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07" r:id="rId1"/>
    <p:sldMasterId id="2147484528" r:id="rId2"/>
  </p:sldMasterIdLst>
  <p:notesMasterIdLst>
    <p:notesMasterId r:id="rId22"/>
  </p:notesMasterIdLst>
  <p:handoutMasterIdLst>
    <p:handoutMasterId r:id="rId23"/>
  </p:handoutMasterIdLst>
  <p:sldIdLst>
    <p:sldId id="800" r:id="rId3"/>
    <p:sldId id="690" r:id="rId4"/>
    <p:sldId id="810" r:id="rId5"/>
    <p:sldId id="815" r:id="rId6"/>
    <p:sldId id="817" r:id="rId7"/>
    <p:sldId id="818" r:id="rId8"/>
    <p:sldId id="813" r:id="rId9"/>
    <p:sldId id="820" r:id="rId10"/>
    <p:sldId id="816" r:id="rId11"/>
    <p:sldId id="823" r:id="rId12"/>
    <p:sldId id="824" r:id="rId13"/>
    <p:sldId id="821" r:id="rId14"/>
    <p:sldId id="825" r:id="rId15"/>
    <p:sldId id="826" r:id="rId16"/>
    <p:sldId id="827" r:id="rId17"/>
    <p:sldId id="814" r:id="rId18"/>
    <p:sldId id="822" r:id="rId19"/>
    <p:sldId id="805" r:id="rId20"/>
    <p:sldId id="804"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93B32E70-B272-4435-AC80-69772B9DAF0C}">
          <p14:sldIdLst>
            <p14:sldId id="800"/>
            <p14:sldId id="690"/>
            <p14:sldId id="810"/>
          </p14:sldIdLst>
        </p14:section>
        <p14:section name="Animaciones" id="{85D138A6-66A2-414C-9B92-0E3976C3831C}">
          <p14:sldIdLst>
            <p14:sldId id="815"/>
            <p14:sldId id="817"/>
            <p14:sldId id="818"/>
            <p14:sldId id="813"/>
            <p14:sldId id="820"/>
            <p14:sldId id="816"/>
            <p14:sldId id="823"/>
            <p14:sldId id="824"/>
            <p14:sldId id="821"/>
            <p14:sldId id="825"/>
            <p14:sldId id="826"/>
            <p14:sldId id="827"/>
            <p14:sldId id="814"/>
            <p14:sldId id="822"/>
          </p14:sldIdLst>
        </p14:section>
        <p14:section name="Final" id="{D87BA7B9-2FD3-4AC9-8F65-14E21DA8628C}">
          <p14:sldIdLst>
            <p14:sldId id="805"/>
            <p14:sldId id="804"/>
          </p14:sldIdLst>
        </p14:section>
      </p14:sectionLst>
    </p:ext>
    <p:ext uri="{EFAFB233-063F-42B5-8137-9DF3F51BA10A}">
      <p15:sldGuideLst xmlns:p15="http://schemas.microsoft.com/office/powerpoint/2012/main">
        <p15:guide id="1" orient="horz" pos="294">
          <p15:clr>
            <a:srgbClr val="A4A3A4"/>
          </p15:clr>
        </p15:guide>
        <p15:guide id="2" orient="horz" pos="2835">
          <p15:clr>
            <a:srgbClr val="A4A3A4"/>
          </p15:clr>
        </p15:guide>
        <p15:guide id="3" orient="horz" pos="769">
          <p15:clr>
            <a:srgbClr val="A4A3A4"/>
          </p15:clr>
        </p15:guide>
        <p15:guide id="4" orient="horz" pos="1153">
          <p15:clr>
            <a:srgbClr val="A4A3A4"/>
          </p15:clr>
        </p15:guide>
        <p15:guide id="5" orient="horz" pos="1812">
          <p15:clr>
            <a:srgbClr val="A4A3A4"/>
          </p15:clr>
        </p15:guide>
        <p15:guide id="6" orient="horz" pos="2562">
          <p15:clr>
            <a:srgbClr val="A4A3A4"/>
          </p15:clr>
        </p15:guide>
        <p15:guide id="7" orient="horz" pos="1906">
          <p15:clr>
            <a:srgbClr val="A4A3A4"/>
          </p15:clr>
        </p15:guide>
        <p15:guide id="8" orient="horz" pos="1054">
          <p15:clr>
            <a:srgbClr val="A4A3A4"/>
          </p15:clr>
        </p15:guide>
        <p15:guide id="9" pos="288">
          <p15:clr>
            <a:srgbClr val="A4A3A4"/>
          </p15:clr>
        </p15:guide>
        <p15:guide id="10" pos="5472">
          <p15:clr>
            <a:srgbClr val="A4A3A4"/>
          </p15:clr>
        </p15:guide>
        <p15:guide id="11" pos="1700">
          <p15:clr>
            <a:srgbClr val="A4A3A4"/>
          </p15:clr>
        </p15:guide>
        <p15:guide id="12" pos="3207">
          <p15:clr>
            <a:srgbClr val="A4A3A4"/>
          </p15:clr>
        </p15:guide>
        <p15:guide id="13" pos="4715">
          <p15:clr>
            <a:srgbClr val="A4A3A4"/>
          </p15:clr>
        </p15:guide>
        <p15:guide id="14" pos="1795">
          <p15:clr>
            <a:srgbClr val="A4A3A4"/>
          </p15:clr>
        </p15:guide>
        <p15:guide id="15" pos="3307">
          <p15:clr>
            <a:srgbClr val="A4A3A4"/>
          </p15:clr>
        </p15:guide>
        <p15:guide id="16" pos="4814">
          <p15:clr>
            <a:srgbClr val="A4A3A4"/>
          </p15:clr>
        </p15:guide>
        <p15:guide id="17" pos="2451">
          <p15:clr>
            <a:srgbClr val="A4A3A4"/>
          </p15:clr>
        </p15:guide>
        <p15:guide id="18" pos="2554">
          <p15:clr>
            <a:srgbClr val="A4A3A4"/>
          </p15:clr>
        </p15:guide>
        <p15:guide id="19" pos="942">
          <p15:clr>
            <a:srgbClr val="A4A3A4"/>
          </p15:clr>
        </p15:guide>
        <p15:guide id="20" pos="1042">
          <p15:clr>
            <a:srgbClr val="A4A3A4"/>
          </p15:clr>
        </p15:guide>
        <p15:guide id="21" pos="3965">
          <p15:clr>
            <a:srgbClr val="A4A3A4"/>
          </p15:clr>
        </p15:guide>
        <p15:guide id="22" pos="40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94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69" autoAdjust="0"/>
    <p:restoredTop sz="78021" autoAdjust="0"/>
  </p:normalViewPr>
  <p:slideViewPr>
    <p:cSldViewPr snapToGrid="0">
      <p:cViewPr varScale="1">
        <p:scale>
          <a:sx n="120" d="100"/>
          <a:sy n="120" d="100"/>
        </p:scale>
        <p:origin x="1014" y="96"/>
      </p:cViewPr>
      <p:guideLst>
        <p:guide orient="horz" pos="294"/>
        <p:guide orient="horz" pos="2835"/>
        <p:guide orient="horz" pos="769"/>
        <p:guide orient="horz" pos="1153"/>
        <p:guide orient="horz" pos="1812"/>
        <p:guide orient="horz" pos="2562"/>
        <p:guide orient="horz" pos="1906"/>
        <p:guide orient="horz" pos="1054"/>
        <p:guide pos="288"/>
        <p:guide pos="5472"/>
        <p:guide pos="1700"/>
        <p:guide pos="3207"/>
        <p:guide pos="4715"/>
        <p:guide pos="1795"/>
        <p:guide pos="3307"/>
        <p:guide pos="4814"/>
        <p:guide pos="2451"/>
        <p:guide pos="2554"/>
        <p:guide pos="942"/>
        <p:guide pos="1042"/>
        <p:guide pos="3965"/>
        <p:guide pos="4061"/>
      </p:guideLst>
    </p:cSldViewPr>
  </p:slideViewPr>
  <p:outlineViewPr>
    <p:cViewPr>
      <p:scale>
        <a:sx n="33" d="100"/>
        <a:sy n="33" d="100"/>
      </p:scale>
      <p:origin x="0" y="-8682"/>
    </p:cViewPr>
  </p:outlineViewPr>
  <p:notesTextViewPr>
    <p:cViewPr>
      <p:scale>
        <a:sx n="1" d="1"/>
        <a:sy n="1" d="1"/>
      </p:scale>
      <p:origin x="0" y="0"/>
    </p:cViewPr>
  </p:notesTextViewPr>
  <p:sorterViewPr>
    <p:cViewPr varScale="1">
      <p:scale>
        <a:sx n="100" d="100"/>
        <a:sy n="100" d="100"/>
      </p:scale>
      <p:origin x="0" y="-10272"/>
    </p:cViewPr>
  </p:sorterViewPr>
  <p:notesViewPr>
    <p:cSldViewPr snapToGrid="0">
      <p:cViewPr varScale="1">
        <p:scale>
          <a:sx n="98" d="100"/>
          <a:sy n="98" d="100"/>
        </p:scale>
        <p:origin x="-2376" y="-108"/>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C6E565-900C-4841-BA76-E87BAF4AFC11}"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ru-RU"/>
        </a:p>
      </dgm:t>
    </dgm:pt>
    <dgm:pt modelId="{7FC5510E-BB33-40C0-B816-B13F6B34B3AF}">
      <dgm:prSet phldrT="[Text]" custT="1"/>
      <dgm:spPr>
        <a:solidFill>
          <a:schemeClr val="accent1"/>
        </a:solidFill>
        <a:ln>
          <a:noFill/>
        </a:ln>
      </dgm:spPr>
      <dgm:t>
        <a:bodyPr/>
        <a:lstStyle/>
        <a:p>
          <a:r>
            <a:rPr lang="en-US" sz="1200" strike="sngStrike" dirty="0" smtClean="0">
              <a:solidFill>
                <a:schemeClr val="bg1"/>
              </a:solidFill>
            </a:rPr>
            <a:t>Metro</a:t>
          </a:r>
          <a:r>
            <a:rPr lang="en-US" sz="1200" dirty="0" smtClean="0">
              <a:solidFill>
                <a:schemeClr val="bg1"/>
              </a:solidFill>
            </a:rPr>
            <a:t> </a:t>
          </a:r>
          <a:r>
            <a:rPr lang="es-ES_tradnl" sz="1200" dirty="0" smtClean="0">
              <a:solidFill>
                <a:schemeClr val="bg1"/>
              </a:solidFill>
            </a:rPr>
            <a:t>Microsoft </a:t>
          </a:r>
          <a:r>
            <a:rPr lang="es-ES_tradnl" sz="1200" dirty="0" err="1" smtClean="0">
              <a:solidFill>
                <a:schemeClr val="bg1"/>
              </a:solidFill>
            </a:rPr>
            <a:t>Design</a:t>
          </a:r>
          <a:r>
            <a:rPr lang="es-ES_tradnl" sz="1200" dirty="0" smtClean="0">
              <a:solidFill>
                <a:schemeClr val="bg1"/>
              </a:solidFill>
            </a:rPr>
            <a:t> </a:t>
          </a:r>
          <a:r>
            <a:rPr lang="es-ES_tradnl" sz="1200" dirty="0" err="1" smtClean="0">
              <a:solidFill>
                <a:schemeClr val="bg1"/>
              </a:solidFill>
            </a:rPr>
            <a:t>Language</a:t>
          </a:r>
          <a:endParaRPr lang="ru-RU" sz="1200" dirty="0">
            <a:solidFill>
              <a:schemeClr val="bg1"/>
            </a:solidFill>
          </a:endParaRPr>
        </a:p>
      </dgm:t>
    </dgm:pt>
    <dgm:pt modelId="{3DB3ABA5-BF6C-462D-88CD-D43118DD5604}" type="parTrans" cxnId="{FAFFF30E-C32B-4E05-96AA-807BA178413B}">
      <dgm:prSet/>
      <dgm:spPr>
        <a:ln>
          <a:solidFill>
            <a:schemeClr val="bg1"/>
          </a:solidFill>
        </a:ln>
      </dgm:spPr>
      <dgm:t>
        <a:bodyPr/>
        <a:lstStyle/>
        <a:p>
          <a:endParaRPr lang="ru-RU"/>
        </a:p>
      </dgm:t>
    </dgm:pt>
    <dgm:pt modelId="{A459C2F7-5460-49AF-BF8A-CC5458F4727B}" type="sibTrans" cxnId="{FAFFF30E-C32B-4E05-96AA-807BA178413B}">
      <dgm:prSet/>
      <dgm:spPr/>
      <dgm:t>
        <a:bodyPr/>
        <a:lstStyle/>
        <a:p>
          <a:endParaRPr lang="ru-RU"/>
        </a:p>
      </dgm:t>
    </dgm:pt>
    <dgm:pt modelId="{C372DD37-61B3-45E2-AD0A-E564F30C0F90}">
      <dgm:prSet phldrT="[Text]" custT="1"/>
      <dgm:spPr>
        <a:solidFill>
          <a:schemeClr val="accent1">
            <a:lumMod val="75000"/>
          </a:schemeClr>
        </a:solidFill>
        <a:ln>
          <a:noFill/>
        </a:ln>
      </dgm:spPr>
      <dgm:t>
        <a:bodyPr lIns="0" rIns="72000" anchor="t"/>
        <a:lstStyle/>
        <a:p>
          <a:pPr marL="177800" indent="-88900" algn="l"/>
          <a:r>
            <a:rPr lang="en-US" sz="1800" dirty="0" smtClean="0">
              <a:solidFill>
                <a:schemeClr val="bg1"/>
              </a:solidFill>
            </a:rPr>
            <a:t>1. Swiss Style</a:t>
          </a:r>
          <a:r>
            <a:rPr lang="en-US" sz="1600" dirty="0" smtClean="0">
              <a:solidFill>
                <a:schemeClr val="bg1"/>
              </a:solidFill>
            </a:rPr>
            <a:t/>
          </a:r>
          <a:br>
            <a:rPr lang="en-US" sz="1600" dirty="0" smtClean="0">
              <a:solidFill>
                <a:schemeClr val="bg1"/>
              </a:solidFill>
            </a:rPr>
          </a:br>
          <a:r>
            <a:rPr lang="en-US" sz="1000" dirty="0" err="1" smtClean="0">
              <a:solidFill>
                <a:schemeClr val="bg1"/>
              </a:solidFill>
            </a:rPr>
            <a:t>Estilo</a:t>
          </a:r>
          <a:r>
            <a:rPr lang="en-US" sz="1000" dirty="0" smtClean="0">
              <a:solidFill>
                <a:schemeClr val="bg1"/>
              </a:solidFill>
            </a:rPr>
            <a:t> </a:t>
          </a:r>
          <a:r>
            <a:rPr lang="en-US" sz="1000" dirty="0" err="1" smtClean="0">
              <a:solidFill>
                <a:schemeClr val="bg1"/>
              </a:solidFill>
            </a:rPr>
            <a:t>Tipográfico</a:t>
          </a:r>
          <a:r>
            <a:rPr lang="en-US" sz="1000" dirty="0" smtClean="0">
              <a:solidFill>
                <a:schemeClr val="bg1"/>
              </a:solidFill>
            </a:rPr>
            <a:t> </a:t>
          </a:r>
          <a:r>
            <a:rPr lang="en-US" sz="1000" dirty="0" err="1" smtClean="0">
              <a:solidFill>
                <a:schemeClr val="bg1"/>
              </a:solidFill>
            </a:rPr>
            <a:t>Internacional</a:t>
          </a:r>
          <a:endParaRPr lang="ru-RU" sz="1600" dirty="0">
            <a:solidFill>
              <a:schemeClr val="bg1"/>
            </a:solidFill>
          </a:endParaRPr>
        </a:p>
      </dgm:t>
    </dgm:pt>
    <dgm:pt modelId="{238BACD5-21DE-4877-B055-6172AFED1708}" type="parTrans" cxnId="{16892F8C-D2D4-40BD-BCB3-3FF889BBAB48}">
      <dgm:prSet/>
      <dgm:spPr>
        <a:solidFill>
          <a:schemeClr val="bg2"/>
        </a:solidFill>
        <a:ln>
          <a:noFill/>
        </a:ln>
      </dgm:spPr>
      <dgm:t>
        <a:bodyPr/>
        <a:lstStyle/>
        <a:p>
          <a:endParaRPr lang="ru-RU"/>
        </a:p>
      </dgm:t>
    </dgm:pt>
    <dgm:pt modelId="{8D21CFC2-14C2-45EB-A529-8AD47DE3808A}" type="sibTrans" cxnId="{16892F8C-D2D4-40BD-BCB3-3FF889BBAB48}">
      <dgm:prSet/>
      <dgm:spPr/>
      <dgm:t>
        <a:bodyPr/>
        <a:lstStyle/>
        <a:p>
          <a:endParaRPr lang="ru-RU"/>
        </a:p>
      </dgm:t>
    </dgm:pt>
    <dgm:pt modelId="{5A783CD7-EF68-498D-967B-B59E9F81BD6F}">
      <dgm:prSet custT="1"/>
      <dgm:spPr>
        <a:solidFill>
          <a:schemeClr val="accent1">
            <a:lumMod val="75000"/>
          </a:schemeClr>
        </a:solidFill>
        <a:ln>
          <a:noFill/>
        </a:ln>
      </dgm:spPr>
      <dgm:t>
        <a:bodyPr lIns="0" rIns="72000" anchor="t"/>
        <a:lstStyle/>
        <a:p>
          <a:pPr marL="177800" indent="-88900" algn="r"/>
          <a:r>
            <a:rPr lang="en-US" sz="1800" dirty="0" smtClean="0">
              <a:solidFill>
                <a:schemeClr val="bg1"/>
              </a:solidFill>
            </a:rPr>
            <a:t>2. </a:t>
          </a:r>
          <a:r>
            <a:rPr lang="en-US" sz="1800" dirty="0" err="1" smtClean="0">
              <a:solidFill>
                <a:schemeClr val="bg1"/>
              </a:solidFill>
            </a:rPr>
            <a:t>Escuela</a:t>
          </a:r>
          <a:r>
            <a:rPr lang="en-US" sz="1800" dirty="0" smtClean="0">
              <a:solidFill>
                <a:schemeClr val="bg1"/>
              </a:solidFill>
            </a:rPr>
            <a:t> Bauhaus</a:t>
          </a:r>
          <a:r>
            <a:rPr lang="en-US" sz="1100" dirty="0" smtClean="0">
              <a:solidFill>
                <a:schemeClr val="bg1"/>
              </a:solidFill>
            </a:rPr>
            <a:t/>
          </a:r>
          <a:br>
            <a:rPr lang="en-US" sz="1100" dirty="0" smtClean="0">
              <a:solidFill>
                <a:schemeClr val="bg1"/>
              </a:solidFill>
            </a:rPr>
          </a:br>
          <a:r>
            <a:rPr lang="en-US" sz="1100" dirty="0" err="1" smtClean="0">
              <a:solidFill>
                <a:schemeClr val="bg1"/>
              </a:solidFill>
            </a:rPr>
            <a:t>Simplicidad</a:t>
          </a:r>
          <a:r>
            <a:rPr lang="en-US" sz="1100" dirty="0" smtClean="0">
              <a:solidFill>
                <a:schemeClr val="bg1"/>
              </a:solidFill>
            </a:rPr>
            <a:t> y </a:t>
          </a:r>
          <a:r>
            <a:rPr lang="en-US" sz="1100" dirty="0" err="1" smtClean="0">
              <a:solidFill>
                <a:schemeClr val="bg1"/>
              </a:solidFill>
            </a:rPr>
            <a:t>Minimalismo</a:t>
          </a:r>
          <a:endParaRPr lang="ru-RU" sz="1100" dirty="0">
            <a:solidFill>
              <a:schemeClr val="bg1"/>
            </a:solidFill>
          </a:endParaRPr>
        </a:p>
      </dgm:t>
    </dgm:pt>
    <dgm:pt modelId="{20F833F1-8BDE-4638-8194-250BC665F5B4}" type="parTrans" cxnId="{FEB4B7D8-D358-45CF-B7BF-88562CDCB9D8}">
      <dgm:prSet/>
      <dgm:spPr/>
      <dgm:t>
        <a:bodyPr/>
        <a:lstStyle/>
        <a:p>
          <a:endParaRPr lang="ru-RU"/>
        </a:p>
      </dgm:t>
    </dgm:pt>
    <dgm:pt modelId="{D1493A95-90E4-462C-B46A-058607ABA6DF}" type="sibTrans" cxnId="{FEB4B7D8-D358-45CF-B7BF-88562CDCB9D8}">
      <dgm:prSet/>
      <dgm:spPr/>
      <dgm:t>
        <a:bodyPr/>
        <a:lstStyle/>
        <a:p>
          <a:endParaRPr lang="ru-RU"/>
        </a:p>
      </dgm:t>
    </dgm:pt>
    <dgm:pt modelId="{57CC59B4-2A65-4353-A732-E7DFAE420BA2}">
      <dgm:prSet custT="1"/>
      <dgm:spPr>
        <a:solidFill>
          <a:schemeClr val="accent1">
            <a:lumMod val="75000"/>
          </a:schemeClr>
        </a:solidFill>
        <a:ln>
          <a:noFill/>
        </a:ln>
      </dgm:spPr>
      <dgm:t>
        <a:bodyPr lIns="0" rIns="72000" anchor="b"/>
        <a:lstStyle/>
        <a:p>
          <a:pPr marL="177800" indent="-88900" algn="l"/>
          <a:r>
            <a:rPr lang="en-US" sz="1800" dirty="0" smtClean="0">
              <a:solidFill>
                <a:schemeClr val="bg1"/>
              </a:solidFill>
            </a:rPr>
            <a:t>3. Kinetic Typography</a:t>
          </a:r>
          <a:r>
            <a:rPr lang="en-US" sz="1100" dirty="0" smtClean="0">
              <a:solidFill>
                <a:schemeClr val="bg1"/>
              </a:solidFill>
            </a:rPr>
            <a:t/>
          </a:r>
          <a:br>
            <a:rPr lang="en-US" sz="1100" dirty="0" smtClean="0">
              <a:solidFill>
                <a:schemeClr val="bg1"/>
              </a:solidFill>
            </a:rPr>
          </a:br>
          <a:endParaRPr lang="ru-RU" sz="1100" dirty="0">
            <a:solidFill>
              <a:schemeClr val="bg1"/>
            </a:solidFill>
          </a:endParaRPr>
        </a:p>
      </dgm:t>
    </dgm:pt>
    <dgm:pt modelId="{E10FA10F-99C8-44C4-8BCF-C4C8798119C6}" type="parTrans" cxnId="{6366D8CE-98CC-4004-A5D6-E98A3CB8E637}">
      <dgm:prSet/>
      <dgm:spPr/>
      <dgm:t>
        <a:bodyPr/>
        <a:lstStyle/>
        <a:p>
          <a:endParaRPr lang="ru-RU"/>
        </a:p>
      </dgm:t>
    </dgm:pt>
    <dgm:pt modelId="{84FD035A-DE5F-4516-A51E-A37C801CCE2E}" type="sibTrans" cxnId="{6366D8CE-98CC-4004-A5D6-E98A3CB8E637}">
      <dgm:prSet/>
      <dgm:spPr/>
      <dgm:t>
        <a:bodyPr/>
        <a:lstStyle/>
        <a:p>
          <a:endParaRPr lang="ru-RU"/>
        </a:p>
      </dgm:t>
    </dgm:pt>
    <dgm:pt modelId="{ACB4485A-A5A9-4819-98E1-D334C5CF7FB0}" type="pres">
      <dgm:prSet presAssocID="{53C6E565-900C-4841-BA76-E87BAF4AFC11}" presName="diagram" presStyleCnt="0">
        <dgm:presLayoutVars>
          <dgm:chMax val="1"/>
          <dgm:dir/>
          <dgm:animLvl val="ctr"/>
          <dgm:resizeHandles val="exact"/>
        </dgm:presLayoutVars>
      </dgm:prSet>
      <dgm:spPr/>
      <dgm:t>
        <a:bodyPr/>
        <a:lstStyle/>
        <a:p>
          <a:endParaRPr lang="ru-RU"/>
        </a:p>
      </dgm:t>
    </dgm:pt>
    <dgm:pt modelId="{EFF75FC1-3F38-429E-B52E-DB7C94D642E3}" type="pres">
      <dgm:prSet presAssocID="{53C6E565-900C-4841-BA76-E87BAF4AFC11}" presName="matrix" presStyleCnt="0"/>
      <dgm:spPr/>
    </dgm:pt>
    <dgm:pt modelId="{F6DAB532-06AB-402E-92E2-B16F797D24E1}" type="pres">
      <dgm:prSet presAssocID="{53C6E565-900C-4841-BA76-E87BAF4AFC11}" presName="tile1" presStyleLbl="node1" presStyleIdx="0" presStyleCnt="4" custScaleX="96491" custScaleY="86667" custLinFactNeighborY="8095"/>
      <dgm:spPr>
        <a:prstGeom prst="rect">
          <a:avLst/>
        </a:prstGeom>
      </dgm:spPr>
      <dgm:t>
        <a:bodyPr/>
        <a:lstStyle/>
        <a:p>
          <a:endParaRPr lang="ru-RU"/>
        </a:p>
      </dgm:t>
    </dgm:pt>
    <dgm:pt modelId="{A7BBB959-D367-42A0-B198-B2B7793B886A}" type="pres">
      <dgm:prSet presAssocID="{53C6E565-900C-4841-BA76-E87BAF4AFC11}" presName="tile1text" presStyleLbl="node1" presStyleIdx="0" presStyleCnt="4">
        <dgm:presLayoutVars>
          <dgm:chMax val="0"/>
          <dgm:chPref val="0"/>
          <dgm:bulletEnabled val="1"/>
        </dgm:presLayoutVars>
      </dgm:prSet>
      <dgm:spPr>
        <a:prstGeom prst="rect">
          <a:avLst/>
        </a:prstGeom>
      </dgm:spPr>
      <dgm:t>
        <a:bodyPr/>
        <a:lstStyle/>
        <a:p>
          <a:endParaRPr lang="ru-RU"/>
        </a:p>
      </dgm:t>
    </dgm:pt>
    <dgm:pt modelId="{C35345AF-84B1-42BA-BA1D-161DD3123282}" type="pres">
      <dgm:prSet presAssocID="{53C6E565-900C-4841-BA76-E87BAF4AFC11}" presName="tile2" presStyleLbl="node1" presStyleIdx="1" presStyleCnt="4" custScaleX="96491" custScaleY="86667" custLinFactNeighborY="8095"/>
      <dgm:spPr>
        <a:prstGeom prst="rect">
          <a:avLst/>
        </a:prstGeom>
      </dgm:spPr>
      <dgm:t>
        <a:bodyPr/>
        <a:lstStyle/>
        <a:p>
          <a:endParaRPr lang="ru-RU"/>
        </a:p>
      </dgm:t>
    </dgm:pt>
    <dgm:pt modelId="{5690ED7D-EDFD-4D68-9CD6-3AA3ABA38FD0}" type="pres">
      <dgm:prSet presAssocID="{53C6E565-900C-4841-BA76-E87BAF4AFC11}" presName="tile2text" presStyleLbl="node1" presStyleIdx="1" presStyleCnt="4">
        <dgm:presLayoutVars>
          <dgm:chMax val="0"/>
          <dgm:chPref val="0"/>
          <dgm:bulletEnabled val="1"/>
        </dgm:presLayoutVars>
      </dgm:prSet>
      <dgm:spPr>
        <a:prstGeom prst="rect">
          <a:avLst/>
        </a:prstGeom>
      </dgm:spPr>
      <dgm:t>
        <a:bodyPr/>
        <a:lstStyle/>
        <a:p>
          <a:endParaRPr lang="ru-RU"/>
        </a:p>
      </dgm:t>
    </dgm:pt>
    <dgm:pt modelId="{81A4BAA6-EE28-4FA1-9747-25F00E5B1A28}" type="pres">
      <dgm:prSet presAssocID="{53C6E565-900C-4841-BA76-E87BAF4AFC11}" presName="tile3" presStyleLbl="node1" presStyleIdx="2" presStyleCnt="4" custScaleX="96491" custScaleY="86667" custLinFactNeighborX="50780" custLinFactNeighborY="-476"/>
      <dgm:spPr>
        <a:prstGeom prst="rect">
          <a:avLst/>
        </a:prstGeom>
      </dgm:spPr>
      <dgm:t>
        <a:bodyPr/>
        <a:lstStyle/>
        <a:p>
          <a:endParaRPr lang="ru-RU"/>
        </a:p>
      </dgm:t>
    </dgm:pt>
    <dgm:pt modelId="{4231F457-6C5D-4562-BCBC-4FC04F0410D1}" type="pres">
      <dgm:prSet presAssocID="{53C6E565-900C-4841-BA76-E87BAF4AFC11}" presName="tile3text" presStyleLbl="node1" presStyleIdx="2" presStyleCnt="4">
        <dgm:presLayoutVars>
          <dgm:chMax val="0"/>
          <dgm:chPref val="0"/>
          <dgm:bulletEnabled val="1"/>
        </dgm:presLayoutVars>
      </dgm:prSet>
      <dgm:spPr>
        <a:prstGeom prst="rect">
          <a:avLst/>
        </a:prstGeom>
      </dgm:spPr>
      <dgm:t>
        <a:bodyPr/>
        <a:lstStyle/>
        <a:p>
          <a:endParaRPr lang="ru-RU"/>
        </a:p>
      </dgm:t>
    </dgm:pt>
    <dgm:pt modelId="{E26D3FB7-ABCF-4832-9222-1C4A86DB8845}" type="pres">
      <dgm:prSet presAssocID="{53C6E565-900C-4841-BA76-E87BAF4AFC11}" presName="tile4" presStyleLbl="node1" presStyleIdx="3" presStyleCnt="4" custFlipVert="0" custFlipHor="0" custScaleX="38986" custScaleY="3809" custLinFactY="-26531" custLinFactNeighborX="-23555" custLinFactNeighborY="-100000"/>
      <dgm:spPr>
        <a:prstGeom prst="rect">
          <a:avLst/>
        </a:prstGeom>
        <a:solidFill>
          <a:schemeClr val="accent1">
            <a:lumMod val="75000"/>
          </a:schemeClr>
        </a:solidFill>
        <a:ln>
          <a:noFill/>
        </a:ln>
      </dgm:spPr>
      <dgm:t>
        <a:bodyPr/>
        <a:lstStyle/>
        <a:p>
          <a:endParaRPr lang="ru-RU"/>
        </a:p>
      </dgm:t>
    </dgm:pt>
    <dgm:pt modelId="{C31AF069-74BE-4E3F-9DB5-4992CEA8BDE5}" type="pres">
      <dgm:prSet presAssocID="{53C6E565-900C-4841-BA76-E87BAF4AFC11}" presName="tile4text" presStyleLbl="node1" presStyleIdx="3" presStyleCnt="4">
        <dgm:presLayoutVars>
          <dgm:chMax val="0"/>
          <dgm:chPref val="0"/>
          <dgm:bulletEnabled val="1"/>
        </dgm:presLayoutVars>
      </dgm:prSet>
      <dgm:spPr/>
      <dgm:t>
        <a:bodyPr/>
        <a:lstStyle/>
        <a:p>
          <a:endParaRPr lang="ru-RU"/>
        </a:p>
      </dgm:t>
    </dgm:pt>
    <dgm:pt modelId="{F878F176-A531-4C47-86B1-D2EAC1C79BA7}" type="pres">
      <dgm:prSet presAssocID="{53C6E565-900C-4841-BA76-E87BAF4AFC11}" presName="centerTile" presStyleLbl="fgShp" presStyleIdx="0" presStyleCnt="1" custScaleY="114286" custLinFactNeighborY="-17143">
        <dgm:presLayoutVars>
          <dgm:chMax val="0"/>
          <dgm:chPref val="0"/>
        </dgm:presLayoutVars>
      </dgm:prSet>
      <dgm:spPr>
        <a:prstGeom prst="rect">
          <a:avLst/>
        </a:prstGeom>
      </dgm:spPr>
      <dgm:t>
        <a:bodyPr/>
        <a:lstStyle/>
        <a:p>
          <a:endParaRPr lang="ru-RU"/>
        </a:p>
      </dgm:t>
    </dgm:pt>
  </dgm:ptLst>
  <dgm:cxnLst>
    <dgm:cxn modelId="{FEB4B7D8-D358-45CF-B7BF-88562CDCB9D8}" srcId="{7FC5510E-BB33-40C0-B816-B13F6B34B3AF}" destId="{5A783CD7-EF68-498D-967B-B59E9F81BD6F}" srcOrd="1" destOrd="0" parTransId="{20F833F1-8BDE-4638-8194-250BC665F5B4}" sibTransId="{D1493A95-90E4-462C-B46A-058607ABA6DF}"/>
    <dgm:cxn modelId="{0571286B-7228-489E-90AA-A5C69AFE9125}" type="presOf" srcId="{7FC5510E-BB33-40C0-B816-B13F6B34B3AF}" destId="{F878F176-A531-4C47-86B1-D2EAC1C79BA7}" srcOrd="0" destOrd="0" presId="urn:microsoft.com/office/officeart/2005/8/layout/matrix1"/>
    <dgm:cxn modelId="{FAFFF30E-C32B-4E05-96AA-807BA178413B}" srcId="{53C6E565-900C-4841-BA76-E87BAF4AFC11}" destId="{7FC5510E-BB33-40C0-B816-B13F6B34B3AF}" srcOrd="0" destOrd="0" parTransId="{3DB3ABA5-BF6C-462D-88CD-D43118DD5604}" sibTransId="{A459C2F7-5460-49AF-BF8A-CC5458F4727B}"/>
    <dgm:cxn modelId="{CEC5D384-BB38-4447-9DC6-B8F855CAC55E}" type="presOf" srcId="{C372DD37-61B3-45E2-AD0A-E564F30C0F90}" destId="{F6DAB532-06AB-402E-92E2-B16F797D24E1}" srcOrd="0" destOrd="0" presId="urn:microsoft.com/office/officeart/2005/8/layout/matrix1"/>
    <dgm:cxn modelId="{BE61F90A-3367-424E-9A81-92DD19BB1116}" type="presOf" srcId="{5A783CD7-EF68-498D-967B-B59E9F81BD6F}" destId="{C35345AF-84B1-42BA-BA1D-161DD3123282}" srcOrd="0" destOrd="0" presId="urn:microsoft.com/office/officeart/2005/8/layout/matrix1"/>
    <dgm:cxn modelId="{71D0BF28-BE69-4D02-BC80-AF074187C5EB}" type="presOf" srcId="{57CC59B4-2A65-4353-A732-E7DFAE420BA2}" destId="{81A4BAA6-EE28-4FA1-9747-25F00E5B1A28}" srcOrd="0" destOrd="0" presId="urn:microsoft.com/office/officeart/2005/8/layout/matrix1"/>
    <dgm:cxn modelId="{BCBEEAA4-174B-45AD-896A-5006AEB280AA}" type="presOf" srcId="{57CC59B4-2A65-4353-A732-E7DFAE420BA2}" destId="{4231F457-6C5D-4562-BCBC-4FC04F0410D1}" srcOrd="1" destOrd="0" presId="urn:microsoft.com/office/officeart/2005/8/layout/matrix1"/>
    <dgm:cxn modelId="{16892F8C-D2D4-40BD-BCB3-3FF889BBAB48}" srcId="{7FC5510E-BB33-40C0-B816-B13F6B34B3AF}" destId="{C372DD37-61B3-45E2-AD0A-E564F30C0F90}" srcOrd="0" destOrd="0" parTransId="{238BACD5-21DE-4877-B055-6172AFED1708}" sibTransId="{8D21CFC2-14C2-45EB-A529-8AD47DE3808A}"/>
    <dgm:cxn modelId="{68686609-20D6-400C-BA67-E5667061B831}" type="presOf" srcId="{53C6E565-900C-4841-BA76-E87BAF4AFC11}" destId="{ACB4485A-A5A9-4819-98E1-D334C5CF7FB0}" srcOrd="0" destOrd="0" presId="urn:microsoft.com/office/officeart/2005/8/layout/matrix1"/>
    <dgm:cxn modelId="{6366D8CE-98CC-4004-A5D6-E98A3CB8E637}" srcId="{7FC5510E-BB33-40C0-B816-B13F6B34B3AF}" destId="{57CC59B4-2A65-4353-A732-E7DFAE420BA2}" srcOrd="2" destOrd="0" parTransId="{E10FA10F-99C8-44C4-8BCF-C4C8798119C6}" sibTransId="{84FD035A-DE5F-4516-A51E-A37C801CCE2E}"/>
    <dgm:cxn modelId="{477E1411-15DE-43A5-A66C-1ECCACC32E7C}" type="presOf" srcId="{C372DD37-61B3-45E2-AD0A-E564F30C0F90}" destId="{A7BBB959-D367-42A0-B198-B2B7793B886A}" srcOrd="1" destOrd="0" presId="urn:microsoft.com/office/officeart/2005/8/layout/matrix1"/>
    <dgm:cxn modelId="{72DBA3BD-2F3B-4F84-A01E-13FCC923B435}" type="presOf" srcId="{5A783CD7-EF68-498D-967B-B59E9F81BD6F}" destId="{5690ED7D-EDFD-4D68-9CD6-3AA3ABA38FD0}" srcOrd="1" destOrd="0" presId="urn:microsoft.com/office/officeart/2005/8/layout/matrix1"/>
    <dgm:cxn modelId="{AD8D32BD-0633-4547-A79E-626173328093}" type="presParOf" srcId="{ACB4485A-A5A9-4819-98E1-D334C5CF7FB0}" destId="{EFF75FC1-3F38-429E-B52E-DB7C94D642E3}" srcOrd="0" destOrd="0" presId="urn:microsoft.com/office/officeart/2005/8/layout/matrix1"/>
    <dgm:cxn modelId="{0CDBF6C9-D899-4E95-86DE-E9D6E3DCDB18}" type="presParOf" srcId="{EFF75FC1-3F38-429E-B52E-DB7C94D642E3}" destId="{F6DAB532-06AB-402E-92E2-B16F797D24E1}" srcOrd="0" destOrd="0" presId="urn:microsoft.com/office/officeart/2005/8/layout/matrix1"/>
    <dgm:cxn modelId="{D4D01D98-D1C9-4A00-B36B-BDADD774A037}" type="presParOf" srcId="{EFF75FC1-3F38-429E-B52E-DB7C94D642E3}" destId="{A7BBB959-D367-42A0-B198-B2B7793B886A}" srcOrd="1" destOrd="0" presId="urn:microsoft.com/office/officeart/2005/8/layout/matrix1"/>
    <dgm:cxn modelId="{942C0F9D-750C-46DC-B615-446B91B1D010}" type="presParOf" srcId="{EFF75FC1-3F38-429E-B52E-DB7C94D642E3}" destId="{C35345AF-84B1-42BA-BA1D-161DD3123282}" srcOrd="2" destOrd="0" presId="urn:microsoft.com/office/officeart/2005/8/layout/matrix1"/>
    <dgm:cxn modelId="{3E2412AA-CB31-4B88-AFF0-FED414ABBDA4}" type="presParOf" srcId="{EFF75FC1-3F38-429E-B52E-DB7C94D642E3}" destId="{5690ED7D-EDFD-4D68-9CD6-3AA3ABA38FD0}" srcOrd="3" destOrd="0" presId="urn:microsoft.com/office/officeart/2005/8/layout/matrix1"/>
    <dgm:cxn modelId="{ECE6A5C2-CD6A-4863-B15C-17798D2AD7A1}" type="presParOf" srcId="{EFF75FC1-3F38-429E-B52E-DB7C94D642E3}" destId="{81A4BAA6-EE28-4FA1-9747-25F00E5B1A28}" srcOrd="4" destOrd="0" presId="urn:microsoft.com/office/officeart/2005/8/layout/matrix1"/>
    <dgm:cxn modelId="{BC0E422D-7355-4E7C-9965-0D6651BAA5FB}" type="presParOf" srcId="{EFF75FC1-3F38-429E-B52E-DB7C94D642E3}" destId="{4231F457-6C5D-4562-BCBC-4FC04F0410D1}" srcOrd="5" destOrd="0" presId="urn:microsoft.com/office/officeart/2005/8/layout/matrix1"/>
    <dgm:cxn modelId="{3AC0DB4A-3337-48B7-B422-151BF5556576}" type="presParOf" srcId="{EFF75FC1-3F38-429E-B52E-DB7C94D642E3}" destId="{E26D3FB7-ABCF-4832-9222-1C4A86DB8845}" srcOrd="6" destOrd="0" presId="urn:microsoft.com/office/officeart/2005/8/layout/matrix1"/>
    <dgm:cxn modelId="{B7BB6759-DDD8-43B3-A356-F9719058575C}" type="presParOf" srcId="{EFF75FC1-3F38-429E-B52E-DB7C94D642E3}" destId="{C31AF069-74BE-4E3F-9DB5-4992CEA8BDE5}" srcOrd="7" destOrd="0" presId="urn:microsoft.com/office/officeart/2005/8/layout/matrix1"/>
    <dgm:cxn modelId="{4D8B4463-930B-4E44-BA01-50F5A332232E}" type="presParOf" srcId="{ACB4485A-A5A9-4819-98E1-D334C5CF7FB0}" destId="{F878F176-A531-4C47-86B1-D2EAC1C79BA7}"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AB532-06AB-402E-92E2-B16F797D24E1}">
      <dsp:nvSpPr>
        <dsp:cNvPr id="0" name=""/>
        <dsp:cNvSpPr/>
      </dsp:nvSpPr>
      <dsp:spPr>
        <a:xfrm rot="16200000">
          <a:off x="408989" y="-247922"/>
          <a:ext cx="1092125" cy="1875993"/>
        </a:xfrm>
        <a:prstGeom prst="rect">
          <a:avLst/>
        </a:prstGeom>
        <a:solidFill>
          <a:schemeClr val="accent1">
            <a:lumMod val="7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8016" rIns="72000" bIns="128016" numCol="1" spcCol="1270" anchor="t" anchorCtr="0">
          <a:noAutofit/>
        </a:bodyPr>
        <a:lstStyle/>
        <a:p>
          <a:pPr marL="177800" lvl="0" indent="-88900" algn="l" defTabSz="800100">
            <a:lnSpc>
              <a:spcPct val="90000"/>
            </a:lnSpc>
            <a:spcBef>
              <a:spcPct val="0"/>
            </a:spcBef>
            <a:spcAft>
              <a:spcPct val="35000"/>
            </a:spcAft>
          </a:pPr>
          <a:r>
            <a:rPr lang="en-US" sz="1800" kern="1200" dirty="0" smtClean="0">
              <a:solidFill>
                <a:schemeClr val="bg1"/>
              </a:solidFill>
            </a:rPr>
            <a:t>1. Swiss Style</a:t>
          </a:r>
          <a:r>
            <a:rPr lang="en-US" sz="1600" kern="1200" dirty="0" smtClean="0">
              <a:solidFill>
                <a:schemeClr val="bg1"/>
              </a:solidFill>
            </a:rPr>
            <a:t/>
          </a:r>
          <a:br>
            <a:rPr lang="en-US" sz="1600" kern="1200" dirty="0" smtClean="0">
              <a:solidFill>
                <a:schemeClr val="bg1"/>
              </a:solidFill>
            </a:rPr>
          </a:br>
          <a:r>
            <a:rPr lang="en-US" sz="1000" kern="1200" dirty="0" err="1" smtClean="0">
              <a:solidFill>
                <a:schemeClr val="bg1"/>
              </a:solidFill>
            </a:rPr>
            <a:t>Estilo</a:t>
          </a:r>
          <a:r>
            <a:rPr lang="en-US" sz="1000" kern="1200" dirty="0" smtClean="0">
              <a:solidFill>
                <a:schemeClr val="bg1"/>
              </a:solidFill>
            </a:rPr>
            <a:t> </a:t>
          </a:r>
          <a:r>
            <a:rPr lang="en-US" sz="1000" kern="1200" dirty="0" err="1" smtClean="0">
              <a:solidFill>
                <a:schemeClr val="bg1"/>
              </a:solidFill>
            </a:rPr>
            <a:t>Tipográfico</a:t>
          </a:r>
          <a:r>
            <a:rPr lang="en-US" sz="1000" kern="1200" dirty="0" smtClean="0">
              <a:solidFill>
                <a:schemeClr val="bg1"/>
              </a:solidFill>
            </a:rPr>
            <a:t> </a:t>
          </a:r>
          <a:r>
            <a:rPr lang="en-US" sz="1000" kern="1200" dirty="0" err="1" smtClean="0">
              <a:solidFill>
                <a:schemeClr val="bg1"/>
              </a:solidFill>
            </a:rPr>
            <a:t>Internacional</a:t>
          </a:r>
          <a:endParaRPr lang="ru-RU" sz="1600" kern="1200" dirty="0">
            <a:solidFill>
              <a:schemeClr val="bg1"/>
            </a:solidFill>
          </a:endParaRPr>
        </a:p>
      </dsp:txBody>
      <dsp:txXfrm rot="5400000">
        <a:off x="17056" y="144012"/>
        <a:ext cx="1875993" cy="819094"/>
      </dsp:txXfrm>
    </dsp:sp>
    <dsp:sp modelId="{C35345AF-84B1-42BA-BA1D-161DD3123282}">
      <dsp:nvSpPr>
        <dsp:cNvPr id="0" name=""/>
        <dsp:cNvSpPr/>
      </dsp:nvSpPr>
      <dsp:spPr>
        <a:xfrm>
          <a:off x="1961271" y="144011"/>
          <a:ext cx="1875993" cy="1092125"/>
        </a:xfrm>
        <a:prstGeom prst="rect">
          <a:avLst/>
        </a:prstGeom>
        <a:solidFill>
          <a:schemeClr val="accent1">
            <a:lumMod val="7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8016" rIns="72000" bIns="128016" numCol="1" spcCol="1270" anchor="t" anchorCtr="0">
          <a:noAutofit/>
        </a:bodyPr>
        <a:lstStyle/>
        <a:p>
          <a:pPr marL="177800" lvl="0" indent="-88900" algn="r" defTabSz="800100">
            <a:lnSpc>
              <a:spcPct val="90000"/>
            </a:lnSpc>
            <a:spcBef>
              <a:spcPct val="0"/>
            </a:spcBef>
            <a:spcAft>
              <a:spcPct val="35000"/>
            </a:spcAft>
          </a:pPr>
          <a:r>
            <a:rPr lang="en-US" sz="1800" kern="1200" dirty="0" smtClean="0">
              <a:solidFill>
                <a:schemeClr val="bg1"/>
              </a:solidFill>
            </a:rPr>
            <a:t>2. </a:t>
          </a:r>
          <a:r>
            <a:rPr lang="en-US" sz="1800" kern="1200" dirty="0" err="1" smtClean="0">
              <a:solidFill>
                <a:schemeClr val="bg1"/>
              </a:solidFill>
            </a:rPr>
            <a:t>Escuela</a:t>
          </a:r>
          <a:r>
            <a:rPr lang="en-US" sz="1800" kern="1200" dirty="0" smtClean="0">
              <a:solidFill>
                <a:schemeClr val="bg1"/>
              </a:solidFill>
            </a:rPr>
            <a:t> Bauhaus</a:t>
          </a:r>
          <a:r>
            <a:rPr lang="en-US" sz="1100" kern="1200" dirty="0" smtClean="0">
              <a:solidFill>
                <a:schemeClr val="bg1"/>
              </a:solidFill>
            </a:rPr>
            <a:t/>
          </a:r>
          <a:br>
            <a:rPr lang="en-US" sz="1100" kern="1200" dirty="0" smtClean="0">
              <a:solidFill>
                <a:schemeClr val="bg1"/>
              </a:solidFill>
            </a:rPr>
          </a:br>
          <a:r>
            <a:rPr lang="en-US" sz="1100" kern="1200" dirty="0" err="1" smtClean="0">
              <a:solidFill>
                <a:schemeClr val="bg1"/>
              </a:solidFill>
            </a:rPr>
            <a:t>Simplicidad</a:t>
          </a:r>
          <a:r>
            <a:rPr lang="en-US" sz="1100" kern="1200" dirty="0" smtClean="0">
              <a:solidFill>
                <a:schemeClr val="bg1"/>
              </a:solidFill>
            </a:rPr>
            <a:t> y </a:t>
          </a:r>
          <a:r>
            <a:rPr lang="en-US" sz="1100" kern="1200" dirty="0" err="1" smtClean="0">
              <a:solidFill>
                <a:schemeClr val="bg1"/>
              </a:solidFill>
            </a:rPr>
            <a:t>Minimalismo</a:t>
          </a:r>
          <a:endParaRPr lang="ru-RU" sz="1100" kern="1200" dirty="0">
            <a:solidFill>
              <a:schemeClr val="bg1"/>
            </a:solidFill>
          </a:endParaRPr>
        </a:p>
      </dsp:txBody>
      <dsp:txXfrm>
        <a:off x="1961271" y="144011"/>
        <a:ext cx="1875993" cy="819094"/>
      </dsp:txXfrm>
    </dsp:sp>
    <dsp:sp modelId="{81A4BAA6-EE28-4FA1-9747-25F00E5B1A28}">
      <dsp:nvSpPr>
        <dsp:cNvPr id="0" name=""/>
        <dsp:cNvSpPr/>
      </dsp:nvSpPr>
      <dsp:spPr>
        <a:xfrm rot="10800000">
          <a:off x="1004328" y="1296145"/>
          <a:ext cx="1875993" cy="1092125"/>
        </a:xfrm>
        <a:prstGeom prst="rect">
          <a:avLst/>
        </a:prstGeom>
        <a:solidFill>
          <a:schemeClr val="accent1">
            <a:lumMod val="7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8016" rIns="72000" bIns="128016" numCol="1" spcCol="1270" anchor="b" anchorCtr="0">
          <a:noAutofit/>
        </a:bodyPr>
        <a:lstStyle/>
        <a:p>
          <a:pPr marL="177800" lvl="0" indent="-88900" algn="l" defTabSz="800100">
            <a:lnSpc>
              <a:spcPct val="90000"/>
            </a:lnSpc>
            <a:spcBef>
              <a:spcPct val="0"/>
            </a:spcBef>
            <a:spcAft>
              <a:spcPct val="35000"/>
            </a:spcAft>
          </a:pPr>
          <a:r>
            <a:rPr lang="en-US" sz="1800" kern="1200" dirty="0" smtClean="0">
              <a:solidFill>
                <a:schemeClr val="bg1"/>
              </a:solidFill>
            </a:rPr>
            <a:t>3. Kinetic Typography</a:t>
          </a:r>
          <a:r>
            <a:rPr lang="en-US" sz="1100" kern="1200" dirty="0" smtClean="0">
              <a:solidFill>
                <a:schemeClr val="bg1"/>
              </a:solidFill>
            </a:rPr>
            <a:t/>
          </a:r>
          <a:br>
            <a:rPr lang="en-US" sz="1100" kern="1200" dirty="0" smtClean="0">
              <a:solidFill>
                <a:schemeClr val="bg1"/>
              </a:solidFill>
            </a:rPr>
          </a:br>
          <a:endParaRPr lang="ru-RU" sz="1100" kern="1200" dirty="0">
            <a:solidFill>
              <a:schemeClr val="bg1"/>
            </a:solidFill>
          </a:endParaRPr>
        </a:p>
      </dsp:txBody>
      <dsp:txXfrm rot="10800000">
        <a:off x="1004328" y="1569176"/>
        <a:ext cx="1875993" cy="819094"/>
      </dsp:txXfrm>
    </dsp:sp>
    <dsp:sp modelId="{E26D3FB7-ABCF-4832-9222-1C4A86DB8845}">
      <dsp:nvSpPr>
        <dsp:cNvPr id="0" name=""/>
        <dsp:cNvSpPr/>
      </dsp:nvSpPr>
      <dsp:spPr>
        <a:xfrm rot="5400000">
          <a:off x="2417308" y="-125247"/>
          <a:ext cx="47998" cy="757972"/>
        </a:xfrm>
        <a:prstGeom prst="rect">
          <a:avLst/>
        </a:prstGeom>
        <a:solidFill>
          <a:schemeClr val="accent1">
            <a:lumMod val="7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78F176-A531-4C47-86B1-D2EAC1C79BA7}">
      <dsp:nvSpPr>
        <dsp:cNvPr id="0" name=""/>
        <dsp:cNvSpPr/>
      </dsp:nvSpPr>
      <dsp:spPr>
        <a:xfrm>
          <a:off x="1360951" y="792086"/>
          <a:ext cx="1166529" cy="720081"/>
        </a:xfrm>
        <a:prstGeom prst="rect">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strike="sngStrike" kern="1200" dirty="0" smtClean="0">
              <a:solidFill>
                <a:schemeClr val="bg1"/>
              </a:solidFill>
            </a:rPr>
            <a:t>Metro</a:t>
          </a:r>
          <a:r>
            <a:rPr lang="en-US" sz="1200" kern="1200" dirty="0" smtClean="0">
              <a:solidFill>
                <a:schemeClr val="bg1"/>
              </a:solidFill>
            </a:rPr>
            <a:t> </a:t>
          </a:r>
          <a:r>
            <a:rPr lang="es-ES_tradnl" sz="1200" kern="1200" dirty="0" smtClean="0">
              <a:solidFill>
                <a:schemeClr val="bg1"/>
              </a:solidFill>
            </a:rPr>
            <a:t>Microsoft </a:t>
          </a:r>
          <a:r>
            <a:rPr lang="es-ES_tradnl" sz="1200" kern="1200" dirty="0" err="1" smtClean="0">
              <a:solidFill>
                <a:schemeClr val="bg1"/>
              </a:solidFill>
            </a:rPr>
            <a:t>Design</a:t>
          </a:r>
          <a:r>
            <a:rPr lang="es-ES_tradnl" sz="1200" kern="1200" dirty="0" smtClean="0">
              <a:solidFill>
                <a:schemeClr val="bg1"/>
              </a:solidFill>
            </a:rPr>
            <a:t> </a:t>
          </a:r>
          <a:r>
            <a:rPr lang="es-ES_tradnl" sz="1200" kern="1200" dirty="0" err="1" smtClean="0">
              <a:solidFill>
                <a:schemeClr val="bg1"/>
              </a:solidFill>
            </a:rPr>
            <a:t>Language</a:t>
          </a:r>
          <a:endParaRPr lang="ru-RU" sz="1200" kern="1200" dirty="0">
            <a:solidFill>
              <a:schemeClr val="bg1"/>
            </a:solidFill>
          </a:endParaRPr>
        </a:p>
      </dsp:txBody>
      <dsp:txXfrm>
        <a:off x="1360951" y="792086"/>
        <a:ext cx="1166529" cy="720081"/>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DF3284-5CED-4372-997B-A2DB9FEB5F36}" type="datetimeFigureOut">
              <a:rPr lang="en-US" smtClean="0"/>
              <a:t>6/19/2014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07429C-3E65-48FF-BF64-25C511DAE822}" type="slidenum">
              <a:rPr lang="en-US" smtClean="0"/>
              <a:t>‹Nº›</a:t>
            </a:fld>
            <a:endParaRPr lang="en-US"/>
          </a:p>
        </p:txBody>
      </p:sp>
    </p:spTree>
    <p:extLst>
      <p:ext uri="{BB962C8B-B14F-4D97-AF65-F5344CB8AC3E}">
        <p14:creationId xmlns:p14="http://schemas.microsoft.com/office/powerpoint/2010/main" val="2655152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4F01F-7F76-4F9A-9CC8-4847A2F5E179}" type="datetimeFigureOut">
              <a:rPr lang="en-US" smtClean="0"/>
              <a:t>6/19/2014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6C1CF0-316C-4904-A0F9-3EEDE72BDC86}" type="slidenum">
              <a:rPr lang="en-US" smtClean="0"/>
              <a:t>‹Nº›</a:t>
            </a:fld>
            <a:endParaRPr lang="en-US"/>
          </a:p>
        </p:txBody>
      </p:sp>
    </p:spTree>
    <p:extLst>
      <p:ext uri="{BB962C8B-B14F-4D97-AF65-F5344CB8AC3E}">
        <p14:creationId xmlns:p14="http://schemas.microsoft.com/office/powerpoint/2010/main" val="212609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1</a:t>
            </a:fld>
            <a:endParaRPr lang="en-US"/>
          </a:p>
        </p:txBody>
      </p:sp>
    </p:spTree>
    <p:extLst>
      <p:ext uri="{BB962C8B-B14F-4D97-AF65-F5344CB8AC3E}">
        <p14:creationId xmlns:p14="http://schemas.microsoft.com/office/powerpoint/2010/main" val="3213858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852129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34564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62016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6/19/2014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888061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6/19/2014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682612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102138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6/19/2014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457208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4014991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841104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6/19/2014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59739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0" name="Picture Placeholder 9"/>
          <p:cNvSpPr>
            <a:spLocks noGrp="1"/>
          </p:cNvSpPr>
          <p:nvPr>
            <p:ph type="pic" sz="quarter" idx="17" hasCustomPrompt="1"/>
          </p:nvPr>
        </p:nvSpPr>
        <p:spPr>
          <a:xfrm>
            <a:off x="5699125"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7" name="Picture Placeholder 9"/>
          <p:cNvSpPr>
            <a:spLocks noGrp="1"/>
          </p:cNvSpPr>
          <p:nvPr>
            <p:ph type="pic" sz="quarter" idx="19" hasCustomPrompt="1"/>
          </p:nvPr>
        </p:nvSpPr>
        <p:spPr>
          <a:xfrm>
            <a:off x="5699125" y="219519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8" name="Picture Placeholder 9"/>
          <p:cNvSpPr>
            <a:spLocks noGrp="1"/>
          </p:cNvSpPr>
          <p:nvPr>
            <p:ph type="pic" sz="quarter" idx="20" hasCustomPrompt="1"/>
          </p:nvPr>
        </p:nvSpPr>
        <p:spPr>
          <a:xfrm>
            <a:off x="7435851" y="219519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923666"/>
            <a:ext cx="3352801" cy="1219834"/>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1" name="Text Placeholder 12"/>
          <p:cNvSpPr>
            <a:spLocks noGrp="1"/>
          </p:cNvSpPr>
          <p:nvPr>
            <p:ph type="body" sz="quarter" idx="24" hasCustomPrompt="1"/>
          </p:nvPr>
        </p:nvSpPr>
        <p:spPr>
          <a:xfrm>
            <a:off x="5699125" y="344809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2" name="Text Placeholder 12"/>
          <p:cNvSpPr>
            <a:spLocks noGrp="1"/>
          </p:cNvSpPr>
          <p:nvPr>
            <p:ph type="body" sz="quarter" idx="25" hasCustomPrompt="1"/>
          </p:nvPr>
        </p:nvSpPr>
        <p:spPr>
          <a:xfrm>
            <a:off x="7435851" y="344809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4" name="Rectangle 3"/>
          <p:cNvSpPr/>
          <p:nvPr userDrawn="1"/>
        </p:nvSpPr>
        <p:spPr>
          <a:xfrm>
            <a:off x="7435851"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0" name="Rectangle 39"/>
          <p:cNvSpPr/>
          <p:nvPr userDrawn="1"/>
        </p:nvSpPr>
        <p:spPr>
          <a:xfrm>
            <a:off x="8304213"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1" name="Rectangle 40"/>
          <p:cNvSpPr/>
          <p:nvPr userDrawn="1"/>
        </p:nvSpPr>
        <p:spPr>
          <a:xfrm>
            <a:off x="7435851"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2" name="Rectangle 41"/>
          <p:cNvSpPr/>
          <p:nvPr userDrawn="1"/>
        </p:nvSpPr>
        <p:spPr>
          <a:xfrm>
            <a:off x="8304213"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7" name="Freeform 95"/>
          <p:cNvSpPr>
            <a:spLocks/>
          </p:cNvSpPr>
          <p:nvPr userDrawn="1"/>
        </p:nvSpPr>
        <p:spPr bwMode="black">
          <a:xfrm>
            <a:off x="8515160" y="677673"/>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Freeform 81"/>
          <p:cNvSpPr>
            <a:spLocks noEditPoints="1"/>
          </p:cNvSpPr>
          <p:nvPr userDrawn="1"/>
        </p:nvSpPr>
        <p:spPr bwMode="black">
          <a:xfrm>
            <a:off x="7623940" y="1565123"/>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Freeform 116"/>
          <p:cNvSpPr>
            <a:spLocks noEditPoints="1"/>
          </p:cNvSpPr>
          <p:nvPr userDrawn="1"/>
        </p:nvSpPr>
        <p:spPr bwMode="black">
          <a:xfrm>
            <a:off x="8499792" y="1566623"/>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3" name="Freeform 12"/>
          <p:cNvSpPr>
            <a:spLocks noChangeAspect="1"/>
          </p:cNvSpPr>
          <p:nvPr userDrawn="1"/>
        </p:nvSpPr>
        <p:spPr bwMode="black">
          <a:xfrm>
            <a:off x="7673027" y="65071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Tree>
    <p:extLst>
      <p:ext uri="{BB962C8B-B14F-4D97-AF65-F5344CB8AC3E}">
        <p14:creationId xmlns:p14="http://schemas.microsoft.com/office/powerpoint/2010/main" val="499102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1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2"/>
          </p:nvPr>
        </p:nvSpPr>
        <p:spPr/>
        <p:txBody>
          <a:bodyPr/>
          <a:lstStyle/>
          <a:p>
            <a:fld id="{F0EA47CC-68D0-47CA-B57C-F3FEDF0941F3}" type="datetime1">
              <a:rPr lang="en-US" smtClean="0"/>
              <a:t>6/19/2014</a:t>
            </a:fld>
            <a:endParaRPr lang="en-US" dirty="0"/>
          </a:p>
        </p:txBody>
      </p:sp>
      <p:sp>
        <p:nvSpPr>
          <p:cNvPr id="10" name="Footer Placeholder 9"/>
          <p:cNvSpPr>
            <a:spLocks noGrp="1"/>
          </p:cNvSpPr>
          <p:nvPr>
            <p:ph type="ftr" sz="quarter" idx="23"/>
          </p:nvPr>
        </p:nvSpPr>
        <p:spPr/>
        <p:txBody>
          <a:bodyPr/>
          <a:lstStyle/>
          <a:p>
            <a:r>
              <a:rPr lang="en-US" dirty="0" smtClean="0"/>
              <a:t>Microsoft</a:t>
            </a:r>
            <a:endParaRPr lang="en-US" dirty="0"/>
          </a:p>
        </p:txBody>
      </p:sp>
      <p:sp>
        <p:nvSpPr>
          <p:cNvPr id="20" name="Slide Number Placeholder 19"/>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1" name="Title 2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5" name="Text Placeholder 24"/>
          <p:cNvSpPr>
            <a:spLocks noGrp="1"/>
          </p:cNvSpPr>
          <p:nvPr>
            <p:ph type="body" sz="quarter" idx="25" hasCustomPrompt="1"/>
          </p:nvPr>
        </p:nvSpPr>
        <p:spPr>
          <a:xfrm>
            <a:off x="457200"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3" name="Text Placeholder 21"/>
          <p:cNvSpPr>
            <a:spLocks noGrp="1"/>
          </p:cNvSpPr>
          <p:nvPr>
            <p:ph type="body" sz="quarter" idx="26" hasCustomPrompt="1"/>
          </p:nvPr>
        </p:nvSpPr>
        <p:spPr>
          <a:xfrm>
            <a:off x="457200"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4"/>
          <p:cNvSpPr>
            <a:spLocks noGrp="1"/>
          </p:cNvSpPr>
          <p:nvPr>
            <p:ph type="body" sz="quarter" idx="27" hasCustomPrompt="1"/>
          </p:nvPr>
        </p:nvSpPr>
        <p:spPr>
          <a:xfrm>
            <a:off x="284956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5" name="Text Placeholder 21"/>
          <p:cNvSpPr>
            <a:spLocks noGrp="1"/>
          </p:cNvSpPr>
          <p:nvPr>
            <p:ph type="body" sz="quarter" idx="28" hasCustomPrompt="1"/>
          </p:nvPr>
        </p:nvSpPr>
        <p:spPr>
          <a:xfrm>
            <a:off x="284956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30" hasCustomPrompt="1"/>
          </p:nvPr>
        </p:nvSpPr>
        <p:spPr>
          <a:xfrm>
            <a:off x="524351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
          <p:cNvSpPr>
            <a:spLocks noGrp="1"/>
          </p:cNvSpPr>
          <p:nvPr>
            <p:ph type="body" sz="quarter" idx="31"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79002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s With Graphics">
    <p:spTree>
      <p:nvGrpSpPr>
        <p:cNvPr id="1" name=""/>
        <p:cNvGrpSpPr/>
        <p:nvPr/>
      </p:nvGrpSpPr>
      <p:grpSpPr>
        <a:xfrm>
          <a:off x="0" y="0"/>
          <a:ext cx="0" cy="0"/>
          <a:chOff x="0" y="0"/>
          <a:chExt cx="0" cy="0"/>
        </a:xfrm>
      </p:grpSpPr>
      <p:sp>
        <p:nvSpPr>
          <p:cNvPr id="22" name="Text Placeholder 13"/>
          <p:cNvSpPr>
            <a:spLocks noGrp="1"/>
          </p:cNvSpPr>
          <p:nvPr>
            <p:ph type="body" sz="quarter" idx="21"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0" name="Date Placeholder 19"/>
          <p:cNvSpPr>
            <a:spLocks noGrp="1"/>
          </p:cNvSpPr>
          <p:nvPr>
            <p:ph type="dt" sz="half" idx="22"/>
          </p:nvPr>
        </p:nvSpPr>
        <p:spPr/>
        <p:txBody>
          <a:bodyPr/>
          <a:lstStyle/>
          <a:p>
            <a:fld id="{119AA97A-F775-4FF6-9353-771770504224}" type="datetime1">
              <a:rPr lang="en-US" smtClean="0"/>
              <a:t>6/19/2014</a:t>
            </a:fld>
            <a:endParaRPr lang="en-US" dirty="0"/>
          </a:p>
        </p:txBody>
      </p:sp>
      <p:sp>
        <p:nvSpPr>
          <p:cNvPr id="23" name="Footer Placeholder 22"/>
          <p:cNvSpPr>
            <a:spLocks noGrp="1"/>
          </p:cNvSpPr>
          <p:nvPr>
            <p:ph type="ftr" sz="quarter" idx="23"/>
          </p:nvPr>
        </p:nvSpPr>
        <p:spPr/>
        <p:txBody>
          <a:bodyPr/>
          <a:lstStyle/>
          <a:p>
            <a:r>
              <a:rPr lang="en-US" dirty="0" smtClean="0"/>
              <a:t>Microsoft</a:t>
            </a:r>
            <a:endParaRPr lang="en-US" dirty="0"/>
          </a:p>
        </p:txBody>
      </p:sp>
      <p:sp>
        <p:nvSpPr>
          <p:cNvPr id="24" name="Slide Number Placeholder 23"/>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5" name="Title 2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7" name="Content Placeholder 9"/>
          <p:cNvSpPr>
            <a:spLocks noGrp="1"/>
          </p:cNvSpPr>
          <p:nvPr>
            <p:ph sz="quarter" idx="18" hasCustomPrompt="1"/>
          </p:nvPr>
        </p:nvSpPr>
        <p:spPr>
          <a:xfrm>
            <a:off x="457200"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8" name="Content Placeholder 9"/>
          <p:cNvSpPr>
            <a:spLocks noGrp="1"/>
          </p:cNvSpPr>
          <p:nvPr>
            <p:ph sz="quarter" idx="25" hasCustomPrompt="1"/>
          </p:nvPr>
        </p:nvSpPr>
        <p:spPr>
          <a:xfrm>
            <a:off x="2850357"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9" name="Content Placeholder 9"/>
          <p:cNvSpPr>
            <a:spLocks noGrp="1"/>
          </p:cNvSpPr>
          <p:nvPr>
            <p:ph sz="quarter" idx="26" hasCustomPrompt="1"/>
          </p:nvPr>
        </p:nvSpPr>
        <p:spPr>
          <a:xfrm>
            <a:off x="5243513"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36" name="Text Placeholder 24"/>
          <p:cNvSpPr>
            <a:spLocks noGrp="1"/>
          </p:cNvSpPr>
          <p:nvPr>
            <p:ph type="body" sz="quarter" idx="27" hasCustomPrompt="1"/>
          </p:nvPr>
        </p:nvSpPr>
        <p:spPr>
          <a:xfrm>
            <a:off x="457200"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28" hasCustomPrompt="1"/>
          </p:nvPr>
        </p:nvSpPr>
        <p:spPr>
          <a:xfrm>
            <a:off x="457201"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24"/>
          <p:cNvSpPr>
            <a:spLocks noGrp="1"/>
          </p:cNvSpPr>
          <p:nvPr>
            <p:ph type="body" sz="quarter" idx="29" hasCustomPrompt="1"/>
          </p:nvPr>
        </p:nvSpPr>
        <p:spPr>
          <a:xfrm>
            <a:off x="2850357"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9" name="Text Placeholder 21"/>
          <p:cNvSpPr>
            <a:spLocks noGrp="1"/>
          </p:cNvSpPr>
          <p:nvPr>
            <p:ph type="body" sz="quarter" idx="30" hasCustomPrompt="1"/>
          </p:nvPr>
        </p:nvSpPr>
        <p:spPr>
          <a:xfrm>
            <a:off x="2850357"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4"/>
          <p:cNvSpPr>
            <a:spLocks noGrp="1"/>
          </p:cNvSpPr>
          <p:nvPr>
            <p:ph type="body" sz="quarter" idx="31" hasCustomPrompt="1"/>
          </p:nvPr>
        </p:nvSpPr>
        <p:spPr>
          <a:xfrm>
            <a:off x="5243513"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41" name="Text Placeholder 21"/>
          <p:cNvSpPr>
            <a:spLocks noGrp="1"/>
          </p:cNvSpPr>
          <p:nvPr>
            <p:ph type="body" sz="quarter" idx="32" hasCustomPrompt="1"/>
          </p:nvPr>
        </p:nvSpPr>
        <p:spPr>
          <a:xfrm>
            <a:off x="5243513"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8958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3"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0"/>
          </p:nvPr>
        </p:nvSpPr>
        <p:spPr/>
        <p:txBody>
          <a:bodyPr/>
          <a:lstStyle/>
          <a:p>
            <a:fld id="{6C4956D0-E5CC-4A8E-A915-89DC1B80EAA0}" type="datetime1">
              <a:rPr lang="en-US" smtClean="0"/>
              <a:t>6/19/2014</a:t>
            </a:fld>
            <a:endParaRPr lang="en-US" dirty="0"/>
          </a:p>
        </p:txBody>
      </p:sp>
      <p:sp>
        <p:nvSpPr>
          <p:cNvPr id="3" name="Footer Placeholder 2"/>
          <p:cNvSpPr>
            <a:spLocks noGrp="1"/>
          </p:cNvSpPr>
          <p:nvPr>
            <p:ph type="ftr" sz="quarter" idx="21"/>
          </p:nvPr>
        </p:nvSpPr>
        <p:spPr/>
        <p:txBody>
          <a:bodyPr/>
          <a:lstStyle/>
          <a:p>
            <a:r>
              <a:rPr lang="en-US" dirty="0" smtClean="0"/>
              <a:t>Microsoft</a:t>
            </a:r>
            <a:endParaRPr lang="en-US" dirty="0"/>
          </a:p>
        </p:txBody>
      </p:sp>
      <p:sp>
        <p:nvSpPr>
          <p:cNvPr id="9" name="Slide Number Placeholder 8"/>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4" name="Text Placeholder 2"/>
          <p:cNvSpPr>
            <a:spLocks noGrp="1"/>
          </p:cNvSpPr>
          <p:nvPr>
            <p:ph type="body" sz="quarter" idx="23" hasCustomPrompt="1"/>
          </p:nvPr>
        </p:nvSpPr>
        <p:spPr>
          <a:xfrm>
            <a:off x="457200" y="1152524"/>
            <a:ext cx="7027863" cy="1266825"/>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p:txBody>
      </p:sp>
      <p:sp>
        <p:nvSpPr>
          <p:cNvPr id="14" name="Title 13"/>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5"/>
          <p:cNvSpPr>
            <a:spLocks noGrp="1"/>
          </p:cNvSpPr>
          <p:nvPr>
            <p:ph type="body" sz="quarter" idx="24"/>
          </p:nvPr>
        </p:nvSpPr>
        <p:spPr>
          <a:xfrm>
            <a:off x="457200"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25"/>
          <p:cNvSpPr>
            <a:spLocks noGrp="1"/>
          </p:cNvSpPr>
          <p:nvPr>
            <p:ph type="body" sz="quarter" idx="25"/>
          </p:nvPr>
        </p:nvSpPr>
        <p:spPr>
          <a:xfrm>
            <a:off x="2850357"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6"/>
          </p:nvPr>
        </p:nvSpPr>
        <p:spPr>
          <a:xfrm>
            <a:off x="5243513"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1081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les">
    <p:spTree>
      <p:nvGrpSpPr>
        <p:cNvPr id="1" name=""/>
        <p:cNvGrpSpPr/>
        <p:nvPr/>
      </p:nvGrpSpPr>
      <p:grpSpPr>
        <a:xfrm>
          <a:off x="0" y="0"/>
          <a:ext cx="0" cy="0"/>
          <a:chOff x="0" y="0"/>
          <a:chExt cx="0" cy="0"/>
        </a:xfrm>
      </p:grpSpPr>
      <p:sp>
        <p:nvSpPr>
          <p:cNvPr id="4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5" name="Date Placeholder 24"/>
          <p:cNvSpPr>
            <a:spLocks noGrp="1"/>
          </p:cNvSpPr>
          <p:nvPr>
            <p:ph type="dt" sz="half" idx="46"/>
          </p:nvPr>
        </p:nvSpPr>
        <p:spPr/>
        <p:txBody>
          <a:bodyPr/>
          <a:lstStyle/>
          <a:p>
            <a:fld id="{7E85A313-FC2D-40B3-881E-BDEE37C9DB5B}" type="datetime1">
              <a:rPr lang="en-US" smtClean="0"/>
              <a:t>6/19/2014</a:t>
            </a:fld>
            <a:endParaRPr lang="en-US" dirty="0"/>
          </a:p>
        </p:txBody>
      </p:sp>
      <p:sp>
        <p:nvSpPr>
          <p:cNvPr id="26" name="Footer Placeholder 25"/>
          <p:cNvSpPr>
            <a:spLocks noGrp="1"/>
          </p:cNvSpPr>
          <p:nvPr>
            <p:ph type="ftr" sz="quarter" idx="47"/>
          </p:nvPr>
        </p:nvSpPr>
        <p:spPr/>
        <p:txBody>
          <a:bodyPr/>
          <a:lstStyle/>
          <a:p>
            <a:r>
              <a:rPr lang="en-US" dirty="0" smtClean="0"/>
              <a:t>Microsoft</a:t>
            </a:r>
            <a:endParaRPr lang="en-US" dirty="0"/>
          </a:p>
        </p:txBody>
      </p:sp>
      <p:sp>
        <p:nvSpPr>
          <p:cNvPr id="48" name="Slide Number Placeholder 47"/>
          <p:cNvSpPr>
            <a:spLocks noGrp="1"/>
          </p:cNvSpPr>
          <p:nvPr>
            <p:ph type="sldNum" sz="quarter" idx="48"/>
          </p:nvPr>
        </p:nvSpPr>
        <p:spPr/>
        <p:txBody>
          <a:bodyPr/>
          <a:lstStyle/>
          <a:p>
            <a:fld id="{B6F15528-21DE-4FAA-801E-634DDDAF4B2B}" type="slidenum">
              <a:rPr lang="en-US" smtClean="0"/>
              <a:pPr/>
              <a:t>‹Nº›</a:t>
            </a:fld>
            <a:endParaRPr lang="en-US" dirty="0"/>
          </a:p>
        </p:txBody>
      </p:sp>
      <p:sp>
        <p:nvSpPr>
          <p:cNvPr id="50" name="Title 4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54" name="Text Placeholder 23"/>
          <p:cNvSpPr>
            <a:spLocks noGrp="1"/>
          </p:cNvSpPr>
          <p:nvPr>
            <p:ph type="body" sz="quarter" idx="32" hasCustomPrompt="1"/>
          </p:nvPr>
        </p:nvSpPr>
        <p:spPr>
          <a:xfrm>
            <a:off x="45719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5" name="Text Placeholder 23"/>
          <p:cNvSpPr>
            <a:spLocks noGrp="1"/>
          </p:cNvSpPr>
          <p:nvPr>
            <p:ph type="body" sz="quarter" idx="49" hasCustomPrompt="1"/>
          </p:nvPr>
        </p:nvSpPr>
        <p:spPr>
          <a:xfrm>
            <a:off x="1655063"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6" name="Text Placeholder 23"/>
          <p:cNvSpPr>
            <a:spLocks noGrp="1"/>
          </p:cNvSpPr>
          <p:nvPr>
            <p:ph type="body" sz="quarter" idx="50" hasCustomPrompt="1"/>
          </p:nvPr>
        </p:nvSpPr>
        <p:spPr>
          <a:xfrm>
            <a:off x="2852927"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7" name="Text Placeholder 23"/>
          <p:cNvSpPr>
            <a:spLocks noGrp="1"/>
          </p:cNvSpPr>
          <p:nvPr>
            <p:ph type="body" sz="quarter" idx="51" hasCustomPrompt="1"/>
          </p:nvPr>
        </p:nvSpPr>
        <p:spPr>
          <a:xfrm>
            <a:off x="4050791"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8" name="Text Placeholder 23"/>
          <p:cNvSpPr>
            <a:spLocks noGrp="1"/>
          </p:cNvSpPr>
          <p:nvPr>
            <p:ph type="body" sz="quarter" idx="52" hasCustomPrompt="1"/>
          </p:nvPr>
        </p:nvSpPr>
        <p:spPr>
          <a:xfrm>
            <a:off x="5248655"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9" name="Text Placeholder 23"/>
          <p:cNvSpPr>
            <a:spLocks noGrp="1"/>
          </p:cNvSpPr>
          <p:nvPr>
            <p:ph type="body" sz="quarter" idx="53" hasCustomPrompt="1"/>
          </p:nvPr>
        </p:nvSpPr>
        <p:spPr>
          <a:xfrm>
            <a:off x="644651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0" name="Text Placeholder 23"/>
          <p:cNvSpPr>
            <a:spLocks noGrp="1"/>
          </p:cNvSpPr>
          <p:nvPr>
            <p:ph type="body" sz="quarter" idx="54" hasCustomPrompt="1"/>
          </p:nvPr>
        </p:nvSpPr>
        <p:spPr>
          <a:xfrm>
            <a:off x="7644384"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1" name="Text Placeholder 23"/>
          <p:cNvSpPr>
            <a:spLocks noGrp="1"/>
          </p:cNvSpPr>
          <p:nvPr>
            <p:ph type="body" sz="quarter" idx="55" hasCustomPrompt="1"/>
          </p:nvPr>
        </p:nvSpPr>
        <p:spPr>
          <a:xfrm>
            <a:off x="45300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2" name="Text Placeholder 23"/>
          <p:cNvSpPr>
            <a:spLocks noGrp="1"/>
          </p:cNvSpPr>
          <p:nvPr>
            <p:ph type="body" sz="quarter" idx="56" hasCustomPrompt="1"/>
          </p:nvPr>
        </p:nvSpPr>
        <p:spPr>
          <a:xfrm>
            <a:off x="1651571"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3" name="Text Placeholder 23"/>
          <p:cNvSpPr>
            <a:spLocks noGrp="1"/>
          </p:cNvSpPr>
          <p:nvPr>
            <p:ph type="body" sz="quarter" idx="57" hasCustomPrompt="1"/>
          </p:nvPr>
        </p:nvSpPr>
        <p:spPr>
          <a:xfrm>
            <a:off x="2850133"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4" name="Text Placeholder 23"/>
          <p:cNvSpPr>
            <a:spLocks noGrp="1"/>
          </p:cNvSpPr>
          <p:nvPr>
            <p:ph type="body" sz="quarter" idx="58" hasCustomPrompt="1"/>
          </p:nvPr>
        </p:nvSpPr>
        <p:spPr>
          <a:xfrm>
            <a:off x="4048695"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5" name="Text Placeholder 23"/>
          <p:cNvSpPr>
            <a:spLocks noGrp="1"/>
          </p:cNvSpPr>
          <p:nvPr>
            <p:ph type="body" sz="quarter" idx="59" hasCustomPrompt="1"/>
          </p:nvPr>
        </p:nvSpPr>
        <p:spPr>
          <a:xfrm>
            <a:off x="5247257"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6" name="Text Placeholder 23"/>
          <p:cNvSpPr>
            <a:spLocks noGrp="1"/>
          </p:cNvSpPr>
          <p:nvPr>
            <p:ph type="body" sz="quarter" idx="60" hasCustomPrompt="1"/>
          </p:nvPr>
        </p:nvSpPr>
        <p:spPr>
          <a:xfrm>
            <a:off x="644581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7" name="Text Placeholder 23"/>
          <p:cNvSpPr>
            <a:spLocks noGrp="1"/>
          </p:cNvSpPr>
          <p:nvPr>
            <p:ph type="body" sz="quarter" idx="61" hasCustomPrompt="1"/>
          </p:nvPr>
        </p:nvSpPr>
        <p:spPr>
          <a:xfrm>
            <a:off x="7644384"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Tree>
    <p:extLst>
      <p:ext uri="{BB962C8B-B14F-4D97-AF65-F5344CB8AC3E}">
        <p14:creationId xmlns:p14="http://schemas.microsoft.com/office/powerpoint/2010/main" val="22800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9"/>
            <a:ext cx="5837238" cy="2670174"/>
          </a:xfrm>
        </p:spPr>
        <p:txBody>
          <a:bodyPr/>
          <a:lstStyle>
            <a:lvl1pPr marL="0" indent="0">
              <a:buNone/>
              <a:defRPr/>
            </a:lvl1pPr>
          </a:lstStyle>
          <a:p>
            <a:r>
              <a:rPr lang="en-US" dirty="0" smtClean="0"/>
              <a:t>Click to add chart</a:t>
            </a:r>
            <a:endParaRPr lang="en-US" dirty="0"/>
          </a:p>
        </p:txBody>
      </p:sp>
      <p:sp>
        <p:nvSpPr>
          <p:cNvPr id="19"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20"/>
          </p:nvPr>
        </p:nvSpPr>
        <p:spPr/>
        <p:txBody>
          <a:bodyPr/>
          <a:lstStyle/>
          <a:p>
            <a:fld id="{0652562F-02D1-433B-B06A-AEC78FA435C6}" type="datetime1">
              <a:rPr lang="en-US" smtClean="0"/>
              <a:t>6/19/2014</a:t>
            </a:fld>
            <a:endParaRPr lang="en-US" dirty="0"/>
          </a:p>
        </p:txBody>
      </p:sp>
      <p:sp>
        <p:nvSpPr>
          <p:cNvPr id="20" name="Footer Placeholder 19"/>
          <p:cNvSpPr>
            <a:spLocks noGrp="1"/>
          </p:cNvSpPr>
          <p:nvPr>
            <p:ph type="ftr" sz="quarter" idx="21"/>
          </p:nvPr>
        </p:nvSpPr>
        <p:spPr/>
        <p:txBody>
          <a:bodyPr/>
          <a:lstStyle/>
          <a:p>
            <a:r>
              <a:rPr lang="en-US" dirty="0" smtClean="0"/>
              <a:t>Microsoft</a:t>
            </a:r>
            <a:endParaRPr lang="en-US" dirty="0"/>
          </a:p>
        </p:txBody>
      </p:sp>
      <p:sp>
        <p:nvSpPr>
          <p:cNvPr id="21" name="Slide Number Placeholder 20"/>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2" name="Title 2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4"/>
          <p:cNvSpPr>
            <a:spLocks noGrp="1"/>
          </p:cNvSpPr>
          <p:nvPr>
            <p:ph type="body" sz="quarter" idx="25" hasCustomPrompt="1"/>
          </p:nvPr>
        </p:nvSpPr>
        <p:spPr>
          <a:xfrm>
            <a:off x="6446838"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7" name="Text Placeholder 21"/>
          <p:cNvSpPr>
            <a:spLocks noGrp="1"/>
          </p:cNvSpPr>
          <p:nvPr>
            <p:ph type="body" sz="quarter" idx="26" hasCustomPrompt="1"/>
          </p:nvPr>
        </p:nvSpPr>
        <p:spPr>
          <a:xfrm>
            <a:off x="6446838" y="2047595"/>
            <a:ext cx="2241550" cy="134330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
          <p:cNvSpPr>
            <a:spLocks noGrp="1"/>
          </p:cNvSpPr>
          <p:nvPr>
            <p:ph type="body" sz="quarter" idx="24" hasCustomPrompt="1"/>
          </p:nvPr>
        </p:nvSpPr>
        <p:spPr>
          <a:xfrm>
            <a:off x="6446839" y="3548062"/>
            <a:ext cx="2239962" cy="952501"/>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81249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Large">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8"/>
            <a:ext cx="8229600" cy="2665411"/>
          </a:xfrm>
        </p:spPr>
        <p:txBody>
          <a:bodyPr/>
          <a:lstStyle>
            <a:lvl1pPr marL="0" indent="0">
              <a:buNone/>
              <a:defRPr/>
            </a:lvl1pPr>
          </a:lstStyle>
          <a:p>
            <a:r>
              <a:rPr lang="en-US" dirty="0" smtClean="0"/>
              <a:t>Click to add chart</a:t>
            </a:r>
            <a:endParaRPr lang="en-US" dirty="0"/>
          </a:p>
        </p:txBody>
      </p:sp>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3" name="Date Placeholder 2"/>
          <p:cNvSpPr>
            <a:spLocks noGrp="1"/>
          </p:cNvSpPr>
          <p:nvPr>
            <p:ph type="dt" sz="half" idx="19"/>
          </p:nvPr>
        </p:nvSpPr>
        <p:spPr/>
        <p:txBody>
          <a:bodyPr/>
          <a:lstStyle/>
          <a:p>
            <a:fld id="{D06A26AA-BAD1-48B9-8D8B-92EB053398E0}" type="datetime1">
              <a:rPr lang="en-US" smtClean="0"/>
              <a:t>6/19/2014</a:t>
            </a:fld>
            <a:endParaRPr lang="en-US" dirty="0"/>
          </a:p>
        </p:txBody>
      </p:sp>
      <p:sp>
        <p:nvSpPr>
          <p:cNvPr id="7" name="Footer Placeholder 6"/>
          <p:cNvSpPr>
            <a:spLocks noGrp="1"/>
          </p:cNvSpPr>
          <p:nvPr>
            <p:ph type="ftr" sz="quarter" idx="20"/>
          </p:nvPr>
        </p:nvSpPr>
        <p:spPr/>
        <p:txBody>
          <a:bodyPr/>
          <a:lstStyle/>
          <a:p>
            <a:r>
              <a:rPr lang="en-US" dirty="0" smtClean="0"/>
              <a:t>Microsoft</a:t>
            </a:r>
            <a:endParaRPr lang="en-US" dirty="0"/>
          </a:p>
        </p:txBody>
      </p:sp>
      <p:sp>
        <p:nvSpPr>
          <p:cNvPr id="10" name="Slide Number Placeholder 9"/>
          <p:cNvSpPr>
            <a:spLocks noGrp="1"/>
          </p:cNvSpPr>
          <p:nvPr>
            <p:ph type="sldNum" sz="quarter" idx="21"/>
          </p:nvPr>
        </p:nvSpPr>
        <p:spPr/>
        <p:txBody>
          <a:bodyPr/>
          <a:lstStyle/>
          <a:p>
            <a:fld id="{B6F15528-21DE-4FAA-801E-634DDDAF4B2B}" type="slidenum">
              <a:rPr lang="en-US" smtClean="0"/>
              <a:pPr/>
              <a:t>‹Nº›</a:t>
            </a:fld>
            <a:endParaRPr lang="en-US" dirty="0"/>
          </a:p>
        </p:txBody>
      </p:sp>
      <p:sp>
        <p:nvSpPr>
          <p:cNvPr id="16" name="Title 15"/>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337638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With Two Columns Tex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20788"/>
            <a:ext cx="5837238" cy="3275011"/>
          </a:xfrm>
        </p:spPr>
        <p:txBody>
          <a:bodyPr/>
          <a:lstStyle>
            <a:lvl1pPr marL="0" indent="0">
              <a:buNone/>
              <a:defRPr/>
            </a:lvl1pPr>
          </a:lstStyle>
          <a:p>
            <a:r>
              <a:rPr lang="en-US" dirty="0" smtClean="0"/>
              <a:t>Click to add chart</a:t>
            </a:r>
            <a:endParaRPr lang="en-US" dirty="0"/>
          </a:p>
        </p:txBody>
      </p:sp>
      <p:sp>
        <p:nvSpPr>
          <p:cNvPr id="16"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5A038477-B658-4B9B-AB30-645FCD07706C}" type="datetime1">
              <a:rPr lang="en-US" smtClean="0"/>
              <a:t>6/19/2014</a:t>
            </a:fld>
            <a:endParaRPr lang="en-US" dirty="0"/>
          </a:p>
        </p:txBody>
      </p:sp>
      <p:sp>
        <p:nvSpPr>
          <p:cNvPr id="3" name="Footer Placeholder 2"/>
          <p:cNvSpPr>
            <a:spLocks noGrp="1"/>
          </p:cNvSpPr>
          <p:nvPr>
            <p:ph type="ftr" sz="quarter" idx="22"/>
          </p:nvPr>
        </p:nvSpPr>
        <p:spPr/>
        <p:txBody>
          <a:bodyPr/>
          <a:lstStyle/>
          <a:p>
            <a:r>
              <a:rPr lang="en-US" dirty="0" smtClean="0"/>
              <a:t>Microsoft</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1" name="Text Placeholder 24"/>
          <p:cNvSpPr>
            <a:spLocks noGrp="1"/>
          </p:cNvSpPr>
          <p:nvPr>
            <p:ph type="body" sz="quarter" idx="25" hasCustomPrompt="1"/>
          </p:nvPr>
        </p:nvSpPr>
        <p:spPr>
          <a:xfrm>
            <a:off x="4052888"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2" name="Text Placeholder 21"/>
          <p:cNvSpPr>
            <a:spLocks noGrp="1"/>
          </p:cNvSpPr>
          <p:nvPr>
            <p:ph type="body" sz="quarter" idx="26" hasCustomPrompt="1"/>
          </p:nvPr>
        </p:nvSpPr>
        <p:spPr>
          <a:xfrm>
            <a:off x="4052888"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4"/>
          <p:cNvSpPr>
            <a:spLocks noGrp="1"/>
          </p:cNvSpPr>
          <p:nvPr>
            <p:ph type="body" sz="quarter" idx="27" hasCustomPrompt="1"/>
          </p:nvPr>
        </p:nvSpPr>
        <p:spPr>
          <a:xfrm>
            <a:off x="6445250"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4" name="Text Placeholder 21"/>
          <p:cNvSpPr>
            <a:spLocks noGrp="1"/>
          </p:cNvSpPr>
          <p:nvPr>
            <p:ph type="body" sz="quarter" idx="28" hasCustomPrompt="1"/>
          </p:nvPr>
        </p:nvSpPr>
        <p:spPr>
          <a:xfrm>
            <a:off x="6445250"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
          <p:cNvSpPr>
            <a:spLocks noGrp="1"/>
          </p:cNvSpPr>
          <p:nvPr>
            <p:ph type="body" sz="quarter" idx="24" hasCustomPrompt="1"/>
          </p:nvPr>
        </p:nvSpPr>
        <p:spPr>
          <a:xfrm>
            <a:off x="6446839" y="4010026"/>
            <a:ext cx="2241549" cy="485773"/>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33423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With Subcharts">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19200"/>
            <a:ext cx="8229600" cy="3276599"/>
          </a:xfrm>
        </p:spPr>
        <p:txBody>
          <a:bodyPr/>
          <a:lstStyle>
            <a:lvl1pPr marL="0" indent="0">
              <a:buNone/>
              <a:defRPr/>
            </a:lvl1pPr>
          </a:lstStyle>
          <a:p>
            <a:r>
              <a:rPr lang="en-US" dirty="0" smtClean="0"/>
              <a:t>Click to add chart</a:t>
            </a:r>
            <a:endParaRPr lang="en-US" dirty="0"/>
          </a:p>
        </p:txBody>
      </p:sp>
      <p:sp>
        <p:nvSpPr>
          <p:cNvPr id="16" name="Chart Placeholder 8"/>
          <p:cNvSpPr>
            <a:spLocks noGrp="1"/>
          </p:cNvSpPr>
          <p:nvPr>
            <p:ph type="chart" sz="quarter" idx="19" hasCustomPrompt="1"/>
          </p:nvPr>
        </p:nvSpPr>
        <p:spPr>
          <a:xfrm>
            <a:off x="4054475" y="1219201"/>
            <a:ext cx="3435984" cy="1539239"/>
          </a:xfrm>
        </p:spPr>
        <p:txBody>
          <a:bodyPr/>
          <a:lstStyle>
            <a:lvl1pPr marL="0" indent="0">
              <a:buNone/>
              <a:defRPr/>
            </a:lvl1pPr>
          </a:lstStyle>
          <a:p>
            <a:r>
              <a:rPr lang="en-US" dirty="0" smtClean="0"/>
              <a:t>Click to add chart</a:t>
            </a:r>
            <a:endParaRPr lang="en-US" dirty="0"/>
          </a:p>
        </p:txBody>
      </p:sp>
      <p:sp>
        <p:nvSpPr>
          <p:cNvPr id="17" name="Chart Placeholder 8"/>
          <p:cNvSpPr>
            <a:spLocks noGrp="1"/>
          </p:cNvSpPr>
          <p:nvPr>
            <p:ph type="chart" sz="quarter" idx="20" hasCustomPrompt="1"/>
          </p:nvPr>
        </p:nvSpPr>
        <p:spPr>
          <a:xfrm>
            <a:off x="4054475" y="2956560"/>
            <a:ext cx="3435984" cy="1539239"/>
          </a:xfrm>
        </p:spPr>
        <p:txBody>
          <a:bodyPr/>
          <a:lstStyle>
            <a:lvl1pPr marL="0" indent="0">
              <a:buNone/>
              <a:defRPr/>
            </a:lvl1pPr>
          </a:lstStyle>
          <a:p>
            <a:r>
              <a:rPr lang="en-US" dirty="0" smtClean="0"/>
              <a:t>Click to add chart</a:t>
            </a:r>
            <a:endParaRPr lang="en-US" dirty="0"/>
          </a:p>
        </p:txBody>
      </p:sp>
      <p:sp>
        <p:nvSpPr>
          <p:cNvPr id="2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9AAC1120-BD83-4048-BA00-779A6377666C}" type="datetime1">
              <a:rPr lang="en-US" smtClean="0"/>
              <a:t>6/19/2014</a:t>
            </a:fld>
            <a:endParaRPr lang="en-US" dirty="0"/>
          </a:p>
        </p:txBody>
      </p:sp>
      <p:sp>
        <p:nvSpPr>
          <p:cNvPr id="3" name="Footer Placeholder 2"/>
          <p:cNvSpPr>
            <a:spLocks noGrp="1"/>
          </p:cNvSpPr>
          <p:nvPr>
            <p:ph type="ftr" sz="quarter" idx="22"/>
          </p:nvPr>
        </p:nvSpPr>
        <p:spPr/>
        <p:txBody>
          <a:bodyPr/>
          <a:lstStyle/>
          <a:p>
            <a:r>
              <a:rPr lang="en-US" smtClean="0"/>
              <a:t>Microsoft confidential</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4" hasCustomPrompt="1"/>
          </p:nvPr>
        </p:nvSpPr>
        <p:spPr>
          <a:xfrm>
            <a:off x="7642225" y="1219200"/>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21767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p:cNvSpPr>
            <a:spLocks noGrp="1"/>
          </p:cNvSpPr>
          <p:nvPr>
            <p:ph type="tbl" sz="quarter" idx="14" hasCustomPrompt="1"/>
          </p:nvPr>
        </p:nvSpPr>
        <p:spPr>
          <a:xfrm>
            <a:off x="457200" y="1219200"/>
            <a:ext cx="8229600" cy="3276600"/>
          </a:xfrm>
        </p:spPr>
        <p:txBody>
          <a:bodyPr/>
          <a:lstStyle>
            <a:lvl1pPr marL="0" indent="0">
              <a:buNone/>
              <a:defRPr/>
            </a:lvl1pPr>
          </a:lstStyle>
          <a:p>
            <a:r>
              <a:rPr lang="en-US" dirty="0" smtClean="0"/>
              <a:t>Click to add table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18"/>
          </p:nvPr>
        </p:nvSpPr>
        <p:spPr/>
        <p:txBody>
          <a:bodyPr/>
          <a:lstStyle/>
          <a:p>
            <a:fld id="{4AAE9F12-DBCD-49EB-AF87-30E9CAE69888}" type="datetime1">
              <a:rPr lang="en-US" smtClean="0"/>
              <a:t>6/19/2014</a:t>
            </a:fld>
            <a:endParaRPr lang="en-US" dirty="0"/>
          </a:p>
        </p:txBody>
      </p:sp>
      <p:sp>
        <p:nvSpPr>
          <p:cNvPr id="13" name="Footer Placeholder 12"/>
          <p:cNvSpPr>
            <a:spLocks noGrp="1"/>
          </p:cNvSpPr>
          <p:nvPr>
            <p:ph type="ftr" sz="quarter" idx="19"/>
          </p:nvPr>
        </p:nvSpPr>
        <p:spPr/>
        <p:txBody>
          <a:bodyPr/>
          <a:lstStyle/>
          <a:p>
            <a:r>
              <a:rPr lang="en-US" smtClean="0"/>
              <a:t>Microsoft confidential</a:t>
            </a:r>
            <a:endParaRPr lang="en-US" dirty="0"/>
          </a:p>
        </p:txBody>
      </p:sp>
      <p:sp>
        <p:nvSpPr>
          <p:cNvPr id="14" name="Slide Number Placeholder 13"/>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5" name="Title 1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205144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Graphics">
    <p:spTree>
      <p:nvGrpSpPr>
        <p:cNvPr id="1" name=""/>
        <p:cNvGrpSpPr/>
        <p:nvPr/>
      </p:nvGrpSpPr>
      <p:grpSpPr>
        <a:xfrm>
          <a:off x="0" y="0"/>
          <a:ext cx="0" cy="0"/>
          <a:chOff x="0" y="0"/>
          <a:chExt cx="0" cy="0"/>
        </a:xfrm>
      </p:grpSpPr>
      <p:sp>
        <p:nvSpPr>
          <p:cNvPr id="1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9" name="Date Placeholder 8"/>
          <p:cNvSpPr>
            <a:spLocks noGrp="1"/>
          </p:cNvSpPr>
          <p:nvPr>
            <p:ph type="dt" sz="half" idx="22"/>
          </p:nvPr>
        </p:nvSpPr>
        <p:spPr/>
        <p:txBody>
          <a:bodyPr/>
          <a:lstStyle/>
          <a:p>
            <a:fld id="{B144B47E-32F1-4376-B255-AACC18F7F628}" type="datetime1">
              <a:rPr lang="en-US" smtClean="0"/>
              <a:t>6/19/2014</a:t>
            </a:fld>
            <a:endParaRPr lang="en-US" dirty="0"/>
          </a:p>
        </p:txBody>
      </p:sp>
      <p:sp>
        <p:nvSpPr>
          <p:cNvPr id="18" name="Footer Placeholder 17"/>
          <p:cNvSpPr>
            <a:spLocks noGrp="1"/>
          </p:cNvSpPr>
          <p:nvPr>
            <p:ph type="ftr" sz="quarter" idx="23"/>
          </p:nvPr>
        </p:nvSpPr>
        <p:spPr/>
        <p:txBody>
          <a:bodyPr/>
          <a:lstStyle/>
          <a:p>
            <a:r>
              <a:rPr lang="en-US" smtClean="0"/>
              <a:t>Microsoft confidential</a:t>
            </a:r>
            <a:endParaRPr lang="en-US" dirty="0"/>
          </a:p>
        </p:txBody>
      </p:sp>
      <p:sp>
        <p:nvSpPr>
          <p:cNvPr id="19" name="Slide Number Placeholder 18"/>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2" name="Content Placeholder 9"/>
          <p:cNvSpPr>
            <a:spLocks noGrp="1"/>
          </p:cNvSpPr>
          <p:nvPr>
            <p:ph sz="quarter" idx="25"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31540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76" name="Picture Placeholder 9"/>
          <p:cNvSpPr>
            <a:spLocks noGrp="1"/>
          </p:cNvSpPr>
          <p:nvPr>
            <p:ph type="pic" sz="quarter" idx="18" hasCustomPrompt="1"/>
          </p:nvPr>
        </p:nvSpPr>
        <p:spPr>
          <a:xfrm>
            <a:off x="7435851"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7" name="Picture Placeholder 9"/>
          <p:cNvSpPr>
            <a:spLocks noGrp="1"/>
          </p:cNvSpPr>
          <p:nvPr>
            <p:ph type="pic" sz="quarter" idx="19" hasCustomPrompt="1"/>
          </p:nvPr>
        </p:nvSpPr>
        <p:spPr>
          <a:xfrm>
            <a:off x="5699125" y="219519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923666"/>
            <a:ext cx="3352801" cy="1219834"/>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90" name="Text Placeholder 12"/>
          <p:cNvSpPr>
            <a:spLocks noGrp="1"/>
          </p:cNvSpPr>
          <p:nvPr>
            <p:ph type="body" sz="quarter" idx="23" hasCustomPrompt="1"/>
          </p:nvPr>
        </p:nvSpPr>
        <p:spPr>
          <a:xfrm>
            <a:off x="7435851"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1" name="Text Placeholder 12"/>
          <p:cNvSpPr>
            <a:spLocks noGrp="1"/>
          </p:cNvSpPr>
          <p:nvPr>
            <p:ph type="body" sz="quarter" idx="24" hasCustomPrompt="1"/>
          </p:nvPr>
        </p:nvSpPr>
        <p:spPr>
          <a:xfrm>
            <a:off x="5699125" y="344809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43" name="Rectangle 42"/>
          <p:cNvSpPr/>
          <p:nvPr userDrawn="1"/>
        </p:nvSpPr>
        <p:spPr>
          <a:xfrm>
            <a:off x="5699125"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4" name="Rectangle 43"/>
          <p:cNvSpPr/>
          <p:nvPr userDrawn="1"/>
        </p:nvSpPr>
        <p:spPr>
          <a:xfrm>
            <a:off x="6567487"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5" name="Rectangle 44"/>
          <p:cNvSpPr/>
          <p:nvPr userDrawn="1"/>
        </p:nvSpPr>
        <p:spPr>
          <a:xfrm>
            <a:off x="5699125"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6" name="Rectangle 45"/>
          <p:cNvSpPr/>
          <p:nvPr userDrawn="1"/>
        </p:nvSpPr>
        <p:spPr>
          <a:xfrm>
            <a:off x="6567487"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7" name="Freeform 95"/>
          <p:cNvSpPr>
            <a:spLocks/>
          </p:cNvSpPr>
          <p:nvPr userDrawn="1"/>
        </p:nvSpPr>
        <p:spPr bwMode="black">
          <a:xfrm>
            <a:off x="5910072" y="1546035"/>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 name="Freeform 81"/>
          <p:cNvSpPr>
            <a:spLocks noEditPoints="1"/>
          </p:cNvSpPr>
          <p:nvPr userDrawn="1"/>
        </p:nvSpPr>
        <p:spPr bwMode="black">
          <a:xfrm>
            <a:off x="6755576" y="1565123"/>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 name="Freeform 116"/>
          <p:cNvSpPr>
            <a:spLocks noEditPoints="1"/>
          </p:cNvSpPr>
          <p:nvPr userDrawn="1"/>
        </p:nvSpPr>
        <p:spPr bwMode="black">
          <a:xfrm>
            <a:off x="6763066" y="698261"/>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 name="Freeform 12"/>
          <p:cNvSpPr>
            <a:spLocks noChangeAspect="1"/>
          </p:cNvSpPr>
          <p:nvPr userDrawn="1"/>
        </p:nvSpPr>
        <p:spPr bwMode="black">
          <a:xfrm>
            <a:off x="5936301" y="65071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52" name="Rectangle 51"/>
          <p:cNvSpPr/>
          <p:nvPr userDrawn="1"/>
        </p:nvSpPr>
        <p:spPr>
          <a:xfrm>
            <a:off x="7435851"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3" name="Rectangle 52"/>
          <p:cNvSpPr/>
          <p:nvPr userDrawn="1"/>
        </p:nvSpPr>
        <p:spPr>
          <a:xfrm>
            <a:off x="8304213"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5" name="Rectangle 54"/>
          <p:cNvSpPr/>
          <p:nvPr userDrawn="1"/>
        </p:nvSpPr>
        <p:spPr>
          <a:xfrm>
            <a:off x="7435851"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6" name="Rectangle 55"/>
          <p:cNvSpPr/>
          <p:nvPr userDrawn="1"/>
        </p:nvSpPr>
        <p:spPr>
          <a:xfrm>
            <a:off x="8304213"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7" name="Freeform 104"/>
          <p:cNvSpPr>
            <a:spLocks noEditPoints="1"/>
          </p:cNvSpPr>
          <p:nvPr userDrawn="1"/>
        </p:nvSpPr>
        <p:spPr bwMode="black">
          <a:xfrm>
            <a:off x="7610172" y="3237878"/>
            <a:ext cx="399071" cy="39907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8" name="Freeform 108"/>
          <p:cNvSpPr>
            <a:spLocks noEditPoints="1"/>
          </p:cNvSpPr>
          <p:nvPr userDrawn="1"/>
        </p:nvSpPr>
        <p:spPr bwMode="black">
          <a:xfrm>
            <a:off x="8505785" y="2375795"/>
            <a:ext cx="344568" cy="386512"/>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9" name="Freeform 166"/>
          <p:cNvSpPr>
            <a:spLocks noEditPoints="1"/>
          </p:cNvSpPr>
          <p:nvPr userDrawn="1"/>
        </p:nvSpPr>
        <p:spPr bwMode="black">
          <a:xfrm>
            <a:off x="7610172" y="2375795"/>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077" name="Group 3076"/>
          <p:cNvGrpSpPr/>
          <p:nvPr userDrawn="1"/>
        </p:nvGrpSpPr>
        <p:grpSpPr>
          <a:xfrm>
            <a:off x="8462414" y="3320289"/>
            <a:ext cx="431310" cy="234248"/>
            <a:chOff x="1506537" y="2403476"/>
            <a:chExt cx="4492626" cy="2439987"/>
          </a:xfrm>
        </p:grpSpPr>
        <p:sp>
          <p:nvSpPr>
            <p:cNvPr id="125" name="Rectangle 67"/>
            <p:cNvSpPr>
              <a:spLocks noChangeArrowheads="1"/>
            </p:cNvSpPr>
            <p:nvPr userDrawn="1"/>
          </p:nvSpPr>
          <p:spPr bwMode="auto">
            <a:xfrm>
              <a:off x="3038475" y="2403476"/>
              <a:ext cx="1698625" cy="18256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68"/>
            <p:cNvSpPr>
              <a:spLocks/>
            </p:cNvSpPr>
            <p:nvPr userDrawn="1"/>
          </p:nvSpPr>
          <p:spPr bwMode="auto">
            <a:xfrm>
              <a:off x="3082925" y="2752726"/>
              <a:ext cx="1609725" cy="2079625"/>
            </a:xfrm>
            <a:custGeom>
              <a:avLst/>
              <a:gdLst>
                <a:gd name="T0" fmla="*/ 0 w 1014"/>
                <a:gd name="T1" fmla="*/ 0 h 1310"/>
                <a:gd name="T2" fmla="*/ 1014 w 1014"/>
                <a:gd name="T3" fmla="*/ 0 h 1310"/>
                <a:gd name="T4" fmla="*/ 1014 w 1014"/>
                <a:gd name="T5" fmla="*/ 1310 h 1310"/>
                <a:gd name="T6" fmla="*/ 674 w 1014"/>
                <a:gd name="T7" fmla="*/ 1310 h 1310"/>
                <a:gd name="T8" fmla="*/ 674 w 1014"/>
                <a:gd name="T9" fmla="*/ 842 h 1310"/>
                <a:gd name="T10" fmla="*/ 342 w 1014"/>
                <a:gd name="T11" fmla="*/ 842 h 1310"/>
                <a:gd name="T12" fmla="*/ 342 w 1014"/>
                <a:gd name="T13" fmla="*/ 1310 h 1310"/>
                <a:gd name="T14" fmla="*/ 3 w 1014"/>
                <a:gd name="T15" fmla="*/ 1310 h 1310"/>
                <a:gd name="T16" fmla="*/ 3 w 1014"/>
                <a:gd name="T17" fmla="*/ 1048 h 1310"/>
                <a:gd name="T18" fmla="*/ 0 w 1014"/>
                <a:gd name="T19" fmla="*/ 1048 h 1310"/>
                <a:gd name="T20" fmla="*/ 0 w 1014"/>
                <a:gd name="T21" fmla="*/ 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4" h="1310">
                  <a:moveTo>
                    <a:pt x="0" y="0"/>
                  </a:moveTo>
                  <a:lnTo>
                    <a:pt x="1014" y="0"/>
                  </a:lnTo>
                  <a:lnTo>
                    <a:pt x="1014" y="1310"/>
                  </a:lnTo>
                  <a:lnTo>
                    <a:pt x="674" y="1310"/>
                  </a:lnTo>
                  <a:lnTo>
                    <a:pt x="674" y="842"/>
                  </a:lnTo>
                  <a:lnTo>
                    <a:pt x="342" y="842"/>
                  </a:lnTo>
                  <a:lnTo>
                    <a:pt x="342" y="1310"/>
                  </a:lnTo>
                  <a:lnTo>
                    <a:pt x="3" y="1310"/>
                  </a:lnTo>
                  <a:lnTo>
                    <a:pt x="3" y="1048"/>
                  </a:lnTo>
                  <a:lnTo>
                    <a:pt x="0" y="1048"/>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69"/>
            <p:cNvSpPr>
              <a:spLocks/>
            </p:cNvSpPr>
            <p:nvPr userDrawn="1"/>
          </p:nvSpPr>
          <p:spPr bwMode="auto">
            <a:xfrm>
              <a:off x="1790700" y="3540126"/>
              <a:ext cx="1117600" cy="1300163"/>
            </a:xfrm>
            <a:custGeom>
              <a:avLst/>
              <a:gdLst>
                <a:gd name="T0" fmla="*/ 377 w 704"/>
                <a:gd name="T1" fmla="*/ 0 h 819"/>
                <a:gd name="T2" fmla="*/ 704 w 704"/>
                <a:gd name="T3" fmla="*/ 235 h 819"/>
                <a:gd name="T4" fmla="*/ 704 w 704"/>
                <a:gd name="T5" fmla="*/ 819 h 819"/>
                <a:gd name="T6" fmla="*/ 485 w 704"/>
                <a:gd name="T7" fmla="*/ 819 h 819"/>
                <a:gd name="T8" fmla="*/ 485 w 704"/>
                <a:gd name="T9" fmla="*/ 461 h 819"/>
                <a:gd name="T10" fmla="*/ 235 w 704"/>
                <a:gd name="T11" fmla="*/ 461 h 819"/>
                <a:gd name="T12" fmla="*/ 235 w 704"/>
                <a:gd name="T13" fmla="*/ 819 h 819"/>
                <a:gd name="T14" fmla="*/ 0 w 704"/>
                <a:gd name="T15" fmla="*/ 819 h 819"/>
                <a:gd name="T16" fmla="*/ 0 w 704"/>
                <a:gd name="T17" fmla="*/ 271 h 819"/>
                <a:gd name="T18" fmla="*/ 377 w 704"/>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819">
                  <a:moveTo>
                    <a:pt x="377" y="0"/>
                  </a:moveTo>
                  <a:lnTo>
                    <a:pt x="704" y="235"/>
                  </a:lnTo>
                  <a:lnTo>
                    <a:pt x="704" y="819"/>
                  </a:lnTo>
                  <a:lnTo>
                    <a:pt x="485" y="819"/>
                  </a:lnTo>
                  <a:lnTo>
                    <a:pt x="485" y="461"/>
                  </a:lnTo>
                  <a:lnTo>
                    <a:pt x="235" y="461"/>
                  </a:lnTo>
                  <a:lnTo>
                    <a:pt x="235" y="819"/>
                  </a:lnTo>
                  <a:lnTo>
                    <a:pt x="0" y="819"/>
                  </a:lnTo>
                  <a:lnTo>
                    <a:pt x="0" y="271"/>
                  </a:lnTo>
                  <a:lnTo>
                    <a:pt x="37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2" name="Freeform 70"/>
            <p:cNvSpPr>
              <a:spLocks/>
            </p:cNvSpPr>
            <p:nvPr userDrawn="1"/>
          </p:nvSpPr>
          <p:spPr bwMode="auto">
            <a:xfrm>
              <a:off x="1506537" y="3111501"/>
              <a:ext cx="1401763" cy="749300"/>
            </a:xfrm>
            <a:custGeom>
              <a:avLst/>
              <a:gdLst>
                <a:gd name="T0" fmla="*/ 556 w 883"/>
                <a:gd name="T1" fmla="*/ 0 h 472"/>
                <a:gd name="T2" fmla="*/ 883 w 883"/>
                <a:gd name="T3" fmla="*/ 232 h 472"/>
                <a:gd name="T4" fmla="*/ 883 w 883"/>
                <a:gd name="T5" fmla="*/ 358 h 472"/>
                <a:gd name="T6" fmla="*/ 556 w 883"/>
                <a:gd name="T7" fmla="*/ 124 h 472"/>
                <a:gd name="T8" fmla="*/ 69 w 883"/>
                <a:gd name="T9" fmla="*/ 472 h 472"/>
                <a:gd name="T10" fmla="*/ 0 w 883"/>
                <a:gd name="T11" fmla="*/ 395 h 472"/>
                <a:gd name="T12" fmla="*/ 556 w 883"/>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883" h="472">
                  <a:moveTo>
                    <a:pt x="556" y="0"/>
                  </a:moveTo>
                  <a:lnTo>
                    <a:pt x="883" y="232"/>
                  </a:lnTo>
                  <a:lnTo>
                    <a:pt x="883" y="358"/>
                  </a:lnTo>
                  <a:lnTo>
                    <a:pt x="556" y="124"/>
                  </a:lnTo>
                  <a:lnTo>
                    <a:pt x="69" y="472"/>
                  </a:lnTo>
                  <a:lnTo>
                    <a:pt x="0" y="395"/>
                  </a:lnTo>
                  <a:lnTo>
                    <a:pt x="55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5" name="Freeform 72"/>
            <p:cNvSpPr>
              <a:spLocks/>
            </p:cNvSpPr>
            <p:nvPr userDrawn="1"/>
          </p:nvSpPr>
          <p:spPr bwMode="auto">
            <a:xfrm>
              <a:off x="4906963" y="3570288"/>
              <a:ext cx="1092200" cy="1273175"/>
            </a:xfrm>
            <a:custGeom>
              <a:avLst/>
              <a:gdLst>
                <a:gd name="T0" fmla="*/ 0 w 688"/>
                <a:gd name="T1" fmla="*/ 0 h 802"/>
                <a:gd name="T2" fmla="*/ 688 w 688"/>
                <a:gd name="T3" fmla="*/ 0 h 802"/>
                <a:gd name="T4" fmla="*/ 688 w 688"/>
                <a:gd name="T5" fmla="*/ 802 h 802"/>
                <a:gd name="T6" fmla="*/ 458 w 688"/>
                <a:gd name="T7" fmla="*/ 802 h 802"/>
                <a:gd name="T8" fmla="*/ 458 w 688"/>
                <a:gd name="T9" fmla="*/ 442 h 802"/>
                <a:gd name="T10" fmla="*/ 210 w 688"/>
                <a:gd name="T11" fmla="*/ 442 h 802"/>
                <a:gd name="T12" fmla="*/ 210 w 688"/>
                <a:gd name="T13" fmla="*/ 802 h 802"/>
                <a:gd name="T14" fmla="*/ 0 w 688"/>
                <a:gd name="T15" fmla="*/ 802 h 802"/>
                <a:gd name="T16" fmla="*/ 0 w 688"/>
                <a:gd name="T17"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802">
                  <a:moveTo>
                    <a:pt x="0" y="0"/>
                  </a:moveTo>
                  <a:lnTo>
                    <a:pt x="688" y="0"/>
                  </a:lnTo>
                  <a:lnTo>
                    <a:pt x="688" y="802"/>
                  </a:lnTo>
                  <a:lnTo>
                    <a:pt x="458" y="802"/>
                  </a:lnTo>
                  <a:lnTo>
                    <a:pt x="458" y="442"/>
                  </a:lnTo>
                  <a:lnTo>
                    <a:pt x="210" y="442"/>
                  </a:lnTo>
                  <a:lnTo>
                    <a:pt x="210" y="802"/>
                  </a:lnTo>
                  <a:lnTo>
                    <a:pt x="0" y="802"/>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6" name="Rectangle 73"/>
            <p:cNvSpPr>
              <a:spLocks noChangeArrowheads="1"/>
            </p:cNvSpPr>
            <p:nvPr userDrawn="1"/>
          </p:nvSpPr>
          <p:spPr bwMode="auto">
            <a:xfrm>
              <a:off x="4906963" y="3240088"/>
              <a:ext cx="1092200" cy="179388"/>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7837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aphic and Text">
    <p:spTree>
      <p:nvGrpSpPr>
        <p:cNvPr id="1" name=""/>
        <p:cNvGrpSpPr/>
        <p:nvPr/>
      </p:nvGrpSpPr>
      <p:grpSpPr>
        <a:xfrm>
          <a:off x="0" y="0"/>
          <a:ext cx="0" cy="0"/>
          <a:chOff x="0" y="0"/>
          <a:chExt cx="0" cy="0"/>
        </a:xfrm>
      </p:grpSpPr>
      <p:sp>
        <p:nvSpPr>
          <p:cNvPr id="17"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1"/>
          </p:nvPr>
        </p:nvSpPr>
        <p:spPr/>
        <p:txBody>
          <a:bodyPr/>
          <a:lstStyle/>
          <a:p>
            <a:fld id="{65FDB837-B1D3-4DC9-B088-0224C3358ECE}" type="datetime1">
              <a:rPr lang="en-US" smtClean="0"/>
              <a:t>6/19/2014</a:t>
            </a:fld>
            <a:endParaRPr lang="en-US" dirty="0"/>
          </a:p>
        </p:txBody>
      </p:sp>
      <p:sp>
        <p:nvSpPr>
          <p:cNvPr id="8" name="Footer Placeholder 7"/>
          <p:cNvSpPr>
            <a:spLocks noGrp="1"/>
          </p:cNvSpPr>
          <p:nvPr>
            <p:ph type="ftr" sz="quarter" idx="22"/>
          </p:nvPr>
        </p:nvSpPr>
        <p:spPr/>
        <p:txBody>
          <a:bodyPr/>
          <a:lstStyle/>
          <a:p>
            <a:r>
              <a:rPr lang="en-US" smtClean="0"/>
              <a:t>Microsoft confidential</a:t>
            </a:r>
            <a:endParaRPr lang="en-US" dirty="0"/>
          </a:p>
        </p:txBody>
      </p:sp>
      <p:sp>
        <p:nvSpPr>
          <p:cNvPr id="18" name="Slide Number Placeholder 17"/>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p>
        </p:txBody>
      </p:sp>
      <p:sp>
        <p:nvSpPr>
          <p:cNvPr id="24"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30" hasCustomPrompt="1"/>
          </p:nvPr>
        </p:nvSpPr>
        <p:spPr>
          <a:xfrm>
            <a:off x="5243513" y="2047595"/>
            <a:ext cx="2241550" cy="1276630"/>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
          <p:cNvSpPr>
            <a:spLocks noGrp="1"/>
          </p:cNvSpPr>
          <p:nvPr>
            <p:ph type="body" sz="quarter" idx="24" hasCustomPrompt="1"/>
          </p:nvPr>
        </p:nvSpPr>
        <p:spPr>
          <a:xfrm>
            <a:off x="5243514" y="3476626"/>
            <a:ext cx="1044574" cy="1023938"/>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73140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and Quote">
    <p:spTree>
      <p:nvGrpSpPr>
        <p:cNvPr id="1" name=""/>
        <p:cNvGrpSpPr/>
        <p:nvPr/>
      </p:nvGrpSpPr>
      <p:grpSpPr>
        <a:xfrm>
          <a:off x="0" y="0"/>
          <a:ext cx="0" cy="0"/>
          <a:chOff x="0" y="0"/>
          <a:chExt cx="0" cy="0"/>
        </a:xfrm>
      </p:grpSpPr>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0"/>
          </p:nvPr>
        </p:nvSpPr>
        <p:spPr/>
        <p:txBody>
          <a:bodyPr/>
          <a:lstStyle/>
          <a:p>
            <a:fld id="{31E433CC-2B7D-4C81-9AC0-6A3D9C047EA4}" type="datetime1">
              <a:rPr lang="en-US" smtClean="0"/>
              <a:t>6/19/2014</a:t>
            </a:fld>
            <a:endParaRPr lang="en-US" dirty="0"/>
          </a:p>
        </p:txBody>
      </p:sp>
      <p:sp>
        <p:nvSpPr>
          <p:cNvPr id="8" name="Footer Placeholder 7"/>
          <p:cNvSpPr>
            <a:spLocks noGrp="1"/>
          </p:cNvSpPr>
          <p:nvPr>
            <p:ph type="ftr" sz="quarter" idx="21"/>
          </p:nvPr>
        </p:nvSpPr>
        <p:spPr/>
        <p:txBody>
          <a:bodyPr/>
          <a:lstStyle/>
          <a:p>
            <a:r>
              <a:rPr lang="en-US" smtClean="0"/>
              <a:t>Microsoft confidential</a:t>
            </a:r>
            <a:endParaRPr lang="en-US" dirty="0"/>
          </a:p>
        </p:txBody>
      </p:sp>
      <p:sp>
        <p:nvSpPr>
          <p:cNvPr id="16" name="Slide Number Placeholder 15"/>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17" name="Title 16"/>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9" name="Content Placeholder 9"/>
          <p:cNvSpPr>
            <a:spLocks noGrp="1"/>
          </p:cNvSpPr>
          <p:nvPr>
            <p:ph sz="quarter" idx="18" hasCustomPrompt="1"/>
          </p:nvPr>
        </p:nvSpPr>
        <p:spPr>
          <a:xfrm>
            <a:off x="2849563" y="1830388"/>
            <a:ext cx="4633913" cy="2670175"/>
          </a:xfrm>
          <a:solidFill>
            <a:schemeClr val="accent3"/>
          </a:solidFill>
        </p:spPr>
        <p:txBody>
          <a:bodyPr anchor="ctr" anchorCtr="0">
            <a:normAutofit/>
          </a:bodyPr>
          <a:lstStyle>
            <a:lvl1pPr marL="0" indent="0" algn="ctr">
              <a:buNone/>
              <a:defRPr sz="1400" baseline="0">
                <a:solidFill>
                  <a:schemeClr val="tx2"/>
                </a:solidFill>
              </a:defRPr>
            </a:lvl1pPr>
          </a:lstStyle>
          <a:p>
            <a:pPr lvl="0"/>
            <a:r>
              <a:rPr lang="en-US" dirty="0" smtClean="0"/>
              <a:t>Click to place graphic/photo</a:t>
            </a:r>
            <a:endParaRPr lang="en-US" dirty="0"/>
          </a:p>
        </p:txBody>
      </p:sp>
      <p:sp>
        <p:nvSpPr>
          <p:cNvPr id="21" name="Text Placeholder 2"/>
          <p:cNvSpPr>
            <a:spLocks noGrp="1"/>
          </p:cNvSpPr>
          <p:nvPr>
            <p:ph type="body" sz="quarter" idx="29" hasCustomPrompt="1"/>
          </p:nvPr>
        </p:nvSpPr>
        <p:spPr>
          <a:xfrm>
            <a:off x="457200" y="1768475"/>
            <a:ext cx="2241550" cy="2732087"/>
          </a:xfrm>
        </p:spPr>
        <p:txBody>
          <a:bodyPr/>
          <a:lstStyle>
            <a:lvl1pPr marL="0" indent="0">
              <a:lnSpc>
                <a:spcPct val="105000"/>
              </a:lnSpc>
              <a:buNone/>
              <a:defRPr sz="2400">
                <a:solidFill>
                  <a:schemeClr val="tx2"/>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66746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B759D98-EAE2-45FF-92FC-E8016F3BA88C}" type="datetime1">
              <a:rPr lang="en-US" smtClean="0"/>
              <a:t>6/19/2014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821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id Highlight Top">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1CF3759-0E2D-418B-9F1D-D47669AF3638}" type="datetime1">
              <a:rPr lang="en-US" smtClean="0"/>
              <a:t>6/19/2014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3308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id Highlight Middle">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20A2AFA3-76B4-4F1D-925E-9100ACD37BD6}" type="datetime1">
              <a:rPr lang="en-US" smtClean="0"/>
              <a:t>6/19/2014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4"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49"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5350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id Highlight Bottom">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C1376E6C-763E-4426-8F6F-FC3A6C338537}" type="datetime1">
              <a:rPr lang="en-US" smtClean="0"/>
              <a:t>6/19/2014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4"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49"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377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id With Text">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9FD724BF-CFC4-42FD-BE4C-7B6091CF9FDF}" type="datetime1">
              <a:rPr lang="en-US" smtClean="0"/>
              <a:t>6/19/2014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24" name="Text Placeholder 24"/>
          <p:cNvSpPr>
            <a:spLocks noGrp="1"/>
          </p:cNvSpPr>
          <p:nvPr>
            <p:ph type="body" sz="quarter" idx="25" hasCustomPrompt="1"/>
          </p:nvPr>
        </p:nvSpPr>
        <p:spPr>
          <a:xfrm>
            <a:off x="1649413"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26" hasCustomPrompt="1"/>
          </p:nvPr>
        </p:nvSpPr>
        <p:spPr>
          <a:xfrm>
            <a:off x="1649413"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7"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8"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9"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007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8" name="Date Placeholder 7"/>
          <p:cNvSpPr>
            <a:spLocks noGrp="1"/>
          </p:cNvSpPr>
          <p:nvPr>
            <p:ph type="dt" sz="half" idx="18"/>
          </p:nvPr>
        </p:nvSpPr>
        <p:spPr/>
        <p:txBody>
          <a:bodyPr/>
          <a:lstStyle/>
          <a:p>
            <a:fld id="{5C4A0D7F-3A04-401B-B93A-D2B4A04D7D6E}" type="datetime1">
              <a:rPr lang="en-US" smtClean="0"/>
              <a:t>6/19/2014</a:t>
            </a:fld>
            <a:endParaRPr lang="en-US" dirty="0"/>
          </a:p>
        </p:txBody>
      </p:sp>
      <p:sp>
        <p:nvSpPr>
          <p:cNvPr id="9" name="Footer Placeholder 8"/>
          <p:cNvSpPr>
            <a:spLocks noGrp="1"/>
          </p:cNvSpPr>
          <p:nvPr>
            <p:ph type="ftr" sz="quarter" idx="19"/>
          </p:nvPr>
        </p:nvSpPr>
        <p:spPr/>
        <p:txBody>
          <a:bodyPr/>
          <a:lstStyle/>
          <a:p>
            <a:r>
              <a:rPr lang="en-US" smtClean="0"/>
              <a:t>Microsoft confidential</a:t>
            </a:r>
            <a:endParaRPr lang="en-US" dirty="0"/>
          </a:p>
        </p:txBody>
      </p:sp>
      <p:sp>
        <p:nvSpPr>
          <p:cNvPr id="10" name="Slide Number Placeholder 9"/>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179206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Graphics">
    <p:spTree>
      <p:nvGrpSpPr>
        <p:cNvPr id="1" name=""/>
        <p:cNvGrpSpPr/>
        <p:nvPr/>
      </p:nvGrpSpPr>
      <p:grpSpPr>
        <a:xfrm>
          <a:off x="0" y="0"/>
          <a:ext cx="0" cy="0"/>
          <a:chOff x="0" y="0"/>
          <a:chExt cx="0" cy="0"/>
        </a:xfrm>
      </p:grpSpPr>
      <p:sp>
        <p:nvSpPr>
          <p:cNvPr id="8" name="Date Placeholder 7"/>
          <p:cNvSpPr>
            <a:spLocks noGrp="1"/>
          </p:cNvSpPr>
          <p:nvPr>
            <p:ph type="dt" sz="half" idx="27"/>
          </p:nvPr>
        </p:nvSpPr>
        <p:spPr/>
        <p:txBody>
          <a:bodyPr/>
          <a:lstStyle/>
          <a:p>
            <a:fld id="{B4E39EC3-634A-464F-A373-6B000589DEC7}" type="datetime1">
              <a:rPr lang="en-US" smtClean="0"/>
              <a:t>6/19/2014</a:t>
            </a:fld>
            <a:endParaRPr lang="en-US" dirty="0"/>
          </a:p>
        </p:txBody>
      </p:sp>
      <p:sp>
        <p:nvSpPr>
          <p:cNvPr id="9" name="Footer Placeholder 8"/>
          <p:cNvSpPr>
            <a:spLocks noGrp="1"/>
          </p:cNvSpPr>
          <p:nvPr>
            <p:ph type="ftr" sz="quarter" idx="28"/>
          </p:nvPr>
        </p:nvSpPr>
        <p:spPr/>
        <p:txBody>
          <a:bodyPr/>
          <a:lstStyle/>
          <a:p>
            <a:r>
              <a:rPr lang="en-US" smtClean="0"/>
              <a:t>Microsoft confidential</a:t>
            </a:r>
            <a:endParaRPr lang="en-US" dirty="0"/>
          </a:p>
        </p:txBody>
      </p:sp>
      <p:sp>
        <p:nvSpPr>
          <p:cNvPr id="20" name="Slide Number Placeholder 19"/>
          <p:cNvSpPr>
            <a:spLocks noGrp="1"/>
          </p:cNvSpPr>
          <p:nvPr>
            <p:ph type="sldNum" sz="quarter" idx="29"/>
          </p:nvPr>
        </p:nvSpPr>
        <p:spPr/>
        <p:txBody>
          <a:bodyPr/>
          <a:lstStyle/>
          <a:p>
            <a:fld id="{B6F15528-21DE-4FAA-801E-634DDDAF4B2B}" type="slidenum">
              <a:rPr lang="en-US" smtClean="0"/>
              <a:pPr/>
              <a:t>‹Nº›</a:t>
            </a:fld>
            <a:endParaRPr lang="en-US" dirty="0"/>
          </a:p>
        </p:txBody>
      </p:sp>
      <p:sp>
        <p:nvSpPr>
          <p:cNvPr id="22" name="Content Placeholder 9"/>
          <p:cNvSpPr>
            <a:spLocks noGrp="1"/>
          </p:cNvSpPr>
          <p:nvPr>
            <p:ph sz="quarter" idx="18" hasCustomPrompt="1"/>
          </p:nvPr>
        </p:nvSpPr>
        <p:spPr>
          <a:xfrm>
            <a:off x="457200" y="466726"/>
            <a:ext cx="343376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3" name="Content Placeholder 9"/>
          <p:cNvSpPr>
            <a:spLocks noGrp="1"/>
          </p:cNvSpPr>
          <p:nvPr>
            <p:ph sz="quarter" idx="30" hasCustomPrompt="1"/>
          </p:nvPr>
        </p:nvSpPr>
        <p:spPr>
          <a:xfrm>
            <a:off x="4051301"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4" name="Content Placeholder 9"/>
          <p:cNvSpPr>
            <a:spLocks noGrp="1"/>
          </p:cNvSpPr>
          <p:nvPr>
            <p:ph sz="quarter" idx="31" hasCustomPrompt="1"/>
          </p:nvPr>
        </p:nvSpPr>
        <p:spPr>
          <a:xfrm>
            <a:off x="6443662"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6" name="Content Placeholder 9"/>
          <p:cNvSpPr>
            <a:spLocks noGrp="1"/>
          </p:cNvSpPr>
          <p:nvPr>
            <p:ph sz="quarter" idx="32" hasCustomPrompt="1"/>
          </p:nvPr>
        </p:nvSpPr>
        <p:spPr>
          <a:xfrm>
            <a:off x="4051300" y="1985836"/>
            <a:ext cx="4635500" cy="251472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81137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Graphics">
    <p:spTree>
      <p:nvGrpSpPr>
        <p:cNvPr id="1" name=""/>
        <p:cNvGrpSpPr/>
        <p:nvPr/>
      </p:nvGrpSpPr>
      <p:grpSpPr>
        <a:xfrm>
          <a:off x="0" y="0"/>
          <a:ext cx="0" cy="0"/>
          <a:chOff x="0" y="0"/>
          <a:chExt cx="0" cy="0"/>
        </a:xfrm>
      </p:grpSpPr>
      <p:sp>
        <p:nvSpPr>
          <p:cNvPr id="8" name="Date Placeholder 7"/>
          <p:cNvSpPr>
            <a:spLocks noGrp="1"/>
          </p:cNvSpPr>
          <p:nvPr>
            <p:ph type="dt" sz="half" idx="26"/>
          </p:nvPr>
        </p:nvSpPr>
        <p:spPr/>
        <p:txBody>
          <a:bodyPr/>
          <a:lstStyle/>
          <a:p>
            <a:fld id="{C6E05236-6230-454E-916E-90E0BFB81E08}" type="datetime1">
              <a:rPr lang="en-US" smtClean="0"/>
              <a:t>6/19/2014</a:t>
            </a:fld>
            <a:endParaRPr lang="en-US" dirty="0"/>
          </a:p>
        </p:txBody>
      </p:sp>
      <p:sp>
        <p:nvSpPr>
          <p:cNvPr id="9" name="Footer Placeholder 8"/>
          <p:cNvSpPr>
            <a:spLocks noGrp="1"/>
          </p:cNvSpPr>
          <p:nvPr>
            <p:ph type="ftr" sz="quarter" idx="27"/>
          </p:nvPr>
        </p:nvSpPr>
        <p:spPr/>
        <p:txBody>
          <a:bodyPr/>
          <a:lstStyle/>
          <a:p>
            <a:r>
              <a:rPr lang="en-US" smtClean="0"/>
              <a:t>Microsoft confidential</a:t>
            </a:r>
            <a:endParaRPr lang="en-US" dirty="0"/>
          </a:p>
        </p:txBody>
      </p:sp>
      <p:sp>
        <p:nvSpPr>
          <p:cNvPr id="22" name="Slide Number Placeholder 21"/>
          <p:cNvSpPr>
            <a:spLocks noGrp="1"/>
          </p:cNvSpPr>
          <p:nvPr>
            <p:ph type="sldNum" sz="quarter" idx="28"/>
          </p:nvPr>
        </p:nvSpPr>
        <p:spPr/>
        <p:txBody>
          <a:bodyPr/>
          <a:lstStyle/>
          <a:p>
            <a:fld id="{B6F15528-21DE-4FAA-801E-634DDDAF4B2B}" type="slidenum">
              <a:rPr lang="en-US" smtClean="0"/>
              <a:pPr/>
              <a:t>‹Nº›</a:t>
            </a:fld>
            <a:endParaRPr lang="en-US" dirty="0"/>
          </a:p>
        </p:txBody>
      </p:sp>
      <p:sp>
        <p:nvSpPr>
          <p:cNvPr id="24" name="Content Placeholder 9"/>
          <p:cNvSpPr>
            <a:spLocks noGrp="1"/>
          </p:cNvSpPr>
          <p:nvPr>
            <p:ph sz="quarter" idx="18" hasCustomPrompt="1"/>
          </p:nvPr>
        </p:nvSpPr>
        <p:spPr>
          <a:xfrm>
            <a:off x="457200" y="466726"/>
            <a:ext cx="463391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5" name="Content Placeholder 9"/>
          <p:cNvSpPr>
            <a:spLocks noGrp="1"/>
          </p:cNvSpPr>
          <p:nvPr>
            <p:ph sz="quarter" idx="29" hasCustomPrompt="1"/>
          </p:nvPr>
        </p:nvSpPr>
        <p:spPr>
          <a:xfrm>
            <a:off x="5249863"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6" name="Content Placeholder 9"/>
          <p:cNvSpPr>
            <a:spLocks noGrp="1"/>
          </p:cNvSpPr>
          <p:nvPr>
            <p:ph sz="quarter" idx="30" hasCustomPrompt="1"/>
          </p:nvPr>
        </p:nvSpPr>
        <p:spPr>
          <a:xfrm>
            <a:off x="6446044"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7" name="Content Placeholder 9"/>
          <p:cNvSpPr>
            <a:spLocks noGrp="1"/>
          </p:cNvSpPr>
          <p:nvPr>
            <p:ph sz="quarter" idx="31" hasCustomPrompt="1"/>
          </p:nvPr>
        </p:nvSpPr>
        <p:spPr>
          <a:xfrm>
            <a:off x="7642225"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8" name="Content Placeholder 9"/>
          <p:cNvSpPr>
            <a:spLocks noGrp="1"/>
          </p:cNvSpPr>
          <p:nvPr>
            <p:ph sz="quarter" idx="32"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416847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94" name="Rectangle 93"/>
          <p:cNvSpPr/>
          <p:nvPr userDrawn="1"/>
        </p:nvSpPr>
        <p:spPr>
          <a:xfrm>
            <a:off x="7435851"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95" name="Rectangle 94"/>
          <p:cNvSpPr/>
          <p:nvPr userDrawn="1"/>
        </p:nvSpPr>
        <p:spPr>
          <a:xfrm>
            <a:off x="8304213"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
        <p:nvSpPr>
          <p:cNvPr id="77" name="Picture Placeholder 9"/>
          <p:cNvSpPr>
            <a:spLocks noGrp="1"/>
          </p:cNvSpPr>
          <p:nvPr>
            <p:ph type="pic" sz="quarter" idx="19" hasCustomPrompt="1"/>
          </p:nvPr>
        </p:nvSpPr>
        <p:spPr>
          <a:xfrm>
            <a:off x="5699126" y="1335088"/>
            <a:ext cx="1616075" cy="1607820"/>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063558"/>
            <a:ext cx="3352801" cy="1610592"/>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2579732"/>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6" name="Rectangle 5"/>
          <p:cNvSpPr/>
          <p:nvPr userDrawn="1"/>
        </p:nvSpPr>
        <p:spPr>
          <a:xfrm>
            <a:off x="7435850" y="4787177"/>
            <a:ext cx="1616076"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2" name="Rectangle 51"/>
          <p:cNvSpPr/>
          <p:nvPr userDrawn="1"/>
        </p:nvSpPr>
        <p:spPr>
          <a:xfrm>
            <a:off x="5699125" y="4787177"/>
            <a:ext cx="1616076"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3" name="Rectangle 52"/>
          <p:cNvSpPr/>
          <p:nvPr userDrawn="1"/>
        </p:nvSpPr>
        <p:spPr>
          <a:xfrm>
            <a:off x="7435851" y="1335088"/>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5" name="Rectangle 54"/>
          <p:cNvSpPr/>
          <p:nvPr userDrawn="1"/>
        </p:nvSpPr>
        <p:spPr>
          <a:xfrm>
            <a:off x="8304213" y="1335088"/>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8" name="Rectangle 57"/>
          <p:cNvSpPr/>
          <p:nvPr userDrawn="1"/>
        </p:nvSpPr>
        <p:spPr>
          <a:xfrm>
            <a:off x="5699126"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9" name="Rectangle 58"/>
          <p:cNvSpPr/>
          <p:nvPr userDrawn="1"/>
        </p:nvSpPr>
        <p:spPr>
          <a:xfrm>
            <a:off x="6567487"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80" name="Rectangle 79"/>
          <p:cNvSpPr/>
          <p:nvPr userDrawn="1"/>
        </p:nvSpPr>
        <p:spPr>
          <a:xfrm>
            <a:off x="7435851"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81" name="Rectangle 80"/>
          <p:cNvSpPr/>
          <p:nvPr userDrawn="1"/>
        </p:nvSpPr>
        <p:spPr>
          <a:xfrm>
            <a:off x="8304213"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82" name="Freeform 95"/>
          <p:cNvSpPr>
            <a:spLocks/>
          </p:cNvSpPr>
          <p:nvPr userDrawn="1"/>
        </p:nvSpPr>
        <p:spPr bwMode="black">
          <a:xfrm>
            <a:off x="6778434" y="677673"/>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noEditPoints="1"/>
          </p:cNvSpPr>
          <p:nvPr userDrawn="1"/>
        </p:nvSpPr>
        <p:spPr bwMode="black">
          <a:xfrm>
            <a:off x="8492302" y="696761"/>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4" name="Freeform 116"/>
          <p:cNvSpPr>
            <a:spLocks noEditPoints="1"/>
          </p:cNvSpPr>
          <p:nvPr userDrawn="1"/>
        </p:nvSpPr>
        <p:spPr bwMode="black">
          <a:xfrm>
            <a:off x="7631430" y="698261"/>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5" name="Freeform 12"/>
          <p:cNvSpPr>
            <a:spLocks noChangeAspect="1"/>
          </p:cNvSpPr>
          <p:nvPr userDrawn="1"/>
        </p:nvSpPr>
        <p:spPr bwMode="black">
          <a:xfrm>
            <a:off x="5936301" y="65071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86" name="Freeform 104"/>
          <p:cNvSpPr>
            <a:spLocks noEditPoints="1"/>
          </p:cNvSpPr>
          <p:nvPr userDrawn="1"/>
        </p:nvSpPr>
        <p:spPr bwMode="black">
          <a:xfrm>
            <a:off x="7610172" y="2377771"/>
            <a:ext cx="399071" cy="39907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7" name="Freeform 108"/>
          <p:cNvSpPr>
            <a:spLocks noEditPoints="1"/>
          </p:cNvSpPr>
          <p:nvPr userDrawn="1"/>
        </p:nvSpPr>
        <p:spPr bwMode="black">
          <a:xfrm>
            <a:off x="8505785" y="1515688"/>
            <a:ext cx="344568" cy="386512"/>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8" name="Freeform 166"/>
          <p:cNvSpPr>
            <a:spLocks noEditPoints="1"/>
          </p:cNvSpPr>
          <p:nvPr userDrawn="1"/>
        </p:nvSpPr>
        <p:spPr bwMode="black">
          <a:xfrm>
            <a:off x="7610172" y="1515688"/>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6" name="Group 95"/>
          <p:cNvGrpSpPr/>
          <p:nvPr userDrawn="1"/>
        </p:nvGrpSpPr>
        <p:grpSpPr>
          <a:xfrm>
            <a:off x="8462414" y="2451927"/>
            <a:ext cx="431310" cy="234248"/>
            <a:chOff x="1506537" y="2403476"/>
            <a:chExt cx="4492626" cy="2439987"/>
          </a:xfrm>
        </p:grpSpPr>
        <p:sp>
          <p:nvSpPr>
            <p:cNvPr id="97" name="Rectangle 67"/>
            <p:cNvSpPr>
              <a:spLocks noChangeArrowheads="1"/>
            </p:cNvSpPr>
            <p:nvPr userDrawn="1"/>
          </p:nvSpPr>
          <p:spPr bwMode="auto">
            <a:xfrm>
              <a:off x="3038475" y="2403476"/>
              <a:ext cx="1698625" cy="18256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68"/>
            <p:cNvSpPr>
              <a:spLocks/>
            </p:cNvSpPr>
            <p:nvPr userDrawn="1"/>
          </p:nvSpPr>
          <p:spPr bwMode="auto">
            <a:xfrm>
              <a:off x="3082925" y="2752726"/>
              <a:ext cx="1609725" cy="2079625"/>
            </a:xfrm>
            <a:custGeom>
              <a:avLst/>
              <a:gdLst>
                <a:gd name="T0" fmla="*/ 0 w 1014"/>
                <a:gd name="T1" fmla="*/ 0 h 1310"/>
                <a:gd name="T2" fmla="*/ 1014 w 1014"/>
                <a:gd name="T3" fmla="*/ 0 h 1310"/>
                <a:gd name="T4" fmla="*/ 1014 w 1014"/>
                <a:gd name="T5" fmla="*/ 1310 h 1310"/>
                <a:gd name="T6" fmla="*/ 674 w 1014"/>
                <a:gd name="T7" fmla="*/ 1310 h 1310"/>
                <a:gd name="T8" fmla="*/ 674 w 1014"/>
                <a:gd name="T9" fmla="*/ 842 h 1310"/>
                <a:gd name="T10" fmla="*/ 342 w 1014"/>
                <a:gd name="T11" fmla="*/ 842 h 1310"/>
                <a:gd name="T12" fmla="*/ 342 w 1014"/>
                <a:gd name="T13" fmla="*/ 1310 h 1310"/>
                <a:gd name="T14" fmla="*/ 3 w 1014"/>
                <a:gd name="T15" fmla="*/ 1310 h 1310"/>
                <a:gd name="T16" fmla="*/ 3 w 1014"/>
                <a:gd name="T17" fmla="*/ 1048 h 1310"/>
                <a:gd name="T18" fmla="*/ 0 w 1014"/>
                <a:gd name="T19" fmla="*/ 1048 h 1310"/>
                <a:gd name="T20" fmla="*/ 0 w 1014"/>
                <a:gd name="T21" fmla="*/ 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4" h="1310">
                  <a:moveTo>
                    <a:pt x="0" y="0"/>
                  </a:moveTo>
                  <a:lnTo>
                    <a:pt x="1014" y="0"/>
                  </a:lnTo>
                  <a:lnTo>
                    <a:pt x="1014" y="1310"/>
                  </a:lnTo>
                  <a:lnTo>
                    <a:pt x="674" y="1310"/>
                  </a:lnTo>
                  <a:lnTo>
                    <a:pt x="674" y="842"/>
                  </a:lnTo>
                  <a:lnTo>
                    <a:pt x="342" y="842"/>
                  </a:lnTo>
                  <a:lnTo>
                    <a:pt x="342" y="1310"/>
                  </a:lnTo>
                  <a:lnTo>
                    <a:pt x="3" y="1310"/>
                  </a:lnTo>
                  <a:lnTo>
                    <a:pt x="3" y="1048"/>
                  </a:lnTo>
                  <a:lnTo>
                    <a:pt x="0" y="1048"/>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69"/>
            <p:cNvSpPr>
              <a:spLocks/>
            </p:cNvSpPr>
            <p:nvPr userDrawn="1"/>
          </p:nvSpPr>
          <p:spPr bwMode="auto">
            <a:xfrm>
              <a:off x="1790700" y="3540126"/>
              <a:ext cx="1117600" cy="1300163"/>
            </a:xfrm>
            <a:custGeom>
              <a:avLst/>
              <a:gdLst>
                <a:gd name="T0" fmla="*/ 377 w 704"/>
                <a:gd name="T1" fmla="*/ 0 h 819"/>
                <a:gd name="T2" fmla="*/ 704 w 704"/>
                <a:gd name="T3" fmla="*/ 235 h 819"/>
                <a:gd name="T4" fmla="*/ 704 w 704"/>
                <a:gd name="T5" fmla="*/ 819 h 819"/>
                <a:gd name="T6" fmla="*/ 485 w 704"/>
                <a:gd name="T7" fmla="*/ 819 h 819"/>
                <a:gd name="T8" fmla="*/ 485 w 704"/>
                <a:gd name="T9" fmla="*/ 461 h 819"/>
                <a:gd name="T10" fmla="*/ 235 w 704"/>
                <a:gd name="T11" fmla="*/ 461 h 819"/>
                <a:gd name="T12" fmla="*/ 235 w 704"/>
                <a:gd name="T13" fmla="*/ 819 h 819"/>
                <a:gd name="T14" fmla="*/ 0 w 704"/>
                <a:gd name="T15" fmla="*/ 819 h 819"/>
                <a:gd name="T16" fmla="*/ 0 w 704"/>
                <a:gd name="T17" fmla="*/ 271 h 819"/>
                <a:gd name="T18" fmla="*/ 377 w 704"/>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819">
                  <a:moveTo>
                    <a:pt x="377" y="0"/>
                  </a:moveTo>
                  <a:lnTo>
                    <a:pt x="704" y="235"/>
                  </a:lnTo>
                  <a:lnTo>
                    <a:pt x="704" y="819"/>
                  </a:lnTo>
                  <a:lnTo>
                    <a:pt x="485" y="819"/>
                  </a:lnTo>
                  <a:lnTo>
                    <a:pt x="485" y="461"/>
                  </a:lnTo>
                  <a:lnTo>
                    <a:pt x="235" y="461"/>
                  </a:lnTo>
                  <a:lnTo>
                    <a:pt x="235" y="819"/>
                  </a:lnTo>
                  <a:lnTo>
                    <a:pt x="0" y="819"/>
                  </a:lnTo>
                  <a:lnTo>
                    <a:pt x="0" y="271"/>
                  </a:lnTo>
                  <a:lnTo>
                    <a:pt x="37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70"/>
            <p:cNvSpPr>
              <a:spLocks/>
            </p:cNvSpPr>
            <p:nvPr userDrawn="1"/>
          </p:nvSpPr>
          <p:spPr bwMode="auto">
            <a:xfrm>
              <a:off x="1506537" y="3111501"/>
              <a:ext cx="1401763" cy="749300"/>
            </a:xfrm>
            <a:custGeom>
              <a:avLst/>
              <a:gdLst>
                <a:gd name="T0" fmla="*/ 556 w 883"/>
                <a:gd name="T1" fmla="*/ 0 h 472"/>
                <a:gd name="T2" fmla="*/ 883 w 883"/>
                <a:gd name="T3" fmla="*/ 232 h 472"/>
                <a:gd name="T4" fmla="*/ 883 w 883"/>
                <a:gd name="T5" fmla="*/ 358 h 472"/>
                <a:gd name="T6" fmla="*/ 556 w 883"/>
                <a:gd name="T7" fmla="*/ 124 h 472"/>
                <a:gd name="T8" fmla="*/ 69 w 883"/>
                <a:gd name="T9" fmla="*/ 472 h 472"/>
                <a:gd name="T10" fmla="*/ 0 w 883"/>
                <a:gd name="T11" fmla="*/ 395 h 472"/>
                <a:gd name="T12" fmla="*/ 556 w 883"/>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883" h="472">
                  <a:moveTo>
                    <a:pt x="556" y="0"/>
                  </a:moveTo>
                  <a:lnTo>
                    <a:pt x="883" y="232"/>
                  </a:lnTo>
                  <a:lnTo>
                    <a:pt x="883" y="358"/>
                  </a:lnTo>
                  <a:lnTo>
                    <a:pt x="556" y="124"/>
                  </a:lnTo>
                  <a:lnTo>
                    <a:pt x="69" y="472"/>
                  </a:lnTo>
                  <a:lnTo>
                    <a:pt x="0" y="395"/>
                  </a:lnTo>
                  <a:lnTo>
                    <a:pt x="55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72"/>
            <p:cNvSpPr>
              <a:spLocks/>
            </p:cNvSpPr>
            <p:nvPr userDrawn="1"/>
          </p:nvSpPr>
          <p:spPr bwMode="auto">
            <a:xfrm>
              <a:off x="4906963" y="3570288"/>
              <a:ext cx="1092200" cy="1273175"/>
            </a:xfrm>
            <a:custGeom>
              <a:avLst/>
              <a:gdLst>
                <a:gd name="T0" fmla="*/ 0 w 688"/>
                <a:gd name="T1" fmla="*/ 0 h 802"/>
                <a:gd name="T2" fmla="*/ 688 w 688"/>
                <a:gd name="T3" fmla="*/ 0 h 802"/>
                <a:gd name="T4" fmla="*/ 688 w 688"/>
                <a:gd name="T5" fmla="*/ 802 h 802"/>
                <a:gd name="T6" fmla="*/ 458 w 688"/>
                <a:gd name="T7" fmla="*/ 802 h 802"/>
                <a:gd name="T8" fmla="*/ 458 w 688"/>
                <a:gd name="T9" fmla="*/ 442 h 802"/>
                <a:gd name="T10" fmla="*/ 210 w 688"/>
                <a:gd name="T11" fmla="*/ 442 h 802"/>
                <a:gd name="T12" fmla="*/ 210 w 688"/>
                <a:gd name="T13" fmla="*/ 802 h 802"/>
                <a:gd name="T14" fmla="*/ 0 w 688"/>
                <a:gd name="T15" fmla="*/ 802 h 802"/>
                <a:gd name="T16" fmla="*/ 0 w 688"/>
                <a:gd name="T17"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802">
                  <a:moveTo>
                    <a:pt x="0" y="0"/>
                  </a:moveTo>
                  <a:lnTo>
                    <a:pt x="688" y="0"/>
                  </a:lnTo>
                  <a:lnTo>
                    <a:pt x="688" y="802"/>
                  </a:lnTo>
                  <a:lnTo>
                    <a:pt x="458" y="802"/>
                  </a:lnTo>
                  <a:lnTo>
                    <a:pt x="458" y="442"/>
                  </a:lnTo>
                  <a:lnTo>
                    <a:pt x="210" y="442"/>
                  </a:lnTo>
                  <a:lnTo>
                    <a:pt x="210" y="802"/>
                  </a:lnTo>
                  <a:lnTo>
                    <a:pt x="0" y="802"/>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Rectangle 73"/>
            <p:cNvSpPr>
              <a:spLocks noChangeArrowheads="1"/>
            </p:cNvSpPr>
            <p:nvPr userDrawn="1"/>
          </p:nvSpPr>
          <p:spPr bwMode="auto">
            <a:xfrm>
              <a:off x="4906963" y="3240088"/>
              <a:ext cx="1092200" cy="179388"/>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3239" y="4359964"/>
            <a:ext cx="1806938" cy="427213"/>
          </a:xfrm>
          <a:prstGeom prst="rect">
            <a:avLst/>
          </a:prstGeom>
        </p:spPr>
      </p:pic>
    </p:spTree>
    <p:extLst>
      <p:ext uri="{BB962C8B-B14F-4D97-AF65-F5344CB8AC3E}">
        <p14:creationId xmlns:p14="http://schemas.microsoft.com/office/powerpoint/2010/main" val="4248171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68905B7-0AF8-4311-A816-0736BC558407}" type="datetime1">
              <a:rPr lang="en-US" smtClean="0"/>
              <a:t>6/19/2014</a:t>
            </a:fld>
            <a:endParaRPr lang="en-US" dirty="0"/>
          </a:p>
        </p:txBody>
      </p:sp>
      <p:sp>
        <p:nvSpPr>
          <p:cNvPr id="6" name="Footer Placeholder 5"/>
          <p:cNvSpPr>
            <a:spLocks noGrp="1"/>
          </p:cNvSpPr>
          <p:nvPr>
            <p:ph type="ftr" sz="quarter" idx="11"/>
          </p:nvPr>
        </p:nvSpPr>
        <p:spPr/>
        <p:txBody>
          <a:bodyPr/>
          <a:lstStyle/>
          <a:p>
            <a:r>
              <a:rPr lang="en-US" smtClean="0"/>
              <a:t>Microsoft confidential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283979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44" name="Title 43"/>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49" name="Date Placeholder 48"/>
          <p:cNvSpPr>
            <a:spLocks noGrp="1"/>
          </p:cNvSpPr>
          <p:nvPr>
            <p:ph type="dt" sz="half" idx="19"/>
          </p:nvPr>
        </p:nvSpPr>
        <p:spPr/>
        <p:txBody>
          <a:bodyPr/>
          <a:lstStyle/>
          <a:p>
            <a:fld id="{ABF883E0-5EA3-4D5E-89C2-DD41B77FA2EC}" type="datetime1">
              <a:rPr lang="en-US" smtClean="0"/>
              <a:t>6/19/2014</a:t>
            </a:fld>
            <a:endParaRPr lang="en-US" dirty="0"/>
          </a:p>
        </p:txBody>
      </p:sp>
      <p:sp>
        <p:nvSpPr>
          <p:cNvPr id="53" name="Footer Placeholder 52"/>
          <p:cNvSpPr>
            <a:spLocks noGrp="1"/>
          </p:cNvSpPr>
          <p:nvPr>
            <p:ph type="ftr" sz="quarter" idx="20"/>
          </p:nvPr>
        </p:nvSpPr>
        <p:spPr/>
        <p:txBody>
          <a:bodyPr/>
          <a:lstStyle/>
          <a:p>
            <a:r>
              <a:rPr lang="en-US" smtClean="0"/>
              <a:t>Microsoft confidential</a:t>
            </a:r>
            <a:endParaRPr lang="en-US" dirty="0"/>
          </a:p>
        </p:txBody>
      </p:sp>
      <p:sp>
        <p:nvSpPr>
          <p:cNvPr id="54" name="Slide Number Placeholder 53"/>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56" name="Group 55"/>
          <p:cNvGrpSpPr/>
          <p:nvPr userDrawn="1"/>
        </p:nvGrpSpPr>
        <p:grpSpPr>
          <a:xfrm>
            <a:off x="7835582" y="4778737"/>
            <a:ext cx="851218" cy="115811"/>
            <a:chOff x="464820" y="471850"/>
            <a:chExt cx="2499360" cy="340045"/>
          </a:xfrm>
          <a:solidFill>
            <a:schemeClr val="tx1"/>
          </a:solidFill>
        </p:grpSpPr>
        <p:sp>
          <p:nvSpPr>
            <p:cNvPr id="57"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9"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70"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71"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4"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5" name="Text Placeholder 2"/>
          <p:cNvSpPr>
            <a:spLocks noGrp="1"/>
          </p:cNvSpPr>
          <p:nvPr>
            <p:ph type="body" sz="quarter" idx="23" hasCustomPrompt="1"/>
          </p:nvPr>
        </p:nvSpPr>
        <p:spPr>
          <a:xfrm>
            <a:off x="4054475" y="1768475"/>
            <a:ext cx="4632325" cy="386469"/>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endParaRPr lang="en-US" dirty="0"/>
          </a:p>
        </p:txBody>
      </p:sp>
      <p:sp>
        <p:nvSpPr>
          <p:cNvPr id="76" name="Text Placeholder 2"/>
          <p:cNvSpPr>
            <a:spLocks noGrp="1"/>
          </p:cNvSpPr>
          <p:nvPr>
            <p:ph type="body" sz="quarter" idx="24" hasCustomPrompt="1"/>
          </p:nvPr>
        </p:nvSpPr>
        <p:spPr>
          <a:xfrm>
            <a:off x="4054475" y="2154944"/>
            <a:ext cx="4632325" cy="2345619"/>
          </a:xfrm>
        </p:spPr>
        <p:txBody>
          <a:bodyPr/>
          <a:lstStyle>
            <a:lvl1pPr marL="0" indent="0">
              <a:lnSpc>
                <a:spcPct val="125000"/>
              </a:lnSpc>
              <a:spcBef>
                <a:spcPts val="0"/>
              </a:spcBef>
              <a:buNone/>
              <a:defRPr sz="1200">
                <a:solidFill>
                  <a:schemeClr val="tx1"/>
                </a:solidFill>
              </a:defRPr>
            </a:lvl1pPr>
            <a:lvl2pPr marL="285750" indent="-114300">
              <a:buFont typeface="Arial" pitchFamily="34" charset="0"/>
              <a:buChar char="•"/>
              <a:defRPr sz="1200"/>
            </a:lvl2pPr>
            <a:lvl3pPr marL="457200" indent="-114300">
              <a:defRPr sz="1200"/>
            </a:lvl3pPr>
            <a:lvl4pPr marL="631825" indent="-114300">
              <a:defRPr sz="1200"/>
            </a:lvl4pPr>
            <a:lvl5pPr marL="800100" indent="-114300">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62331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pecial Content">
    <p:bg>
      <p:bgPr>
        <a:solidFill>
          <a:schemeClr val="accent1"/>
        </a:solidFill>
        <a:effectLst/>
      </p:bgPr>
    </p:bg>
    <p:spTree>
      <p:nvGrpSpPr>
        <p:cNvPr id="1" name=""/>
        <p:cNvGrpSpPr/>
        <p:nvPr/>
      </p:nvGrpSpPr>
      <p:grpSpPr>
        <a:xfrm>
          <a:off x="0" y="0"/>
          <a:ext cx="0" cy="0"/>
          <a:chOff x="0" y="0"/>
          <a:chExt cx="0" cy="0"/>
        </a:xfrm>
      </p:grpSpPr>
      <p:sp>
        <p:nvSpPr>
          <p:cNvPr id="2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18"/>
          </p:nvPr>
        </p:nvSpPr>
        <p:spPr/>
        <p:txBody>
          <a:bodyPr/>
          <a:lstStyle/>
          <a:p>
            <a:fld id="{3481A3E1-0744-45AC-A89C-879792E98581}" type="datetime1">
              <a:rPr lang="en-US" smtClean="0"/>
              <a:t>6/19/2014</a:t>
            </a:fld>
            <a:endParaRPr lang="en-US" dirty="0"/>
          </a:p>
        </p:txBody>
      </p:sp>
      <p:sp>
        <p:nvSpPr>
          <p:cNvPr id="30" name="Footer Placeholder 29"/>
          <p:cNvSpPr>
            <a:spLocks noGrp="1"/>
          </p:cNvSpPr>
          <p:nvPr>
            <p:ph type="ftr" sz="quarter" idx="19"/>
          </p:nvPr>
        </p:nvSpPr>
        <p:spPr/>
        <p:txBody>
          <a:bodyPr/>
          <a:lstStyle/>
          <a:p>
            <a:r>
              <a:rPr lang="en-US" smtClean="0"/>
              <a:t>Microsoft confidential</a:t>
            </a:r>
            <a:endParaRPr lang="en-US" dirty="0"/>
          </a:p>
        </p:txBody>
      </p:sp>
      <p:sp>
        <p:nvSpPr>
          <p:cNvPr id="32" name="Slide Number Placeholder 31"/>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5" name="Group 34"/>
          <p:cNvGrpSpPr/>
          <p:nvPr userDrawn="1"/>
        </p:nvGrpSpPr>
        <p:grpSpPr>
          <a:xfrm>
            <a:off x="7835582" y="4778737"/>
            <a:ext cx="851218" cy="115811"/>
            <a:chOff x="464820" y="471850"/>
            <a:chExt cx="2499360" cy="340045"/>
          </a:xfrm>
          <a:solidFill>
            <a:schemeClr val="tx1"/>
          </a:solidFill>
        </p:grpSpPr>
        <p:sp>
          <p:nvSpPr>
            <p:cNvPr id="3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33" name="Title 32"/>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3" name="Text Placeholder 2"/>
          <p:cNvSpPr>
            <a:spLocks noGrp="1"/>
          </p:cNvSpPr>
          <p:nvPr>
            <p:ph type="body" sz="quarter" idx="21" hasCustomPrompt="1"/>
          </p:nvPr>
        </p:nvSpPr>
        <p:spPr>
          <a:xfrm>
            <a:off x="457200" y="1768475"/>
            <a:ext cx="822960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12185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baseline="0">
                <a:solidFill>
                  <a:schemeClr val="tx1"/>
                </a:solidFill>
              </a:defRPr>
            </a:lvl1pPr>
          </a:lstStyle>
          <a:p>
            <a:r>
              <a:rPr lang="en-US" dirty="0" smtClean="0"/>
              <a:t>Click to edit title</a:t>
            </a:r>
            <a:endParaRPr lang="en-US" dirty="0"/>
          </a:p>
        </p:txBody>
      </p:sp>
      <p:sp>
        <p:nvSpPr>
          <p:cNvPr id="2" name="Date Placeholder 1"/>
          <p:cNvSpPr>
            <a:spLocks noGrp="1"/>
          </p:cNvSpPr>
          <p:nvPr>
            <p:ph type="dt" sz="half" idx="18"/>
          </p:nvPr>
        </p:nvSpPr>
        <p:spPr/>
        <p:txBody>
          <a:bodyPr/>
          <a:lstStyle/>
          <a:p>
            <a:fld id="{1F3683FE-7130-4BF0-A458-E2999B17E7DD}" type="datetime1">
              <a:rPr lang="en-US" smtClean="0"/>
              <a:t>6/19/2014</a:t>
            </a:fld>
            <a:endParaRPr lang="en-US" dirty="0"/>
          </a:p>
        </p:txBody>
      </p:sp>
      <p:sp>
        <p:nvSpPr>
          <p:cNvPr id="4" name="Footer Placeholder 3"/>
          <p:cNvSpPr>
            <a:spLocks noGrp="1"/>
          </p:cNvSpPr>
          <p:nvPr>
            <p:ph type="ftr" sz="quarter" idx="19"/>
          </p:nvPr>
        </p:nvSpPr>
        <p:spPr/>
        <p:txBody>
          <a:bodyPr/>
          <a:lstStyle/>
          <a:p>
            <a:r>
              <a:rPr lang="en-US" smtClean="0"/>
              <a:t>Microsoft confidential</a:t>
            </a:r>
            <a:endParaRPr lang="en-US" dirty="0"/>
          </a:p>
        </p:txBody>
      </p:sp>
      <p:sp>
        <p:nvSpPr>
          <p:cNvPr id="5" name="Slide Number Placeholder 4"/>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3" name="Group 32"/>
          <p:cNvGrpSpPr/>
          <p:nvPr userDrawn="1"/>
        </p:nvGrpSpPr>
        <p:grpSpPr>
          <a:xfrm>
            <a:off x="7835582" y="4778737"/>
            <a:ext cx="851218" cy="115811"/>
            <a:chOff x="464820" y="471850"/>
            <a:chExt cx="2499360" cy="340045"/>
          </a:xfrm>
          <a:solidFill>
            <a:schemeClr val="tx1"/>
          </a:solidFill>
        </p:grpSpPr>
        <p:sp>
          <p:nvSpPr>
            <p:cNvPr id="3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52"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54" name="Text Placeholder 21"/>
          <p:cNvSpPr>
            <a:spLocks noGrp="1"/>
          </p:cNvSpPr>
          <p:nvPr>
            <p:ph type="body" sz="quarter" idx="26" hasCustomPrompt="1"/>
          </p:nvPr>
        </p:nvSpPr>
        <p:spPr>
          <a:xfrm>
            <a:off x="4050823" y="1767840"/>
            <a:ext cx="3439001"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79246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Photo Righ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a:solidFill>
                  <a:schemeClr val="tx1"/>
                </a:solidFill>
              </a:defRPr>
            </a:lvl1pPr>
          </a:lstStyle>
          <a:p>
            <a:r>
              <a:rPr lang="en-US" dirty="0" smtClean="0"/>
              <a:t>Click to edit title</a:t>
            </a:r>
            <a:endParaRPr lang="en-US" dirty="0"/>
          </a:p>
        </p:txBody>
      </p:sp>
      <p:sp>
        <p:nvSpPr>
          <p:cNvPr id="27" name="Picture Placeholder 9"/>
          <p:cNvSpPr>
            <a:spLocks noGrp="1"/>
          </p:cNvSpPr>
          <p:nvPr>
            <p:ph type="pic" sz="quarter" idx="18"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D594E478-84C9-4A05-89FD-0B4F0A9713D2}" type="datetime1">
              <a:rPr lang="en-US" smtClean="0"/>
              <a:t>6/19/2014</a:t>
            </a:fld>
            <a:endParaRPr lang="en-US" dirty="0"/>
          </a:p>
        </p:txBody>
      </p:sp>
      <p:sp>
        <p:nvSpPr>
          <p:cNvPr id="4" name="Footer Placeholder 3"/>
          <p:cNvSpPr>
            <a:spLocks noGrp="1"/>
          </p:cNvSpPr>
          <p:nvPr>
            <p:ph type="ftr" sz="quarter" idx="20"/>
          </p:nvPr>
        </p:nvSpPr>
        <p:spPr/>
        <p:txBody>
          <a:bodyPr/>
          <a:lstStyle/>
          <a:p>
            <a:r>
              <a:rPr lang="en-US" smtClean="0"/>
              <a:t>Microsoft confidential</a:t>
            </a:r>
            <a:endParaRPr lang="en-US" dirty="0"/>
          </a:p>
        </p:txBody>
      </p:sp>
      <p:sp>
        <p:nvSpPr>
          <p:cNvPr id="5" name="Slide Number Placeholder 4"/>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32" name="Group 31"/>
          <p:cNvGrpSpPr/>
          <p:nvPr userDrawn="1"/>
        </p:nvGrpSpPr>
        <p:grpSpPr>
          <a:xfrm>
            <a:off x="7835582" y="4778737"/>
            <a:ext cx="851218" cy="115811"/>
            <a:chOff x="464820" y="471850"/>
            <a:chExt cx="2499360" cy="340045"/>
          </a:xfrm>
          <a:solidFill>
            <a:schemeClr val="tx1"/>
          </a:solidFill>
        </p:grpSpPr>
        <p:sp>
          <p:nvSpPr>
            <p:cNvPr id="33"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4"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49"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Tree>
    <p:extLst>
      <p:ext uri="{BB962C8B-B14F-4D97-AF65-F5344CB8AC3E}">
        <p14:creationId xmlns:p14="http://schemas.microsoft.com/office/powerpoint/2010/main" val="2231241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Photo Righ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A505CA-3565-4218-B93C-6E123BB3E7C0}" type="datetime1">
              <a:rPr lang="en-US" smtClean="0"/>
              <a:t>6/19/2014</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53" name="Group 52"/>
          <p:cNvGrpSpPr/>
          <p:nvPr userDrawn="1"/>
        </p:nvGrpSpPr>
        <p:grpSpPr>
          <a:xfrm>
            <a:off x="7835582" y="4778737"/>
            <a:ext cx="851218" cy="115811"/>
            <a:chOff x="464820" y="471850"/>
            <a:chExt cx="2499360" cy="340045"/>
          </a:xfrm>
          <a:solidFill>
            <a:schemeClr val="tx1"/>
          </a:solidFill>
        </p:grpSpPr>
        <p:sp>
          <p:nvSpPr>
            <p:cNvPr id="5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457200"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70" name="Text Placeholder 21"/>
          <p:cNvSpPr>
            <a:spLocks noGrp="1"/>
          </p:cNvSpPr>
          <p:nvPr>
            <p:ph type="body" sz="quarter" idx="26" hasCustomPrompt="1"/>
          </p:nvPr>
        </p:nvSpPr>
        <p:spPr>
          <a:xfrm>
            <a:off x="457201"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3279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Photo Lef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5248276" y="1767840"/>
            <a:ext cx="2236788" cy="360548"/>
          </a:xfrm>
        </p:spPr>
        <p:txBody>
          <a:bodyPr/>
          <a:lstStyle>
            <a:lvl1pPr>
              <a:defRPr>
                <a:solidFill>
                  <a:schemeClr val="tx1"/>
                </a:solidFill>
              </a:defRPr>
            </a:lvl1pPr>
          </a:lstStyle>
          <a:p>
            <a:r>
              <a:rPr lang="en-US" dirty="0" smtClean="0"/>
              <a:t>Click to edit title</a:t>
            </a:r>
            <a:endParaRPr lang="en-US" dirty="0"/>
          </a:p>
        </p:txBody>
      </p:sp>
      <p:sp>
        <p:nvSpPr>
          <p:cNvPr id="30" name="Text Placeholder 8"/>
          <p:cNvSpPr>
            <a:spLocks noGrp="1"/>
          </p:cNvSpPr>
          <p:nvPr>
            <p:ph type="body" sz="quarter" idx="17" hasCustomPrompt="1"/>
          </p:nvPr>
        </p:nvSpPr>
        <p:spPr>
          <a:xfrm>
            <a:off x="5248276"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27" name="Picture Placeholder 9"/>
          <p:cNvSpPr>
            <a:spLocks noGrp="1"/>
          </p:cNvSpPr>
          <p:nvPr>
            <p:ph type="pic" sz="quarter" idx="18"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40F081CE-F4EC-4743-BE49-BB19EB5BA6F6}" type="datetime1">
              <a:rPr lang="en-US" smtClean="0"/>
              <a:t>6/19/2014</a:t>
            </a:fld>
            <a:endParaRPr lang="en-US" dirty="0"/>
          </a:p>
        </p:txBody>
      </p:sp>
      <p:sp>
        <p:nvSpPr>
          <p:cNvPr id="3" name="Footer Placeholder 2"/>
          <p:cNvSpPr>
            <a:spLocks noGrp="1"/>
          </p:cNvSpPr>
          <p:nvPr>
            <p:ph type="ftr" sz="quarter" idx="20"/>
          </p:nvPr>
        </p:nvSpPr>
        <p:spPr/>
        <p:txBody>
          <a:bodyPr/>
          <a:lstStyle/>
          <a:p>
            <a:r>
              <a:rPr lang="en-US" smtClean="0"/>
              <a:t>Microsoft confidential</a:t>
            </a:r>
            <a:endParaRPr lang="en-US" dirty="0"/>
          </a:p>
        </p:txBody>
      </p:sp>
      <p:sp>
        <p:nvSpPr>
          <p:cNvPr id="4" name="Slide Number Placeholder 3"/>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54" name="Group 53"/>
          <p:cNvGrpSpPr/>
          <p:nvPr userDrawn="1"/>
        </p:nvGrpSpPr>
        <p:grpSpPr>
          <a:xfrm>
            <a:off x="7835582" y="4778737"/>
            <a:ext cx="851218" cy="115811"/>
            <a:chOff x="464820" y="471850"/>
            <a:chExt cx="2499360" cy="340045"/>
          </a:xfrm>
          <a:solidFill>
            <a:schemeClr val="tx1"/>
          </a:solidFill>
        </p:grpSpPr>
        <p:sp>
          <p:nvSpPr>
            <p:cNvPr id="55"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0" name="Text Placeholder 21"/>
          <p:cNvSpPr>
            <a:spLocks noGrp="1"/>
          </p:cNvSpPr>
          <p:nvPr>
            <p:ph type="body" sz="quarter" idx="26" hasCustomPrompt="1"/>
          </p:nvPr>
        </p:nvSpPr>
        <p:spPr>
          <a:xfrm>
            <a:off x="5248276" y="2819400"/>
            <a:ext cx="2241548" cy="168116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24881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Photo Lef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68110428-EB6C-4877-8C24-FCCE6403E725}" type="datetime1">
              <a:rPr lang="en-US" smtClean="0"/>
              <a:t>6/19/2014</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7" name="Group 36"/>
          <p:cNvGrpSpPr/>
          <p:nvPr userDrawn="1"/>
        </p:nvGrpSpPr>
        <p:grpSpPr>
          <a:xfrm>
            <a:off x="7835582" y="4778737"/>
            <a:ext cx="851218" cy="115811"/>
            <a:chOff x="464820" y="471850"/>
            <a:chExt cx="2499360" cy="340045"/>
          </a:xfrm>
          <a:solidFill>
            <a:schemeClr val="tx1"/>
          </a:solidFill>
        </p:grpSpPr>
        <p:sp>
          <p:nvSpPr>
            <p:cNvPr id="4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5248274"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63" name="Text Placeholder 21"/>
          <p:cNvSpPr>
            <a:spLocks noGrp="1"/>
          </p:cNvSpPr>
          <p:nvPr>
            <p:ph type="body" sz="quarter" idx="26" hasCustomPrompt="1"/>
          </p:nvPr>
        </p:nvSpPr>
        <p:spPr>
          <a:xfrm>
            <a:off x="5243514"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92716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819400"/>
            <a:ext cx="3428366" cy="360548"/>
          </a:xfrm>
        </p:spPr>
        <p:txBody>
          <a:bodyPr/>
          <a:lstStyle>
            <a:lvl1pPr>
              <a:defRPr baseline="0">
                <a:solidFill>
                  <a:schemeClr val="tx1"/>
                </a:solidFill>
              </a:defRPr>
            </a:lvl1pPr>
          </a:lstStyle>
          <a:p>
            <a:r>
              <a:rPr lang="en-US" dirty="0" smtClean="0"/>
              <a:t>Click to edit title</a:t>
            </a:r>
            <a:endParaRPr lang="en-US" dirty="0"/>
          </a:p>
        </p:txBody>
      </p:sp>
      <p:sp>
        <p:nvSpPr>
          <p:cNvPr id="28" name="Picture Placeholder 9"/>
          <p:cNvSpPr>
            <a:spLocks noGrp="1"/>
          </p:cNvSpPr>
          <p:nvPr>
            <p:ph type="pic" sz="quarter" idx="17" hasCustomPrompt="1"/>
          </p:nvPr>
        </p:nvSpPr>
        <p:spPr>
          <a:xfrm>
            <a:off x="795" y="0"/>
            <a:ext cx="9143206" cy="182118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2DCA68-CFD6-4FD9-85E5-05EA6E1BA13A}" type="datetime1">
              <a:rPr lang="en-US" smtClean="0"/>
              <a:t>6/19/2014</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0" name="Group 29"/>
          <p:cNvGrpSpPr/>
          <p:nvPr userDrawn="1"/>
        </p:nvGrpSpPr>
        <p:grpSpPr>
          <a:xfrm>
            <a:off x="7835582" y="4778737"/>
            <a:ext cx="851218" cy="115811"/>
            <a:chOff x="464820" y="471850"/>
            <a:chExt cx="2499360" cy="340045"/>
          </a:xfrm>
          <a:solidFill>
            <a:schemeClr val="tx1"/>
          </a:solidFill>
        </p:grpSpPr>
        <p:sp>
          <p:nvSpPr>
            <p:cNvPr id="37"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Tree>
    <p:extLst>
      <p:ext uri="{BB962C8B-B14F-4D97-AF65-F5344CB8AC3E}">
        <p14:creationId xmlns:p14="http://schemas.microsoft.com/office/powerpoint/2010/main" val="400788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egal">
    <p:bg>
      <p:bgPr>
        <a:solidFill>
          <a:schemeClr val="accent1"/>
        </a:solidFill>
        <a:effectLst/>
      </p:bgPr>
    </p:bg>
    <p:spTree>
      <p:nvGrpSpPr>
        <p:cNvPr id="1" name=""/>
        <p:cNvGrpSpPr/>
        <p:nvPr/>
      </p:nvGrpSpPr>
      <p:grpSpPr>
        <a:xfrm>
          <a:off x="0" y="0"/>
          <a:ext cx="0" cy="0"/>
          <a:chOff x="0" y="0"/>
          <a:chExt cx="0" cy="0"/>
        </a:xfrm>
      </p:grpSpPr>
      <p:sp>
        <p:nvSpPr>
          <p:cNvPr id="7" name="TextBox 6"/>
          <p:cNvSpPr txBox="1"/>
          <p:nvPr userDrawn="1"/>
        </p:nvSpPr>
        <p:spPr>
          <a:xfrm>
            <a:off x="457201" y="1793396"/>
            <a:ext cx="4610099" cy="864079"/>
          </a:xfrm>
          <a:prstGeom prst="rect">
            <a:avLst/>
          </a:prstGeom>
          <a:noFill/>
        </p:spPr>
        <p:txBody>
          <a:bodyPr wrap="square" lIns="0" tIns="0" rIns="0" bIns="0" numCol="2" spcCol="182880" rtlCol="0" anchor="t" anchorCtr="0">
            <a:noAutofit/>
          </a:bodyPr>
          <a:lstStyle/>
          <a:p>
            <a:pPr>
              <a:lnSpc>
                <a:spcPct val="120000"/>
              </a:lnSpc>
              <a:spcBef>
                <a:spcPts val="600"/>
              </a:spcBef>
            </a:pPr>
            <a:r>
              <a:rPr lang="en-US" sz="820" dirty="0" smtClean="0">
                <a:solidFill>
                  <a:srgbClr val="FFFFFF"/>
                </a:solidFill>
              </a:rPr>
              <a:t>The information herein is for informational purposes only an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endParaRPr lang="en-US" sz="820" cap="all" dirty="0">
              <a:solidFill>
                <a:srgbClr val="FFFFFF"/>
              </a:solidFill>
            </a:endParaRPr>
          </a:p>
        </p:txBody>
      </p:sp>
      <p:sp>
        <p:nvSpPr>
          <p:cNvPr id="49" name="TextBox 48"/>
          <p:cNvSpPr txBox="1"/>
          <p:nvPr userDrawn="1"/>
        </p:nvSpPr>
        <p:spPr>
          <a:xfrm>
            <a:off x="457200" y="4669932"/>
            <a:ext cx="7048501" cy="241605"/>
          </a:xfrm>
          <a:prstGeom prst="rect">
            <a:avLst/>
          </a:prstGeom>
          <a:noFill/>
        </p:spPr>
        <p:txBody>
          <a:bodyPr wrap="square" lIns="0" tIns="0" rIns="0" bIns="0" rtlCol="0" anchor="b" anchorCtr="0">
            <a:spAutoFit/>
          </a:bodyPr>
          <a:lstStyle/>
          <a:p>
            <a:pPr>
              <a:lnSpc>
                <a:spcPct val="125000"/>
              </a:lnSpc>
              <a:spcBef>
                <a:spcPts val="0"/>
              </a:spcBef>
            </a:pPr>
            <a:r>
              <a:rPr lang="en-US" sz="628" baseline="0" dirty="0" smtClean="0">
                <a:solidFill>
                  <a:srgbClr val="FFFFFF"/>
                </a:solidFill>
              </a:rPr>
              <a:t>© 2012 </a:t>
            </a:r>
            <a:r>
              <a:rPr lang="en-US" sz="628" baseline="0" dirty="0">
                <a:solidFill>
                  <a:srgbClr val="FFFFFF"/>
                </a:solidFill>
              </a:rPr>
              <a:t>Microsoft Corporation. </a:t>
            </a:r>
          </a:p>
          <a:p>
            <a:pPr>
              <a:lnSpc>
                <a:spcPct val="125000"/>
              </a:lnSpc>
              <a:spcBef>
                <a:spcPts val="0"/>
              </a:spcBef>
            </a:pPr>
            <a:r>
              <a:rPr lang="en-US" sz="628" baseline="0" dirty="0">
                <a:solidFill>
                  <a:srgbClr val="FFFFFF"/>
                </a:solidFill>
              </a:rPr>
              <a:t>All rights reserved. Microsoft, Windows, Windows Vista and other product names are or may be registered trademarks and/or trademarks in the U.S. and/or other countries.</a:t>
            </a:r>
          </a:p>
        </p:txBody>
      </p:sp>
      <p:sp>
        <p:nvSpPr>
          <p:cNvPr id="48" name="Freeform 32"/>
          <p:cNvSpPr>
            <a:spLocks noEditPoints="1"/>
          </p:cNvSpPr>
          <p:nvPr userDrawn="1"/>
        </p:nvSpPr>
        <p:spPr bwMode="auto">
          <a:xfrm>
            <a:off x="8065295" y="4786185"/>
            <a:ext cx="621505" cy="100915"/>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rgbClr val="FFFFFF"/>
          </a:solidFill>
          <a:ln w="0">
            <a:noFill/>
            <a:prstDash val="solid"/>
            <a:round/>
            <a:headEnd/>
            <a:tailEnd/>
          </a:ln>
        </p:spPr>
        <p:txBody>
          <a:bodyPr vert="horz" wrap="square" lIns="0" tIns="0" rIns="0" bIns="0" numCol="1" anchor="t" anchorCtr="0" compatLnSpc="1">
            <a:prstTxWarp prst="textNoShape">
              <a:avLst/>
            </a:prstTxWarp>
          </a:bodyPr>
          <a:lstStyle/>
          <a:p>
            <a:pPr>
              <a:defRPr/>
            </a:pPr>
            <a:endParaRPr lang="en-US" kern="0">
              <a:solidFill>
                <a:sysClr val="windowText" lastClr="000000"/>
              </a:solidFill>
            </a:endParaRPr>
          </a:p>
        </p:txBody>
      </p:sp>
      <p:sp>
        <p:nvSpPr>
          <p:cNvPr id="27" name="TextBox 26"/>
          <p:cNvSpPr txBox="1"/>
          <p:nvPr userDrawn="1"/>
        </p:nvSpPr>
        <p:spPr>
          <a:xfrm>
            <a:off x="457201" y="2702081"/>
            <a:ext cx="4610099" cy="297261"/>
          </a:xfrm>
          <a:prstGeom prst="rect">
            <a:avLst/>
          </a:prstGeom>
          <a:noFill/>
        </p:spPr>
        <p:txBody>
          <a:bodyPr wrap="square" lIns="0" tIns="0" rIns="0" bIns="0" numCol="1" spcCol="182880" rtlCol="0" anchor="t" anchorCtr="0">
            <a:spAutoFit/>
          </a:bodyPr>
          <a:lstStyle/>
          <a:p>
            <a:pPr>
              <a:lnSpc>
                <a:spcPct val="120000"/>
              </a:lnSpc>
              <a:spcBef>
                <a:spcPts val="600"/>
              </a:spcBef>
            </a:pPr>
            <a:r>
              <a:rPr lang="en-US" sz="805" cap="all" dirty="0" smtClean="0">
                <a:solidFill>
                  <a:srgbClr val="FFFFFF"/>
                </a:solidFill>
              </a:rPr>
              <a:t>Microsoft </a:t>
            </a:r>
            <a:r>
              <a:rPr lang="en-US" sz="805" cap="all" dirty="0">
                <a:solidFill>
                  <a:srgbClr val="FFFFFF"/>
                </a:solidFill>
              </a:rPr>
              <a:t>makes no warranties, express, implied or statutory, as to the information in this presentation.</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5912" y="434031"/>
            <a:ext cx="2527011" cy="597460"/>
          </a:xfrm>
          <a:prstGeom prst="rect">
            <a:avLst/>
          </a:prstGeom>
        </p:spPr>
      </p:pic>
    </p:spTree>
    <p:extLst>
      <p:ext uri="{BB962C8B-B14F-4D97-AF65-F5344CB8AC3E}">
        <p14:creationId xmlns:p14="http://schemas.microsoft.com/office/powerpoint/2010/main" val="14313776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0" name="Picture Placeholder 9"/>
          <p:cNvSpPr>
            <a:spLocks noGrp="1"/>
          </p:cNvSpPr>
          <p:nvPr>
            <p:ph type="pic" sz="quarter" idx="17" hasCustomPrompt="1"/>
          </p:nvPr>
        </p:nvSpPr>
        <p:spPr>
          <a:xfrm>
            <a:off x="5699125"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6" name="Picture Placeholder 9"/>
          <p:cNvSpPr>
            <a:spLocks noGrp="1"/>
          </p:cNvSpPr>
          <p:nvPr>
            <p:ph type="pic" sz="quarter" idx="18" hasCustomPrompt="1"/>
          </p:nvPr>
        </p:nvSpPr>
        <p:spPr>
          <a:xfrm>
            <a:off x="7435851"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923666"/>
            <a:ext cx="3352801" cy="1219834"/>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0" name="Text Placeholder 12"/>
          <p:cNvSpPr>
            <a:spLocks noGrp="1"/>
          </p:cNvSpPr>
          <p:nvPr>
            <p:ph type="body" sz="quarter" idx="23" hasCustomPrompt="1"/>
          </p:nvPr>
        </p:nvSpPr>
        <p:spPr>
          <a:xfrm>
            <a:off x="7435851"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31" name="Rectangle 30"/>
          <p:cNvSpPr/>
          <p:nvPr userDrawn="1"/>
        </p:nvSpPr>
        <p:spPr>
          <a:xfrm>
            <a:off x="5699125"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2" name="Rectangle 31"/>
          <p:cNvSpPr/>
          <p:nvPr userDrawn="1"/>
        </p:nvSpPr>
        <p:spPr>
          <a:xfrm>
            <a:off x="6567487"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3" name="Rectangle 32"/>
          <p:cNvSpPr/>
          <p:nvPr userDrawn="1"/>
        </p:nvSpPr>
        <p:spPr>
          <a:xfrm>
            <a:off x="5699125"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4" name="Rectangle 33"/>
          <p:cNvSpPr/>
          <p:nvPr userDrawn="1"/>
        </p:nvSpPr>
        <p:spPr>
          <a:xfrm>
            <a:off x="6567487"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6" name="Rectangle 35"/>
          <p:cNvSpPr/>
          <p:nvPr userDrawn="1"/>
        </p:nvSpPr>
        <p:spPr>
          <a:xfrm>
            <a:off x="7435851"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7" name="Rectangle 36"/>
          <p:cNvSpPr/>
          <p:nvPr userDrawn="1"/>
        </p:nvSpPr>
        <p:spPr>
          <a:xfrm>
            <a:off x="8304213"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8" name="Rectangle 37"/>
          <p:cNvSpPr/>
          <p:nvPr userDrawn="1"/>
        </p:nvSpPr>
        <p:spPr>
          <a:xfrm>
            <a:off x="7435851"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9" name="Rectangle 38"/>
          <p:cNvSpPr/>
          <p:nvPr userDrawn="1"/>
        </p:nvSpPr>
        <p:spPr>
          <a:xfrm>
            <a:off x="8304213"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1" name="Freeform 95"/>
          <p:cNvSpPr>
            <a:spLocks/>
          </p:cNvSpPr>
          <p:nvPr userDrawn="1"/>
        </p:nvSpPr>
        <p:spPr bwMode="black">
          <a:xfrm>
            <a:off x="5910072" y="3274505"/>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Freeform 81"/>
          <p:cNvSpPr>
            <a:spLocks noEditPoints="1"/>
          </p:cNvSpPr>
          <p:nvPr userDrawn="1"/>
        </p:nvSpPr>
        <p:spPr bwMode="black">
          <a:xfrm>
            <a:off x="6755576" y="2425231"/>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3" name="Freeform 116"/>
          <p:cNvSpPr>
            <a:spLocks noEditPoints="1"/>
          </p:cNvSpPr>
          <p:nvPr userDrawn="1"/>
        </p:nvSpPr>
        <p:spPr bwMode="black">
          <a:xfrm>
            <a:off x="7631430" y="2426731"/>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4" name="Freeform 12"/>
          <p:cNvSpPr>
            <a:spLocks noChangeAspect="1"/>
          </p:cNvSpPr>
          <p:nvPr userDrawn="1"/>
        </p:nvSpPr>
        <p:spPr bwMode="black">
          <a:xfrm>
            <a:off x="5936301" y="237918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45" name="Freeform 104"/>
          <p:cNvSpPr>
            <a:spLocks noEditPoints="1"/>
          </p:cNvSpPr>
          <p:nvPr userDrawn="1"/>
        </p:nvSpPr>
        <p:spPr bwMode="black">
          <a:xfrm>
            <a:off x="7610172" y="3237878"/>
            <a:ext cx="399071" cy="39907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6" name="Freeform 108"/>
          <p:cNvSpPr>
            <a:spLocks noEditPoints="1"/>
          </p:cNvSpPr>
          <p:nvPr userDrawn="1"/>
        </p:nvSpPr>
        <p:spPr bwMode="black">
          <a:xfrm>
            <a:off x="6769059" y="3244157"/>
            <a:ext cx="344568" cy="386512"/>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 name="Freeform 166"/>
          <p:cNvSpPr>
            <a:spLocks noEditPoints="1"/>
          </p:cNvSpPr>
          <p:nvPr userDrawn="1"/>
        </p:nvSpPr>
        <p:spPr bwMode="black">
          <a:xfrm>
            <a:off x="8478534" y="2375795"/>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8" name="Group 47"/>
          <p:cNvGrpSpPr/>
          <p:nvPr userDrawn="1"/>
        </p:nvGrpSpPr>
        <p:grpSpPr>
          <a:xfrm>
            <a:off x="8462414" y="3320289"/>
            <a:ext cx="431310" cy="234248"/>
            <a:chOff x="1506537" y="2403476"/>
            <a:chExt cx="4492626" cy="2439987"/>
          </a:xfrm>
        </p:grpSpPr>
        <p:sp>
          <p:nvSpPr>
            <p:cNvPr id="49" name="Rectangle 67"/>
            <p:cNvSpPr>
              <a:spLocks noChangeArrowheads="1"/>
            </p:cNvSpPr>
            <p:nvPr userDrawn="1"/>
          </p:nvSpPr>
          <p:spPr bwMode="auto">
            <a:xfrm>
              <a:off x="3038475" y="2403476"/>
              <a:ext cx="1698625" cy="18256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8"/>
            <p:cNvSpPr>
              <a:spLocks/>
            </p:cNvSpPr>
            <p:nvPr userDrawn="1"/>
          </p:nvSpPr>
          <p:spPr bwMode="auto">
            <a:xfrm>
              <a:off x="3082925" y="2752726"/>
              <a:ext cx="1609725" cy="2079625"/>
            </a:xfrm>
            <a:custGeom>
              <a:avLst/>
              <a:gdLst>
                <a:gd name="T0" fmla="*/ 0 w 1014"/>
                <a:gd name="T1" fmla="*/ 0 h 1310"/>
                <a:gd name="T2" fmla="*/ 1014 w 1014"/>
                <a:gd name="T3" fmla="*/ 0 h 1310"/>
                <a:gd name="T4" fmla="*/ 1014 w 1014"/>
                <a:gd name="T5" fmla="*/ 1310 h 1310"/>
                <a:gd name="T6" fmla="*/ 674 w 1014"/>
                <a:gd name="T7" fmla="*/ 1310 h 1310"/>
                <a:gd name="T8" fmla="*/ 674 w 1014"/>
                <a:gd name="T9" fmla="*/ 842 h 1310"/>
                <a:gd name="T10" fmla="*/ 342 w 1014"/>
                <a:gd name="T11" fmla="*/ 842 h 1310"/>
                <a:gd name="T12" fmla="*/ 342 w 1014"/>
                <a:gd name="T13" fmla="*/ 1310 h 1310"/>
                <a:gd name="T14" fmla="*/ 3 w 1014"/>
                <a:gd name="T15" fmla="*/ 1310 h 1310"/>
                <a:gd name="T16" fmla="*/ 3 w 1014"/>
                <a:gd name="T17" fmla="*/ 1048 h 1310"/>
                <a:gd name="T18" fmla="*/ 0 w 1014"/>
                <a:gd name="T19" fmla="*/ 1048 h 1310"/>
                <a:gd name="T20" fmla="*/ 0 w 1014"/>
                <a:gd name="T21" fmla="*/ 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4" h="1310">
                  <a:moveTo>
                    <a:pt x="0" y="0"/>
                  </a:moveTo>
                  <a:lnTo>
                    <a:pt x="1014" y="0"/>
                  </a:lnTo>
                  <a:lnTo>
                    <a:pt x="1014" y="1310"/>
                  </a:lnTo>
                  <a:lnTo>
                    <a:pt x="674" y="1310"/>
                  </a:lnTo>
                  <a:lnTo>
                    <a:pt x="674" y="842"/>
                  </a:lnTo>
                  <a:lnTo>
                    <a:pt x="342" y="842"/>
                  </a:lnTo>
                  <a:lnTo>
                    <a:pt x="342" y="1310"/>
                  </a:lnTo>
                  <a:lnTo>
                    <a:pt x="3" y="1310"/>
                  </a:lnTo>
                  <a:lnTo>
                    <a:pt x="3" y="1048"/>
                  </a:lnTo>
                  <a:lnTo>
                    <a:pt x="0" y="1048"/>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69"/>
            <p:cNvSpPr>
              <a:spLocks/>
            </p:cNvSpPr>
            <p:nvPr userDrawn="1"/>
          </p:nvSpPr>
          <p:spPr bwMode="auto">
            <a:xfrm>
              <a:off x="1790700" y="3540126"/>
              <a:ext cx="1117600" cy="1300163"/>
            </a:xfrm>
            <a:custGeom>
              <a:avLst/>
              <a:gdLst>
                <a:gd name="T0" fmla="*/ 377 w 704"/>
                <a:gd name="T1" fmla="*/ 0 h 819"/>
                <a:gd name="T2" fmla="*/ 704 w 704"/>
                <a:gd name="T3" fmla="*/ 235 h 819"/>
                <a:gd name="T4" fmla="*/ 704 w 704"/>
                <a:gd name="T5" fmla="*/ 819 h 819"/>
                <a:gd name="T6" fmla="*/ 485 w 704"/>
                <a:gd name="T7" fmla="*/ 819 h 819"/>
                <a:gd name="T8" fmla="*/ 485 w 704"/>
                <a:gd name="T9" fmla="*/ 461 h 819"/>
                <a:gd name="T10" fmla="*/ 235 w 704"/>
                <a:gd name="T11" fmla="*/ 461 h 819"/>
                <a:gd name="T12" fmla="*/ 235 w 704"/>
                <a:gd name="T13" fmla="*/ 819 h 819"/>
                <a:gd name="T14" fmla="*/ 0 w 704"/>
                <a:gd name="T15" fmla="*/ 819 h 819"/>
                <a:gd name="T16" fmla="*/ 0 w 704"/>
                <a:gd name="T17" fmla="*/ 271 h 819"/>
                <a:gd name="T18" fmla="*/ 377 w 704"/>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819">
                  <a:moveTo>
                    <a:pt x="377" y="0"/>
                  </a:moveTo>
                  <a:lnTo>
                    <a:pt x="704" y="235"/>
                  </a:lnTo>
                  <a:lnTo>
                    <a:pt x="704" y="819"/>
                  </a:lnTo>
                  <a:lnTo>
                    <a:pt x="485" y="819"/>
                  </a:lnTo>
                  <a:lnTo>
                    <a:pt x="485" y="461"/>
                  </a:lnTo>
                  <a:lnTo>
                    <a:pt x="235" y="461"/>
                  </a:lnTo>
                  <a:lnTo>
                    <a:pt x="235" y="819"/>
                  </a:lnTo>
                  <a:lnTo>
                    <a:pt x="0" y="819"/>
                  </a:lnTo>
                  <a:lnTo>
                    <a:pt x="0" y="271"/>
                  </a:lnTo>
                  <a:lnTo>
                    <a:pt x="37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70"/>
            <p:cNvSpPr>
              <a:spLocks/>
            </p:cNvSpPr>
            <p:nvPr userDrawn="1"/>
          </p:nvSpPr>
          <p:spPr bwMode="auto">
            <a:xfrm>
              <a:off x="1506537" y="3111501"/>
              <a:ext cx="1401763" cy="749300"/>
            </a:xfrm>
            <a:custGeom>
              <a:avLst/>
              <a:gdLst>
                <a:gd name="T0" fmla="*/ 556 w 883"/>
                <a:gd name="T1" fmla="*/ 0 h 472"/>
                <a:gd name="T2" fmla="*/ 883 w 883"/>
                <a:gd name="T3" fmla="*/ 232 h 472"/>
                <a:gd name="T4" fmla="*/ 883 w 883"/>
                <a:gd name="T5" fmla="*/ 358 h 472"/>
                <a:gd name="T6" fmla="*/ 556 w 883"/>
                <a:gd name="T7" fmla="*/ 124 h 472"/>
                <a:gd name="T8" fmla="*/ 69 w 883"/>
                <a:gd name="T9" fmla="*/ 472 h 472"/>
                <a:gd name="T10" fmla="*/ 0 w 883"/>
                <a:gd name="T11" fmla="*/ 395 h 472"/>
                <a:gd name="T12" fmla="*/ 556 w 883"/>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883" h="472">
                  <a:moveTo>
                    <a:pt x="556" y="0"/>
                  </a:moveTo>
                  <a:lnTo>
                    <a:pt x="883" y="232"/>
                  </a:lnTo>
                  <a:lnTo>
                    <a:pt x="883" y="358"/>
                  </a:lnTo>
                  <a:lnTo>
                    <a:pt x="556" y="124"/>
                  </a:lnTo>
                  <a:lnTo>
                    <a:pt x="69" y="472"/>
                  </a:lnTo>
                  <a:lnTo>
                    <a:pt x="0" y="395"/>
                  </a:lnTo>
                  <a:lnTo>
                    <a:pt x="55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72"/>
            <p:cNvSpPr>
              <a:spLocks/>
            </p:cNvSpPr>
            <p:nvPr userDrawn="1"/>
          </p:nvSpPr>
          <p:spPr bwMode="auto">
            <a:xfrm>
              <a:off x="4906963" y="3570288"/>
              <a:ext cx="1092200" cy="1273175"/>
            </a:xfrm>
            <a:custGeom>
              <a:avLst/>
              <a:gdLst>
                <a:gd name="T0" fmla="*/ 0 w 688"/>
                <a:gd name="T1" fmla="*/ 0 h 802"/>
                <a:gd name="T2" fmla="*/ 688 w 688"/>
                <a:gd name="T3" fmla="*/ 0 h 802"/>
                <a:gd name="T4" fmla="*/ 688 w 688"/>
                <a:gd name="T5" fmla="*/ 802 h 802"/>
                <a:gd name="T6" fmla="*/ 458 w 688"/>
                <a:gd name="T7" fmla="*/ 802 h 802"/>
                <a:gd name="T8" fmla="*/ 458 w 688"/>
                <a:gd name="T9" fmla="*/ 442 h 802"/>
                <a:gd name="T10" fmla="*/ 210 w 688"/>
                <a:gd name="T11" fmla="*/ 442 h 802"/>
                <a:gd name="T12" fmla="*/ 210 w 688"/>
                <a:gd name="T13" fmla="*/ 802 h 802"/>
                <a:gd name="T14" fmla="*/ 0 w 688"/>
                <a:gd name="T15" fmla="*/ 802 h 802"/>
                <a:gd name="T16" fmla="*/ 0 w 688"/>
                <a:gd name="T17"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802">
                  <a:moveTo>
                    <a:pt x="0" y="0"/>
                  </a:moveTo>
                  <a:lnTo>
                    <a:pt x="688" y="0"/>
                  </a:lnTo>
                  <a:lnTo>
                    <a:pt x="688" y="802"/>
                  </a:lnTo>
                  <a:lnTo>
                    <a:pt x="458" y="802"/>
                  </a:lnTo>
                  <a:lnTo>
                    <a:pt x="458" y="442"/>
                  </a:lnTo>
                  <a:lnTo>
                    <a:pt x="210" y="442"/>
                  </a:lnTo>
                  <a:lnTo>
                    <a:pt x="210" y="802"/>
                  </a:lnTo>
                  <a:lnTo>
                    <a:pt x="0" y="802"/>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73"/>
            <p:cNvSpPr>
              <a:spLocks noChangeArrowheads="1"/>
            </p:cNvSpPr>
            <p:nvPr userDrawn="1"/>
          </p:nvSpPr>
          <p:spPr bwMode="auto">
            <a:xfrm>
              <a:off x="4906963" y="3240088"/>
              <a:ext cx="1092200" cy="179388"/>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366108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
        <p:nvSpPr>
          <p:cNvPr id="3" name="Content Placeholder 2"/>
          <p:cNvSpPr>
            <a:spLocks noGrp="1"/>
          </p:cNvSpPr>
          <p:nvPr>
            <p:ph idx="1"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9D28D06-218E-4EE5-AC47-A9F3FEC497C6}" type="datetime1">
              <a:rPr lang="en-US" smtClean="0"/>
              <a:t>6/19/2014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297422487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agenda title</a:t>
            </a:r>
            <a:endParaRPr lang="en-US" dirty="0"/>
          </a:p>
        </p:txBody>
      </p:sp>
      <p:sp>
        <p:nvSpPr>
          <p:cNvPr id="3" name="Date Placeholder 2"/>
          <p:cNvSpPr>
            <a:spLocks noGrp="1"/>
          </p:cNvSpPr>
          <p:nvPr>
            <p:ph type="dt" sz="half" idx="10"/>
          </p:nvPr>
        </p:nvSpPr>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22870"/>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428750"/>
            <a:ext cx="8382000" cy="3165872"/>
          </a:xfrm>
        </p:spPr>
        <p:txBody>
          <a:bodyPr>
            <a:normAutofit/>
          </a:bodyPr>
          <a:lstStyle>
            <a:lvl1pPr marL="389383" indent="-389383">
              <a:buFont typeface="Wingdings" pitchFamily="2" charset="2"/>
              <a:buChar char="§"/>
              <a:defRPr sz="2400">
                <a:solidFill>
                  <a:schemeClr val="tx1"/>
                </a:solidFill>
              </a:defRPr>
            </a:lvl1pPr>
            <a:lvl2pPr marL="894335" indent="-382271">
              <a:buFont typeface="Wingdings" pitchFamily="2" charset="2"/>
              <a:buChar char="§"/>
              <a:defRPr sz="2400">
                <a:solidFill>
                  <a:schemeClr val="tx1"/>
                </a:solidFill>
              </a:defRPr>
            </a:lvl2pPr>
            <a:lvl3pPr marL="1413511" indent="-389383">
              <a:buFont typeface="Wingdings" pitchFamily="2" charset="2"/>
              <a:buChar char="§"/>
              <a:defRPr sz="2400">
                <a:solidFill>
                  <a:schemeClr val="tx1"/>
                </a:solidFill>
              </a:defRPr>
            </a:lvl3pPr>
            <a:lvl4pPr marL="1918463" indent="-382271">
              <a:buFont typeface="Wingdings" pitchFamily="2" charset="2"/>
              <a:buChar char="§"/>
              <a:defRPr sz="2400">
                <a:solidFill>
                  <a:schemeClr val="tx1"/>
                </a:solidFill>
              </a:defRPr>
            </a:lvl4pPr>
            <a:lvl5pPr marL="2437639" indent="-389383">
              <a:buFont typeface="Wingdings" pitchFamily="2" charset="2"/>
              <a:buChar char="§"/>
              <a:defRPr sz="2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701367" y="4785224"/>
            <a:ext cx="1122141" cy="257300"/>
          </a:xfrm>
          <a:prstGeom prst="rect">
            <a:avLst/>
          </a:prstGeom>
          <a:noFill/>
        </p:spPr>
        <p:txBody>
          <a:bodyPr wrap="none" lIns="102413" tIns="51206" rIns="102413" bIns="51206" rtlCol="0" anchor="ctr" anchorCtr="0">
            <a:spAutoFit/>
          </a:bodyPr>
          <a:lstStyle/>
          <a:p>
            <a:pPr algn="l"/>
            <a:r>
              <a:rPr lang="en-US" sz="1000" spc="0" dirty="0" smtClean="0">
                <a:solidFill>
                  <a:schemeClr val="tx1"/>
                </a:solidFill>
              </a:rPr>
              <a:t>Windows Phone</a:t>
            </a:r>
            <a:endParaRPr lang="en-US" sz="1000" spc="0" dirty="0" smtClean="0">
              <a:solidFill>
                <a:schemeClr val="tx1">
                  <a:lumMod val="60000"/>
                  <a:lumOff val="40000"/>
                </a:schemeClr>
              </a:solidFill>
            </a:endParaRPr>
          </a:p>
        </p:txBody>
      </p:sp>
      <p:sp>
        <p:nvSpPr>
          <p:cNvPr id="9" name="Freeform 32"/>
          <p:cNvSpPr>
            <a:spLocks noEditPoints="1"/>
          </p:cNvSpPr>
          <p:nvPr userDrawn="1"/>
        </p:nvSpPr>
        <p:spPr bwMode="auto">
          <a:xfrm>
            <a:off x="7391401" y="4803094"/>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78657441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4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342076539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5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342076539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6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7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9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0" name="Picture Placeholder 9"/>
          <p:cNvSpPr>
            <a:spLocks noGrp="1"/>
          </p:cNvSpPr>
          <p:nvPr>
            <p:ph type="pic" sz="quarter" idx="17" hasCustomPrompt="1"/>
          </p:nvPr>
        </p:nvSpPr>
        <p:spPr>
          <a:xfrm>
            <a:off x="5699125"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6" name="Picture Placeholder 9"/>
          <p:cNvSpPr>
            <a:spLocks noGrp="1"/>
          </p:cNvSpPr>
          <p:nvPr>
            <p:ph type="pic" sz="quarter" idx="18" hasCustomPrompt="1"/>
          </p:nvPr>
        </p:nvSpPr>
        <p:spPr>
          <a:xfrm>
            <a:off x="7435851"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2195194"/>
            <a:ext cx="3352801"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0" name="Text Placeholder 12"/>
          <p:cNvSpPr>
            <a:spLocks noGrp="1"/>
          </p:cNvSpPr>
          <p:nvPr>
            <p:ph type="body" sz="quarter" idx="23" hasCustomPrompt="1"/>
          </p:nvPr>
        </p:nvSpPr>
        <p:spPr>
          <a:xfrm>
            <a:off x="7435851"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31" name="Rectangle 30"/>
          <p:cNvSpPr/>
          <p:nvPr userDrawn="1"/>
        </p:nvSpPr>
        <p:spPr>
          <a:xfrm>
            <a:off x="7435850" y="4787177"/>
            <a:ext cx="747714"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2" name="Rectangle 31"/>
          <p:cNvSpPr/>
          <p:nvPr userDrawn="1"/>
        </p:nvSpPr>
        <p:spPr>
          <a:xfrm>
            <a:off x="5699125" y="4787177"/>
            <a:ext cx="747713"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3" name="Rectangle 32"/>
          <p:cNvSpPr/>
          <p:nvPr userDrawn="1"/>
        </p:nvSpPr>
        <p:spPr>
          <a:xfrm>
            <a:off x="5699125"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4" name="Rectangle 33"/>
          <p:cNvSpPr/>
          <p:nvPr userDrawn="1"/>
        </p:nvSpPr>
        <p:spPr>
          <a:xfrm>
            <a:off x="6567487"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5" name="Rectangle 34"/>
          <p:cNvSpPr/>
          <p:nvPr userDrawn="1"/>
        </p:nvSpPr>
        <p:spPr>
          <a:xfrm>
            <a:off x="7435851"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6" name="Rectangle 35"/>
          <p:cNvSpPr/>
          <p:nvPr userDrawn="1"/>
        </p:nvSpPr>
        <p:spPr>
          <a:xfrm>
            <a:off x="8304213"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9" name="Freeform 81"/>
          <p:cNvSpPr>
            <a:spLocks noEditPoints="1"/>
          </p:cNvSpPr>
          <p:nvPr userDrawn="1"/>
        </p:nvSpPr>
        <p:spPr bwMode="black">
          <a:xfrm>
            <a:off x="6755576" y="4164369"/>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0" name="Freeform 116"/>
          <p:cNvSpPr>
            <a:spLocks noEditPoints="1"/>
          </p:cNvSpPr>
          <p:nvPr userDrawn="1"/>
        </p:nvSpPr>
        <p:spPr bwMode="black">
          <a:xfrm>
            <a:off x="7631430" y="4165869"/>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12"/>
          <p:cNvSpPr>
            <a:spLocks noChangeAspect="1"/>
          </p:cNvSpPr>
          <p:nvPr userDrawn="1"/>
        </p:nvSpPr>
        <p:spPr bwMode="black">
          <a:xfrm>
            <a:off x="5936301" y="4118319"/>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44" name="Freeform 166"/>
          <p:cNvSpPr>
            <a:spLocks noEditPoints="1"/>
          </p:cNvSpPr>
          <p:nvPr userDrawn="1"/>
        </p:nvSpPr>
        <p:spPr bwMode="black">
          <a:xfrm>
            <a:off x="8478534" y="4114933"/>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4"/>
          <p:cNvSpPr/>
          <p:nvPr userDrawn="1"/>
        </p:nvSpPr>
        <p:spPr>
          <a:xfrm>
            <a:off x="8304212" y="4787177"/>
            <a:ext cx="747714"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6" name="Rectangle 45"/>
          <p:cNvSpPr/>
          <p:nvPr userDrawn="1"/>
        </p:nvSpPr>
        <p:spPr>
          <a:xfrm>
            <a:off x="6567487" y="4787177"/>
            <a:ext cx="747714"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t="1" b="54425"/>
          <a:stretch/>
        </p:blipFill>
        <p:spPr>
          <a:xfrm>
            <a:off x="7608556" y="4962930"/>
            <a:ext cx="402303" cy="180569"/>
          </a:xfrm>
          <a:prstGeom prst="rect">
            <a:avLst/>
          </a:prstGeom>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t="-1" b="41977"/>
          <a:stretch/>
        </p:blipFill>
        <p:spPr>
          <a:xfrm>
            <a:off x="6770670" y="4927756"/>
            <a:ext cx="341348" cy="215744"/>
          </a:xfrm>
          <a:prstGeom prst="rect">
            <a:avLst/>
          </a:prstGeom>
        </p:spPr>
      </p:pic>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b="55001"/>
          <a:stretch/>
        </p:blipFill>
        <p:spPr>
          <a:xfrm>
            <a:off x="5911451" y="4998125"/>
            <a:ext cx="323061" cy="145375"/>
          </a:xfrm>
          <a:prstGeom prst="rect">
            <a:avLst/>
          </a:prstGeom>
        </p:spPr>
      </p:pic>
      <p:pic>
        <p:nvPicPr>
          <p:cNvPr id="6" name="Picture 5"/>
          <p:cNvPicPr>
            <a:picLocks noChangeAspect="1"/>
          </p:cNvPicPr>
          <p:nvPr userDrawn="1"/>
        </p:nvPicPr>
        <p:blipFill rotWithShape="1">
          <a:blip r:embed="rId6">
            <a:extLst>
              <a:ext uri="{28A0092B-C50C-407E-A947-70E740481C1C}">
                <a14:useLocalDpi xmlns:a14="http://schemas.microsoft.com/office/drawing/2010/main" val="0"/>
              </a:ext>
            </a:extLst>
          </a:blip>
          <a:srcRect b="57190"/>
          <a:stretch/>
        </p:blipFill>
        <p:spPr>
          <a:xfrm>
            <a:off x="8471586" y="5039123"/>
            <a:ext cx="438876" cy="104377"/>
          </a:xfrm>
          <a:prstGeom prst="rect">
            <a:avLst/>
          </a:prstGeom>
        </p:spPr>
      </p:pic>
    </p:spTree>
    <p:extLst>
      <p:ext uri="{BB962C8B-B14F-4D97-AF65-F5344CB8AC3E}">
        <p14:creationId xmlns:p14="http://schemas.microsoft.com/office/powerpoint/2010/main" val="1338135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0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3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7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9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0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457200" y="1744663"/>
            <a:ext cx="8229600" cy="2755900"/>
          </a:xfrm>
        </p:spPr>
        <p:txBody>
          <a:bodyPr/>
          <a:lstStyle>
            <a:lvl2pPr marL="574675" indent="-114300">
              <a:defRPr/>
            </a:lvl2pPr>
            <a:lvl3pPr marL="1028700" indent="-114300">
              <a:defRPr/>
            </a:lvl3pPr>
            <a:lvl4pPr marL="1489075" indent="-114300">
              <a:defRPr/>
            </a:lvl4pPr>
            <a:lvl5pPr marL="194310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3" name="Date Placeholder 12"/>
          <p:cNvSpPr>
            <a:spLocks noGrp="1"/>
          </p:cNvSpPr>
          <p:nvPr>
            <p:ph type="dt" sz="half" idx="18"/>
          </p:nvPr>
        </p:nvSpPr>
        <p:spPr/>
        <p:txBody>
          <a:bodyPr/>
          <a:lstStyle/>
          <a:p>
            <a:fld id="{6DD3B76A-C5DE-4B9A-BEAE-BBF0DC17AAA8}" type="datetime1">
              <a:rPr lang="en-US" smtClean="0"/>
              <a:t>6/19/2014</a:t>
            </a:fld>
            <a:endParaRPr lang="en-US" dirty="0"/>
          </a:p>
        </p:txBody>
      </p:sp>
      <p:sp>
        <p:nvSpPr>
          <p:cNvPr id="14" name="Footer Placeholder 13"/>
          <p:cNvSpPr>
            <a:spLocks noGrp="1"/>
          </p:cNvSpPr>
          <p:nvPr>
            <p:ph type="ftr" sz="quarter" idx="19"/>
          </p:nvPr>
        </p:nvSpPr>
        <p:spPr/>
        <p:txBody>
          <a:bodyPr/>
          <a:lstStyle/>
          <a:p>
            <a:r>
              <a:rPr lang="en-US" dirty="0" smtClean="0"/>
              <a:t>Microsoft</a:t>
            </a:r>
            <a:endParaRPr lang="en-US" dirty="0"/>
          </a:p>
        </p:txBody>
      </p:sp>
      <p:sp>
        <p:nvSpPr>
          <p:cNvPr id="15" name="Slide Number Placeholder 14"/>
          <p:cNvSpPr>
            <a:spLocks noGrp="1"/>
          </p:cNvSpPr>
          <p:nvPr>
            <p:ph type="sldNum" sz="quarter" idx="20"/>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407916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3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4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5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6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7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2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9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3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3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34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5" name="Text Placeholder 21"/>
          <p:cNvSpPr>
            <a:spLocks noGrp="1"/>
          </p:cNvSpPr>
          <p:nvPr>
            <p:ph type="body" sz="quarter" idx="22" hasCustomPrompt="1"/>
          </p:nvPr>
        </p:nvSpPr>
        <p:spPr>
          <a:xfrm>
            <a:off x="4054475"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21"/>
          <p:cNvSpPr>
            <a:spLocks noGrp="1"/>
          </p:cNvSpPr>
          <p:nvPr>
            <p:ph type="body" sz="quarter" idx="21" hasCustomPrompt="1"/>
          </p:nvPr>
        </p:nvSpPr>
        <p:spPr>
          <a:xfrm>
            <a:off x="457200"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6" name="Date Placeholder 15"/>
          <p:cNvSpPr>
            <a:spLocks noGrp="1"/>
          </p:cNvSpPr>
          <p:nvPr>
            <p:ph type="dt" sz="half" idx="18"/>
          </p:nvPr>
        </p:nvSpPr>
        <p:spPr/>
        <p:txBody>
          <a:bodyPr/>
          <a:lstStyle/>
          <a:p>
            <a:fld id="{E7AB34F0-2EF5-4F59-83F0-0A2CA5B1ABC0}" type="datetime1">
              <a:rPr lang="en-US" smtClean="0"/>
              <a:t>6/19/2014</a:t>
            </a:fld>
            <a:endParaRPr lang="en-US" dirty="0"/>
          </a:p>
        </p:txBody>
      </p:sp>
      <p:sp>
        <p:nvSpPr>
          <p:cNvPr id="17" name="Footer Placeholder 16"/>
          <p:cNvSpPr>
            <a:spLocks noGrp="1"/>
          </p:cNvSpPr>
          <p:nvPr>
            <p:ph type="ftr" sz="quarter" idx="19"/>
          </p:nvPr>
        </p:nvSpPr>
        <p:spPr/>
        <p:txBody>
          <a:bodyPr/>
          <a:lstStyle/>
          <a:p>
            <a:r>
              <a:rPr lang="en-US" dirty="0" smtClean="0"/>
              <a:t>Microsoft</a:t>
            </a:r>
            <a:endParaRPr lang="en-US" dirty="0"/>
          </a:p>
        </p:txBody>
      </p:sp>
      <p:sp>
        <p:nvSpPr>
          <p:cNvPr id="19" name="Slide Number Placeholder 18"/>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41377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4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4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Legal">
    <p:spTree>
      <p:nvGrpSpPr>
        <p:cNvPr id="1" name=""/>
        <p:cNvGrpSpPr/>
        <p:nvPr/>
      </p:nvGrpSpPr>
      <p:grpSpPr>
        <a:xfrm>
          <a:off x="0" y="0"/>
          <a:ext cx="0" cy="0"/>
          <a:chOff x="0" y="0"/>
          <a:chExt cx="0" cy="0"/>
        </a:xfrm>
      </p:grpSpPr>
      <p:sp>
        <p:nvSpPr>
          <p:cNvPr id="25" name="Rectangle 24"/>
          <p:cNvSpPr/>
          <p:nvPr userDrawn="1"/>
        </p:nvSpPr>
        <p:spPr>
          <a:xfrm>
            <a:off x="3" y="2"/>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a:endParaRPr lang="en-US" dirty="0"/>
          </a:p>
        </p:txBody>
      </p:sp>
      <p:sp>
        <p:nvSpPr>
          <p:cNvPr id="7" name="TextBox 6"/>
          <p:cNvSpPr txBox="1"/>
          <p:nvPr userDrawn="1"/>
        </p:nvSpPr>
        <p:spPr>
          <a:xfrm>
            <a:off x="1926828" y="1578704"/>
            <a:ext cx="5159772" cy="1324259"/>
          </a:xfrm>
          <a:prstGeom prst="rect">
            <a:avLst/>
          </a:prstGeom>
          <a:noFill/>
        </p:spPr>
        <p:txBody>
          <a:bodyPr wrap="square" lIns="102413" tIns="51206" rIns="102413" bIns="51206" rtlCol="0" anchor="ctr" anchorCtr="0">
            <a:spAutoFit/>
          </a:bodyPr>
          <a:lstStyle/>
          <a:p>
            <a:pPr>
              <a:spcBef>
                <a:spcPts val="672"/>
              </a:spcBef>
            </a:pPr>
            <a:r>
              <a:rPr lang="en-US" sz="1050" kern="0" dirty="0" smtClean="0">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p>
          <a:p>
            <a:pPr>
              <a:spcBef>
                <a:spcPts val="672"/>
              </a:spcBef>
            </a:pPr>
            <a:r>
              <a:rPr lang="en-US" sz="1050" kern="0" cap="all" baseline="0" dirty="0" smtClean="0">
                <a:solidFill>
                  <a:schemeClr val="tx1"/>
                </a:solidFill>
              </a:rPr>
              <a:t>Microsoft makes no warranties, express, implied or statutory, as to the information in this presentation.</a:t>
            </a:r>
          </a:p>
        </p:txBody>
      </p:sp>
      <p:sp>
        <p:nvSpPr>
          <p:cNvPr id="49" name="TextBox 48"/>
          <p:cNvSpPr txBox="1"/>
          <p:nvPr userDrawn="1"/>
        </p:nvSpPr>
        <p:spPr>
          <a:xfrm>
            <a:off x="152400" y="4453222"/>
            <a:ext cx="7543800" cy="588160"/>
          </a:xfrm>
          <a:prstGeom prst="rect">
            <a:avLst/>
          </a:prstGeom>
          <a:noFill/>
        </p:spPr>
        <p:txBody>
          <a:bodyPr wrap="square" lIns="102413" tIns="51206" rIns="102413" bIns="51206" rtlCol="0" anchor="b" anchorCtr="0">
            <a:spAutoFit/>
          </a:bodyPr>
          <a:lstStyle/>
          <a:p>
            <a:pPr>
              <a:spcBef>
                <a:spcPts val="0"/>
              </a:spcBef>
            </a:pPr>
            <a:r>
              <a:rPr lang="en-US" sz="1050" baseline="0" dirty="0" smtClean="0">
                <a:solidFill>
                  <a:schemeClr val="tx1"/>
                </a:solidFill>
              </a:rPr>
              <a:t>© 2013 Microsoft Corporation. All rights reserved. </a:t>
            </a:r>
          </a:p>
          <a:p>
            <a:pPr>
              <a:spcBef>
                <a:spcPts val="0"/>
              </a:spcBef>
            </a:pPr>
            <a:r>
              <a:rPr lang="en-US" sz="1050" baseline="0" dirty="0" smtClean="0">
                <a:solidFill>
                  <a:schemeClr val="tx1"/>
                </a:solidFill>
              </a:rPr>
              <a:t>Microsoft, Windows, Windows Vista and other product names are or may be registered trademarks and/or trademarks in the U.S. and/or other countries.</a:t>
            </a:r>
          </a:p>
        </p:txBody>
      </p:sp>
      <p:grpSp>
        <p:nvGrpSpPr>
          <p:cNvPr id="26" name="Group 25"/>
          <p:cNvGrpSpPr/>
          <p:nvPr userDrawn="1"/>
        </p:nvGrpSpPr>
        <p:grpSpPr>
          <a:xfrm>
            <a:off x="1926828" y="1002994"/>
            <a:ext cx="4477651" cy="456898"/>
            <a:chOff x="781049" y="589835"/>
            <a:chExt cx="4156675" cy="565528"/>
          </a:xfrm>
        </p:grpSpPr>
        <p:sp>
          <p:nvSpPr>
            <p:cNvPr id="27" name="Rectangle 8"/>
            <p:cNvSpPr>
              <a:spLocks noChangeArrowheads="1"/>
            </p:cNvSpPr>
            <p:nvPr userDrawn="1"/>
          </p:nvSpPr>
          <p:spPr bwMode="auto">
            <a:xfrm>
              <a:off x="781049" y="589835"/>
              <a:ext cx="564611" cy="565528"/>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pc="-150"/>
            </a:p>
          </p:txBody>
        </p:sp>
        <p:sp>
          <p:nvSpPr>
            <p:cNvPr id="28" name="Freeform 9"/>
            <p:cNvSpPr>
              <a:spLocks/>
            </p:cNvSpPr>
            <p:nvPr userDrawn="1"/>
          </p:nvSpPr>
          <p:spPr bwMode="auto">
            <a:xfrm>
              <a:off x="1488646" y="683326"/>
              <a:ext cx="480286" cy="369381"/>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29" name="Freeform 10"/>
            <p:cNvSpPr>
              <a:spLocks noEditPoints="1"/>
            </p:cNvSpPr>
            <p:nvPr userDrawn="1"/>
          </p:nvSpPr>
          <p:spPr bwMode="auto">
            <a:xfrm>
              <a:off x="1990930" y="666827"/>
              <a:ext cx="54995" cy="385879"/>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0" name="Freeform 11"/>
            <p:cNvSpPr>
              <a:spLocks/>
            </p:cNvSpPr>
            <p:nvPr userDrawn="1"/>
          </p:nvSpPr>
          <p:spPr bwMode="auto">
            <a:xfrm>
              <a:off x="2103669" y="783233"/>
              <a:ext cx="219062" cy="269473"/>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1" name="Freeform 12"/>
            <p:cNvSpPr>
              <a:spLocks noEditPoints="1"/>
            </p:cNvSpPr>
            <p:nvPr userDrawn="1"/>
          </p:nvSpPr>
          <p:spPr bwMode="auto">
            <a:xfrm>
              <a:off x="2361227" y="661328"/>
              <a:ext cx="242893" cy="397794"/>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2" name="Freeform 13"/>
            <p:cNvSpPr>
              <a:spLocks noEditPoints="1"/>
            </p:cNvSpPr>
            <p:nvPr userDrawn="1"/>
          </p:nvSpPr>
          <p:spPr bwMode="auto">
            <a:xfrm>
              <a:off x="2649032" y="783233"/>
              <a:ext cx="260308" cy="275890"/>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3" name="Freeform 14"/>
            <p:cNvSpPr>
              <a:spLocks/>
            </p:cNvSpPr>
            <p:nvPr userDrawn="1"/>
          </p:nvSpPr>
          <p:spPr bwMode="auto">
            <a:xfrm>
              <a:off x="2916672" y="789649"/>
              <a:ext cx="369381" cy="263058"/>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4" name="Freeform 15"/>
            <p:cNvSpPr>
              <a:spLocks/>
            </p:cNvSpPr>
            <p:nvPr userDrawn="1"/>
          </p:nvSpPr>
          <p:spPr bwMode="auto">
            <a:xfrm>
              <a:off x="3296135" y="783233"/>
              <a:ext cx="162234" cy="275890"/>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5" name="Freeform 16"/>
            <p:cNvSpPr>
              <a:spLocks noEditPoints="1"/>
            </p:cNvSpPr>
            <p:nvPr userDrawn="1"/>
          </p:nvSpPr>
          <p:spPr bwMode="auto">
            <a:xfrm>
              <a:off x="3467535" y="780483"/>
              <a:ext cx="54078" cy="53161"/>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6" name="Freeform 17"/>
            <p:cNvSpPr>
              <a:spLocks noEditPoints="1"/>
            </p:cNvSpPr>
            <p:nvPr userDrawn="1"/>
          </p:nvSpPr>
          <p:spPr bwMode="auto">
            <a:xfrm>
              <a:off x="3619687" y="683326"/>
              <a:ext cx="225478" cy="369381"/>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7" name="Freeform 18"/>
            <p:cNvSpPr>
              <a:spLocks/>
            </p:cNvSpPr>
            <p:nvPr userDrawn="1"/>
          </p:nvSpPr>
          <p:spPr bwMode="auto">
            <a:xfrm>
              <a:off x="3888244" y="661328"/>
              <a:ext cx="219062" cy="391378"/>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8" name="Freeform 19"/>
            <p:cNvSpPr>
              <a:spLocks noEditPoints="1"/>
            </p:cNvSpPr>
            <p:nvPr userDrawn="1"/>
          </p:nvSpPr>
          <p:spPr bwMode="auto">
            <a:xfrm>
              <a:off x="4145802" y="783233"/>
              <a:ext cx="260308" cy="275890"/>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9" name="Freeform 20"/>
            <p:cNvSpPr>
              <a:spLocks/>
            </p:cNvSpPr>
            <p:nvPr userDrawn="1"/>
          </p:nvSpPr>
          <p:spPr bwMode="auto">
            <a:xfrm>
              <a:off x="4450105" y="783233"/>
              <a:ext cx="219062" cy="269473"/>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0" name="Freeform 21"/>
            <p:cNvSpPr>
              <a:spLocks noEditPoints="1"/>
            </p:cNvSpPr>
            <p:nvPr userDrawn="1"/>
          </p:nvSpPr>
          <p:spPr bwMode="auto">
            <a:xfrm>
              <a:off x="4707663" y="783233"/>
              <a:ext cx="230061" cy="275890"/>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1" name="Freeform 22"/>
            <p:cNvSpPr>
              <a:spLocks noEditPoints="1"/>
            </p:cNvSpPr>
            <p:nvPr userDrawn="1"/>
          </p:nvSpPr>
          <p:spPr bwMode="auto">
            <a:xfrm>
              <a:off x="1211840" y="991296"/>
              <a:ext cx="53161" cy="53161"/>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2" name="Freeform 23"/>
            <p:cNvSpPr>
              <a:spLocks/>
            </p:cNvSpPr>
            <p:nvPr userDrawn="1"/>
          </p:nvSpPr>
          <p:spPr bwMode="auto">
            <a:xfrm>
              <a:off x="902037" y="683326"/>
              <a:ext cx="192481" cy="164984"/>
            </a:xfrm>
            <a:custGeom>
              <a:avLst/>
              <a:gdLst>
                <a:gd name="T0" fmla="*/ 125 w 210"/>
                <a:gd name="T1" fmla="*/ 0 h 180"/>
                <a:gd name="T2" fmla="*/ 146 w 210"/>
                <a:gd name="T3" fmla="*/ 1 h 180"/>
                <a:gd name="T4" fmla="*/ 164 w 210"/>
                <a:gd name="T5" fmla="*/ 5 h 180"/>
                <a:gd name="T6" fmla="*/ 181 w 210"/>
                <a:gd name="T7" fmla="*/ 12 h 180"/>
                <a:gd name="T8" fmla="*/ 197 w 210"/>
                <a:gd name="T9" fmla="*/ 20 h 180"/>
                <a:gd name="T10" fmla="*/ 210 w 210"/>
                <a:gd name="T11" fmla="*/ 30 h 180"/>
                <a:gd name="T12" fmla="*/ 168 w 210"/>
                <a:gd name="T13" fmla="*/ 180 h 180"/>
                <a:gd name="T14" fmla="*/ 153 w 210"/>
                <a:gd name="T15" fmla="*/ 172 h 180"/>
                <a:gd name="T16" fmla="*/ 137 w 210"/>
                <a:gd name="T17" fmla="*/ 164 h 180"/>
                <a:gd name="T18" fmla="*/ 121 w 210"/>
                <a:gd name="T19" fmla="*/ 157 h 180"/>
                <a:gd name="T20" fmla="*/ 102 w 210"/>
                <a:gd name="T21" fmla="*/ 153 h 180"/>
                <a:gd name="T22" fmla="*/ 81 w 210"/>
                <a:gd name="T23" fmla="*/ 151 h 180"/>
                <a:gd name="T24" fmla="*/ 58 w 210"/>
                <a:gd name="T25" fmla="*/ 154 h 180"/>
                <a:gd name="T26" fmla="*/ 30 w 210"/>
                <a:gd name="T27" fmla="*/ 160 h 180"/>
                <a:gd name="T28" fmla="*/ 0 w 210"/>
                <a:gd name="T29" fmla="*/ 171 h 180"/>
                <a:gd name="T30" fmla="*/ 44 w 210"/>
                <a:gd name="T31" fmla="*/ 19 h 180"/>
                <a:gd name="T32" fmla="*/ 74 w 210"/>
                <a:gd name="T33" fmla="*/ 8 h 180"/>
                <a:gd name="T34" fmla="*/ 102 w 210"/>
                <a:gd name="T35" fmla="*/ 3 h 180"/>
                <a:gd name="T36" fmla="*/ 125 w 210"/>
                <a:gd name="T3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180">
                  <a:moveTo>
                    <a:pt x="125" y="0"/>
                  </a:moveTo>
                  <a:lnTo>
                    <a:pt x="146" y="1"/>
                  </a:lnTo>
                  <a:lnTo>
                    <a:pt x="164" y="5"/>
                  </a:lnTo>
                  <a:lnTo>
                    <a:pt x="181" y="12"/>
                  </a:lnTo>
                  <a:lnTo>
                    <a:pt x="197" y="20"/>
                  </a:lnTo>
                  <a:lnTo>
                    <a:pt x="210" y="30"/>
                  </a:lnTo>
                  <a:lnTo>
                    <a:pt x="168" y="180"/>
                  </a:lnTo>
                  <a:lnTo>
                    <a:pt x="153" y="172"/>
                  </a:lnTo>
                  <a:lnTo>
                    <a:pt x="137" y="164"/>
                  </a:lnTo>
                  <a:lnTo>
                    <a:pt x="121" y="157"/>
                  </a:lnTo>
                  <a:lnTo>
                    <a:pt x="102" y="153"/>
                  </a:lnTo>
                  <a:lnTo>
                    <a:pt x="81" y="151"/>
                  </a:lnTo>
                  <a:lnTo>
                    <a:pt x="58" y="154"/>
                  </a:lnTo>
                  <a:lnTo>
                    <a:pt x="30" y="160"/>
                  </a:lnTo>
                  <a:lnTo>
                    <a:pt x="0" y="171"/>
                  </a:lnTo>
                  <a:lnTo>
                    <a:pt x="44" y="19"/>
                  </a:lnTo>
                  <a:lnTo>
                    <a:pt x="74" y="8"/>
                  </a:lnTo>
                  <a:lnTo>
                    <a:pt x="102" y="3"/>
                  </a:lnTo>
                  <a:lnTo>
                    <a:pt x="125"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3" name="Freeform 24"/>
            <p:cNvSpPr>
              <a:spLocks/>
            </p:cNvSpPr>
            <p:nvPr userDrawn="1"/>
          </p:nvSpPr>
          <p:spPr bwMode="auto">
            <a:xfrm>
              <a:off x="858041" y="846476"/>
              <a:ext cx="189732" cy="164984"/>
            </a:xfrm>
            <a:custGeom>
              <a:avLst/>
              <a:gdLst>
                <a:gd name="T0" fmla="*/ 122 w 207"/>
                <a:gd name="T1" fmla="*/ 0 h 180"/>
                <a:gd name="T2" fmla="*/ 143 w 207"/>
                <a:gd name="T3" fmla="*/ 1 h 180"/>
                <a:gd name="T4" fmla="*/ 161 w 207"/>
                <a:gd name="T5" fmla="*/ 5 h 180"/>
                <a:gd name="T6" fmla="*/ 179 w 207"/>
                <a:gd name="T7" fmla="*/ 12 h 180"/>
                <a:gd name="T8" fmla="*/ 194 w 207"/>
                <a:gd name="T9" fmla="*/ 20 h 180"/>
                <a:gd name="T10" fmla="*/ 207 w 207"/>
                <a:gd name="T11" fmla="*/ 30 h 180"/>
                <a:gd name="T12" fmla="*/ 165 w 207"/>
                <a:gd name="T13" fmla="*/ 180 h 180"/>
                <a:gd name="T14" fmla="*/ 151 w 207"/>
                <a:gd name="T15" fmla="*/ 170 h 180"/>
                <a:gd name="T16" fmla="*/ 136 w 207"/>
                <a:gd name="T17" fmla="*/ 162 h 180"/>
                <a:gd name="T18" fmla="*/ 119 w 207"/>
                <a:gd name="T19" fmla="*/ 157 h 180"/>
                <a:gd name="T20" fmla="*/ 102 w 207"/>
                <a:gd name="T21" fmla="*/ 151 h 180"/>
                <a:gd name="T22" fmla="*/ 81 w 207"/>
                <a:gd name="T23" fmla="*/ 150 h 180"/>
                <a:gd name="T24" fmla="*/ 59 w 207"/>
                <a:gd name="T25" fmla="*/ 151 h 180"/>
                <a:gd name="T26" fmla="*/ 33 w 207"/>
                <a:gd name="T27" fmla="*/ 157 h 180"/>
                <a:gd name="T28" fmla="*/ 4 w 207"/>
                <a:gd name="T29" fmla="*/ 168 h 180"/>
                <a:gd name="T30" fmla="*/ 3 w 207"/>
                <a:gd name="T31" fmla="*/ 168 h 180"/>
                <a:gd name="T32" fmla="*/ 1 w 207"/>
                <a:gd name="T33" fmla="*/ 168 h 180"/>
                <a:gd name="T34" fmla="*/ 0 w 207"/>
                <a:gd name="T35" fmla="*/ 166 h 180"/>
                <a:gd name="T36" fmla="*/ 0 w 207"/>
                <a:gd name="T37" fmla="*/ 163 h 180"/>
                <a:gd name="T38" fmla="*/ 0 w 207"/>
                <a:gd name="T39" fmla="*/ 163 h 180"/>
                <a:gd name="T40" fmla="*/ 41 w 207"/>
                <a:gd name="T41" fmla="*/ 19 h 180"/>
                <a:gd name="T42" fmla="*/ 71 w 207"/>
                <a:gd name="T43" fmla="*/ 8 h 180"/>
                <a:gd name="T44" fmla="*/ 99 w 207"/>
                <a:gd name="T45" fmla="*/ 2 h 180"/>
                <a:gd name="T46" fmla="*/ 122 w 207"/>
                <a:gd name="T4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180">
                  <a:moveTo>
                    <a:pt x="122" y="0"/>
                  </a:moveTo>
                  <a:lnTo>
                    <a:pt x="143" y="1"/>
                  </a:lnTo>
                  <a:lnTo>
                    <a:pt x="161" y="5"/>
                  </a:lnTo>
                  <a:lnTo>
                    <a:pt x="179" y="12"/>
                  </a:lnTo>
                  <a:lnTo>
                    <a:pt x="194" y="20"/>
                  </a:lnTo>
                  <a:lnTo>
                    <a:pt x="207" y="30"/>
                  </a:lnTo>
                  <a:lnTo>
                    <a:pt x="165" y="180"/>
                  </a:lnTo>
                  <a:lnTo>
                    <a:pt x="151" y="170"/>
                  </a:lnTo>
                  <a:lnTo>
                    <a:pt x="136" y="162"/>
                  </a:lnTo>
                  <a:lnTo>
                    <a:pt x="119" y="157"/>
                  </a:lnTo>
                  <a:lnTo>
                    <a:pt x="102" y="151"/>
                  </a:lnTo>
                  <a:lnTo>
                    <a:pt x="81" y="150"/>
                  </a:lnTo>
                  <a:lnTo>
                    <a:pt x="59" y="151"/>
                  </a:lnTo>
                  <a:lnTo>
                    <a:pt x="33" y="157"/>
                  </a:lnTo>
                  <a:lnTo>
                    <a:pt x="4" y="168"/>
                  </a:lnTo>
                  <a:lnTo>
                    <a:pt x="3" y="168"/>
                  </a:lnTo>
                  <a:lnTo>
                    <a:pt x="1" y="168"/>
                  </a:lnTo>
                  <a:lnTo>
                    <a:pt x="0" y="166"/>
                  </a:lnTo>
                  <a:lnTo>
                    <a:pt x="0" y="163"/>
                  </a:lnTo>
                  <a:lnTo>
                    <a:pt x="0" y="163"/>
                  </a:lnTo>
                  <a:lnTo>
                    <a:pt x="41" y="19"/>
                  </a:lnTo>
                  <a:lnTo>
                    <a:pt x="71" y="8"/>
                  </a:lnTo>
                  <a:lnTo>
                    <a:pt x="99" y="2"/>
                  </a:lnTo>
                  <a:lnTo>
                    <a:pt x="122"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4" name="Freeform 25"/>
            <p:cNvSpPr>
              <a:spLocks/>
            </p:cNvSpPr>
            <p:nvPr userDrawn="1"/>
          </p:nvSpPr>
          <p:spPr bwMode="auto">
            <a:xfrm>
              <a:off x="1029442" y="887723"/>
              <a:ext cx="193398" cy="164984"/>
            </a:xfrm>
            <a:custGeom>
              <a:avLst/>
              <a:gdLst>
                <a:gd name="T0" fmla="*/ 44 w 211"/>
                <a:gd name="T1" fmla="*/ 0 h 180"/>
                <a:gd name="T2" fmla="*/ 58 w 211"/>
                <a:gd name="T3" fmla="*/ 10 h 180"/>
                <a:gd name="T4" fmla="*/ 73 w 211"/>
                <a:gd name="T5" fmla="*/ 18 h 180"/>
                <a:gd name="T6" fmla="*/ 91 w 211"/>
                <a:gd name="T7" fmla="*/ 23 h 180"/>
                <a:gd name="T8" fmla="*/ 108 w 211"/>
                <a:gd name="T9" fmla="*/ 29 h 180"/>
                <a:gd name="T10" fmla="*/ 129 w 211"/>
                <a:gd name="T11" fmla="*/ 29 h 180"/>
                <a:gd name="T12" fmla="*/ 154 w 211"/>
                <a:gd name="T13" fmla="*/ 28 h 180"/>
                <a:gd name="T14" fmla="*/ 180 w 211"/>
                <a:gd name="T15" fmla="*/ 21 h 180"/>
                <a:gd name="T16" fmla="*/ 211 w 211"/>
                <a:gd name="T17" fmla="*/ 10 h 180"/>
                <a:gd name="T18" fmla="*/ 167 w 211"/>
                <a:gd name="T19" fmla="*/ 161 h 180"/>
                <a:gd name="T20" fmla="*/ 137 w 211"/>
                <a:gd name="T21" fmla="*/ 172 h 180"/>
                <a:gd name="T22" fmla="*/ 110 w 211"/>
                <a:gd name="T23" fmla="*/ 178 h 180"/>
                <a:gd name="T24" fmla="*/ 86 w 211"/>
                <a:gd name="T25" fmla="*/ 180 h 180"/>
                <a:gd name="T26" fmla="*/ 66 w 211"/>
                <a:gd name="T27" fmla="*/ 179 h 180"/>
                <a:gd name="T28" fmla="*/ 47 w 211"/>
                <a:gd name="T29" fmla="*/ 175 h 180"/>
                <a:gd name="T30" fmla="*/ 30 w 211"/>
                <a:gd name="T31" fmla="*/ 168 h 180"/>
                <a:gd name="T32" fmla="*/ 15 w 211"/>
                <a:gd name="T33" fmla="*/ 160 h 180"/>
                <a:gd name="T34" fmla="*/ 0 w 211"/>
                <a:gd name="T35" fmla="*/ 150 h 180"/>
                <a:gd name="T36" fmla="*/ 44 w 211"/>
                <a:gd name="T3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80">
                  <a:moveTo>
                    <a:pt x="44" y="0"/>
                  </a:moveTo>
                  <a:lnTo>
                    <a:pt x="58" y="10"/>
                  </a:lnTo>
                  <a:lnTo>
                    <a:pt x="73" y="18"/>
                  </a:lnTo>
                  <a:lnTo>
                    <a:pt x="91" y="23"/>
                  </a:lnTo>
                  <a:lnTo>
                    <a:pt x="108" y="29"/>
                  </a:lnTo>
                  <a:lnTo>
                    <a:pt x="129" y="29"/>
                  </a:lnTo>
                  <a:lnTo>
                    <a:pt x="154" y="28"/>
                  </a:lnTo>
                  <a:lnTo>
                    <a:pt x="180" y="21"/>
                  </a:lnTo>
                  <a:lnTo>
                    <a:pt x="211" y="10"/>
                  </a:lnTo>
                  <a:lnTo>
                    <a:pt x="167" y="161"/>
                  </a:lnTo>
                  <a:lnTo>
                    <a:pt x="137" y="172"/>
                  </a:lnTo>
                  <a:lnTo>
                    <a:pt x="110" y="178"/>
                  </a:lnTo>
                  <a:lnTo>
                    <a:pt x="86" y="180"/>
                  </a:lnTo>
                  <a:lnTo>
                    <a:pt x="66" y="179"/>
                  </a:lnTo>
                  <a:lnTo>
                    <a:pt x="47" y="175"/>
                  </a:lnTo>
                  <a:lnTo>
                    <a:pt x="30" y="168"/>
                  </a:lnTo>
                  <a:lnTo>
                    <a:pt x="15" y="160"/>
                  </a:lnTo>
                  <a:lnTo>
                    <a:pt x="0" y="150"/>
                  </a:lnTo>
                  <a:lnTo>
                    <a:pt x="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5" name="Freeform 26"/>
            <p:cNvSpPr>
              <a:spLocks/>
            </p:cNvSpPr>
            <p:nvPr userDrawn="1"/>
          </p:nvSpPr>
          <p:spPr bwMode="auto">
            <a:xfrm>
              <a:off x="1076187" y="724572"/>
              <a:ext cx="193398" cy="166817"/>
            </a:xfrm>
            <a:custGeom>
              <a:avLst/>
              <a:gdLst>
                <a:gd name="T0" fmla="*/ 44 w 211"/>
                <a:gd name="T1" fmla="*/ 0 h 182"/>
                <a:gd name="T2" fmla="*/ 57 w 211"/>
                <a:gd name="T3" fmla="*/ 10 h 182"/>
                <a:gd name="T4" fmla="*/ 72 w 211"/>
                <a:gd name="T5" fmla="*/ 18 h 182"/>
                <a:gd name="T6" fmla="*/ 89 w 211"/>
                <a:gd name="T7" fmla="*/ 25 h 182"/>
                <a:gd name="T8" fmla="*/ 108 w 211"/>
                <a:gd name="T9" fmla="*/ 29 h 182"/>
                <a:gd name="T10" fmla="*/ 129 w 211"/>
                <a:gd name="T11" fmla="*/ 31 h 182"/>
                <a:gd name="T12" fmla="*/ 152 w 211"/>
                <a:gd name="T13" fmla="*/ 28 h 182"/>
                <a:gd name="T14" fmla="*/ 180 w 211"/>
                <a:gd name="T15" fmla="*/ 22 h 182"/>
                <a:gd name="T16" fmla="*/ 211 w 211"/>
                <a:gd name="T17" fmla="*/ 11 h 182"/>
                <a:gd name="T18" fmla="*/ 167 w 211"/>
                <a:gd name="T19" fmla="*/ 161 h 182"/>
                <a:gd name="T20" fmla="*/ 137 w 211"/>
                <a:gd name="T21" fmla="*/ 172 h 182"/>
                <a:gd name="T22" fmla="*/ 110 w 211"/>
                <a:gd name="T23" fmla="*/ 179 h 182"/>
                <a:gd name="T24" fmla="*/ 86 w 211"/>
                <a:gd name="T25" fmla="*/ 182 h 182"/>
                <a:gd name="T26" fmla="*/ 66 w 211"/>
                <a:gd name="T27" fmla="*/ 181 h 182"/>
                <a:gd name="T28" fmla="*/ 46 w 211"/>
                <a:gd name="T29" fmla="*/ 175 h 182"/>
                <a:gd name="T30" fmla="*/ 30 w 211"/>
                <a:gd name="T31" fmla="*/ 170 h 182"/>
                <a:gd name="T32" fmla="*/ 15 w 211"/>
                <a:gd name="T33" fmla="*/ 161 h 182"/>
                <a:gd name="T34" fmla="*/ 0 w 211"/>
                <a:gd name="T35" fmla="*/ 152 h 182"/>
                <a:gd name="T36" fmla="*/ 44 w 211"/>
                <a:gd name="T37"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82">
                  <a:moveTo>
                    <a:pt x="44" y="0"/>
                  </a:moveTo>
                  <a:lnTo>
                    <a:pt x="57" y="10"/>
                  </a:lnTo>
                  <a:lnTo>
                    <a:pt x="72" y="18"/>
                  </a:lnTo>
                  <a:lnTo>
                    <a:pt x="89" y="25"/>
                  </a:lnTo>
                  <a:lnTo>
                    <a:pt x="108" y="29"/>
                  </a:lnTo>
                  <a:lnTo>
                    <a:pt x="129" y="31"/>
                  </a:lnTo>
                  <a:lnTo>
                    <a:pt x="152" y="28"/>
                  </a:lnTo>
                  <a:lnTo>
                    <a:pt x="180" y="22"/>
                  </a:lnTo>
                  <a:lnTo>
                    <a:pt x="211" y="11"/>
                  </a:lnTo>
                  <a:lnTo>
                    <a:pt x="167" y="161"/>
                  </a:lnTo>
                  <a:lnTo>
                    <a:pt x="137" y="172"/>
                  </a:lnTo>
                  <a:lnTo>
                    <a:pt x="110" y="179"/>
                  </a:lnTo>
                  <a:lnTo>
                    <a:pt x="86" y="182"/>
                  </a:lnTo>
                  <a:lnTo>
                    <a:pt x="66" y="181"/>
                  </a:lnTo>
                  <a:lnTo>
                    <a:pt x="46" y="175"/>
                  </a:lnTo>
                  <a:lnTo>
                    <a:pt x="30" y="170"/>
                  </a:lnTo>
                  <a:lnTo>
                    <a:pt x="15" y="161"/>
                  </a:lnTo>
                  <a:lnTo>
                    <a:pt x="0" y="152"/>
                  </a:lnTo>
                  <a:lnTo>
                    <a:pt x="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grpSp>
      <p:pic>
        <p:nvPicPr>
          <p:cNvPr id="46" name="Picture 2" descr="Microsoft logo and tagline"/>
          <p:cNvPicPr>
            <a:picLocks noChangeAspect="1" noChangeArrowheads="1"/>
          </p:cNvPicPr>
          <p:nvPr userDrawn="1"/>
        </p:nvPicPr>
        <p:blipFill rotWithShape="1">
          <a:blip r:embed="rId2">
            <a:lum bright="100000"/>
          </a:blip>
          <a:srcRect r="23057" b="35406"/>
          <a:stretch/>
        </p:blipFill>
        <p:spPr bwMode="black">
          <a:xfrm>
            <a:off x="7801585" y="4857750"/>
            <a:ext cx="1215415" cy="165323"/>
          </a:xfrm>
          <a:prstGeom prst="rect">
            <a:avLst/>
          </a:prstGeom>
          <a:noFill/>
        </p:spPr>
      </p:pic>
    </p:spTree>
    <p:extLst>
      <p:ext uri="{BB962C8B-B14F-4D97-AF65-F5344CB8AC3E}">
        <p14:creationId xmlns:p14="http://schemas.microsoft.com/office/powerpoint/2010/main" val="11015728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5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176912260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6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7821886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2" name="Title 1"/>
          <p:cNvSpPr>
            <a:spLocks noGrp="1"/>
          </p:cNvSpPr>
          <p:nvPr>
            <p:ph type="ctrTitle"/>
          </p:nvPr>
        </p:nvSpPr>
        <p:spPr>
          <a:xfrm>
            <a:off x="433924" y="2693367"/>
            <a:ext cx="7772400" cy="1102519"/>
          </a:xfrm>
        </p:spPr>
        <p:txBody>
          <a:bodyPr/>
          <a:lstStyle>
            <a:lvl1pPr algn="l">
              <a:lnSpc>
                <a:spcPct val="75000"/>
              </a:lnSpc>
              <a:defRPr lang="en-US" sz="6000" kern="1200" spc="-150" smtClean="0">
                <a:solidFill>
                  <a:schemeClr val="bg1"/>
                </a:solidFill>
                <a:latin typeface="+mj-lt"/>
                <a:ea typeface="+mj-ea"/>
                <a:cs typeface="+mj-cs"/>
              </a:defRPr>
            </a:lvl1pPr>
          </a:lstStyle>
          <a:p>
            <a:r>
              <a:rPr lang="en-US" smtClean="0"/>
              <a:t>Click to edit Master title style</a:t>
            </a:r>
            <a:endParaRPr lang="ru-RU"/>
          </a:p>
        </p:txBody>
      </p:sp>
      <p:sp>
        <p:nvSpPr>
          <p:cNvPr id="3" name="Subtitle 2"/>
          <p:cNvSpPr>
            <a:spLocks noGrp="1"/>
          </p:cNvSpPr>
          <p:nvPr>
            <p:ph type="subTitle" idx="1"/>
          </p:nvPr>
        </p:nvSpPr>
        <p:spPr>
          <a:xfrm>
            <a:off x="433924" y="4011910"/>
            <a:ext cx="6400800" cy="360040"/>
          </a:xfrm>
        </p:spPr>
        <p:txBody>
          <a:bodyPr>
            <a:normAutofit/>
          </a:bodyPr>
          <a:lstStyle>
            <a:lvl1pPr marL="0" indent="0" algn="l">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13" name="Picture Placeholder 11"/>
          <p:cNvSpPr>
            <a:spLocks noGrp="1" noChangeAspect="1"/>
          </p:cNvSpPr>
          <p:nvPr>
            <p:ph type="pic" sz="quarter" idx="11"/>
          </p:nvPr>
        </p:nvSpPr>
        <p:spPr>
          <a:xfrm>
            <a:off x="5393660"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4" name="Picture Placeholder 11"/>
          <p:cNvSpPr>
            <a:spLocks noGrp="1" noChangeAspect="1"/>
          </p:cNvSpPr>
          <p:nvPr>
            <p:ph type="pic" sz="quarter" idx="12"/>
          </p:nvPr>
        </p:nvSpPr>
        <p:spPr>
          <a:xfrm>
            <a:off x="5393660"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6" name="Picture Placeholder 11"/>
          <p:cNvSpPr>
            <a:spLocks noGrp="1" noChangeAspect="1"/>
          </p:cNvSpPr>
          <p:nvPr>
            <p:ph type="pic" sz="quarter" idx="13"/>
          </p:nvPr>
        </p:nvSpPr>
        <p:spPr>
          <a:xfrm>
            <a:off x="6281483"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7" name="Picture Placeholder 11"/>
          <p:cNvSpPr>
            <a:spLocks noGrp="1" noChangeAspect="1"/>
          </p:cNvSpPr>
          <p:nvPr>
            <p:ph type="pic" sz="quarter" idx="14"/>
          </p:nvPr>
        </p:nvSpPr>
        <p:spPr>
          <a:xfrm>
            <a:off x="6281483"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8" name="Picture Placeholder 11"/>
          <p:cNvSpPr>
            <a:spLocks noGrp="1" noChangeAspect="1"/>
          </p:cNvSpPr>
          <p:nvPr>
            <p:ph type="pic" sz="quarter" idx="15"/>
          </p:nvPr>
        </p:nvSpPr>
        <p:spPr>
          <a:xfrm>
            <a:off x="7164631"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9" name="Picture Placeholder 11"/>
          <p:cNvSpPr>
            <a:spLocks noGrp="1" noChangeAspect="1"/>
          </p:cNvSpPr>
          <p:nvPr>
            <p:ph type="pic" sz="quarter" idx="16"/>
          </p:nvPr>
        </p:nvSpPr>
        <p:spPr>
          <a:xfrm>
            <a:off x="7164631"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0" name="Picture Placeholder 11"/>
          <p:cNvSpPr>
            <a:spLocks noGrp="1" noChangeAspect="1"/>
          </p:cNvSpPr>
          <p:nvPr>
            <p:ph type="pic" sz="quarter" idx="17"/>
          </p:nvPr>
        </p:nvSpPr>
        <p:spPr>
          <a:xfrm>
            <a:off x="8047779"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1" name="Picture Placeholder 11"/>
          <p:cNvSpPr>
            <a:spLocks noGrp="1" noChangeAspect="1"/>
          </p:cNvSpPr>
          <p:nvPr>
            <p:ph type="pic" sz="quarter" idx="18"/>
          </p:nvPr>
        </p:nvSpPr>
        <p:spPr>
          <a:xfrm>
            <a:off x="8047779" y="1169665"/>
            <a:ext cx="792000" cy="792000"/>
          </a:xfrm>
        </p:spPr>
        <p:txBody>
          <a:bodyPr>
            <a:normAutofit/>
          </a:bodyPr>
          <a:lstStyle>
            <a:lvl1pPr marL="0" indent="0" algn="l">
              <a:buNone/>
              <a:defRPr sz="1000" strike="noStrike">
                <a:solidFill>
                  <a:schemeClr val="bg1"/>
                </a:solidFill>
              </a:defRPr>
            </a:lvl1pPr>
          </a:lstStyle>
          <a:p>
            <a:endParaRPr lang="ru-RU" dirty="0"/>
          </a:p>
        </p:txBody>
      </p:sp>
    </p:spTree>
    <p:extLst>
      <p:ext uri="{BB962C8B-B14F-4D97-AF65-F5344CB8AC3E}">
        <p14:creationId xmlns:p14="http://schemas.microsoft.com/office/powerpoint/2010/main" val="2607010055"/>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230273"/>
          </a:xfrm>
          <a:noFill/>
        </p:spPr>
        <p:txBody>
          <a:bodyPr tIns="91440" bIns="91440" anchor="t" anchorCtr="0"/>
          <a:lstStyle>
            <a:lvl1pPr>
              <a:defRPr sz="6471" spc="-74"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bg2">
                    <a:lumMod val="40000"/>
                    <a:lumOff val="60000"/>
                  </a:schemeClr>
                </a:solidFill>
              </a:defRPr>
            </a:lvl1pPr>
          </a:lstStyle>
          <a:p>
            <a:fld id="{6F87C8DF-A29B-444F-AC30-6D2947C5E82B}" type="datetime1">
              <a:rPr lang="en-US" smtClean="0"/>
              <a:pPr/>
              <a:t>6/19/2014</a:t>
            </a:fld>
            <a:endParaRPr lang="en-US"/>
          </a:p>
        </p:txBody>
      </p:sp>
      <p:sp>
        <p:nvSpPr>
          <p:cNvPr id="4" name="Footer Placeholder 3"/>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‹Nº›</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298" y="4686251"/>
            <a:ext cx="1020102" cy="345369"/>
          </a:xfrm>
          <a:prstGeom prst="rect">
            <a:avLst/>
          </a:prstGeom>
        </p:spPr>
      </p:pic>
    </p:spTree>
    <p:extLst>
      <p:ext uri="{BB962C8B-B14F-4D97-AF65-F5344CB8AC3E}">
        <p14:creationId xmlns:p14="http://schemas.microsoft.com/office/powerpoint/2010/main" val="39634838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891882"/>
            <a:ext cx="8740142" cy="1489231"/>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6/19/2014</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‹Nº›</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298" y="4686252"/>
            <a:ext cx="1020102" cy="345368"/>
          </a:xfrm>
          <a:prstGeom prst="rect">
            <a:avLst/>
          </a:prstGeom>
        </p:spPr>
      </p:pic>
    </p:spTree>
    <p:extLst>
      <p:ext uri="{BB962C8B-B14F-4D97-AF65-F5344CB8AC3E}">
        <p14:creationId xmlns:p14="http://schemas.microsoft.com/office/powerpoint/2010/main" val="188459105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cSld name="7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235543"/>
            <a:ext cx="8740142" cy="672414"/>
          </a:xfrm>
        </p:spPr>
        <p:txBody>
          <a:bodyPr lIns="134453" tIns="107563" rIns="134453" bIns="107563" anchor="ctr">
            <a:noAutofit/>
          </a:bodyPr>
          <a:lstStyle>
            <a:lvl1pPr>
              <a:lnSpc>
                <a:spcPct val="90000"/>
              </a:lnSpc>
              <a:defRPr sz="49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01931" y="4252785"/>
            <a:ext cx="5378548" cy="672414"/>
          </a:xfrm>
        </p:spPr>
        <p:txBody>
          <a:bodyPr lIns="134453" tIns="107563" rIns="134453" bIns="107563" anchor="b">
            <a:noAutofit/>
          </a:bodyPr>
          <a:lstStyle>
            <a:lvl1pPr marL="0" indent="0" algn="l">
              <a:lnSpc>
                <a:spcPct val="90000"/>
              </a:lnSpc>
              <a:spcBef>
                <a:spcPts val="0"/>
              </a:spcBef>
              <a:buNone/>
              <a:defRPr sz="2100" b="0" spc="-38" baseline="0">
                <a:gradFill>
                  <a:gsLst>
                    <a:gs pos="0">
                      <a:srgbClr val="FFFFFF"/>
                    </a:gs>
                    <a:gs pos="100000">
                      <a:srgbClr val="FFFFFF"/>
                    </a:gs>
                  </a:gsLst>
                  <a:lin ang="5400000" scaled="0"/>
                </a:gradFill>
                <a:latin typeface="+mn-lt"/>
                <a:cs typeface="Segoe UI" pitchFamily="34" charset="0"/>
              </a:defRPr>
            </a:lvl1pPr>
            <a:lvl2pPr marL="342755" indent="0" algn="ctr">
              <a:buNone/>
              <a:defRPr>
                <a:solidFill>
                  <a:schemeClr val="tx1">
                    <a:tint val="75000"/>
                  </a:schemeClr>
                </a:solidFill>
              </a:defRPr>
            </a:lvl2pPr>
            <a:lvl3pPr marL="685509" indent="0" algn="ctr">
              <a:buNone/>
              <a:defRPr>
                <a:solidFill>
                  <a:schemeClr val="tx1">
                    <a:tint val="75000"/>
                  </a:schemeClr>
                </a:solidFill>
              </a:defRPr>
            </a:lvl3pPr>
            <a:lvl4pPr marL="1028265" indent="0" algn="ctr">
              <a:buNone/>
              <a:defRPr>
                <a:solidFill>
                  <a:schemeClr val="tx1">
                    <a:tint val="75000"/>
                  </a:schemeClr>
                </a:solidFill>
              </a:defRPr>
            </a:lvl4pPr>
            <a:lvl5pPr marL="1371019" indent="0" algn="ctr">
              <a:buNone/>
              <a:defRPr>
                <a:solidFill>
                  <a:schemeClr val="tx1">
                    <a:tint val="75000"/>
                  </a:schemeClr>
                </a:solidFill>
              </a:defRPr>
            </a:lvl5pPr>
            <a:lvl6pPr marL="1713775" indent="0" algn="ctr">
              <a:buNone/>
              <a:defRPr>
                <a:solidFill>
                  <a:schemeClr val="tx1">
                    <a:tint val="75000"/>
                  </a:schemeClr>
                </a:solidFill>
              </a:defRPr>
            </a:lvl6pPr>
            <a:lvl7pPr marL="2056526" indent="0" algn="ctr">
              <a:buNone/>
              <a:defRPr>
                <a:solidFill>
                  <a:schemeClr val="tx1">
                    <a:tint val="75000"/>
                  </a:schemeClr>
                </a:solidFill>
              </a:defRPr>
            </a:lvl7pPr>
            <a:lvl8pPr marL="2399282" indent="0" algn="ctr">
              <a:buNone/>
              <a:defRPr>
                <a:solidFill>
                  <a:schemeClr val="tx1">
                    <a:tint val="75000"/>
                  </a:schemeClr>
                </a:solidFill>
              </a:defRPr>
            </a:lvl8pPr>
            <a:lvl9pPr marL="274203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090226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pic>
        <p:nvPicPr>
          <p:cNvPr id="4" name="Picture 3" descr="ContentForgroundOrange.png"/>
          <p:cNvPicPr>
            <a:picLocks noChangeAspect="1"/>
          </p:cNvPicPr>
          <p:nvPr userDrawn="1"/>
        </p:nvPicPr>
        <p:blipFill>
          <a:blip r:embed="rId2"/>
          <a:stretch>
            <a:fillRect/>
          </a:stretch>
        </p:blipFill>
        <p:spPr>
          <a:xfrm>
            <a:off x="0" y="0"/>
            <a:ext cx="9144000" cy="5143500"/>
          </a:xfrm>
          <a:prstGeom prst="rect">
            <a:avLst/>
          </a:prstGeom>
        </p:spPr>
      </p:pic>
      <p:sp>
        <p:nvSpPr>
          <p:cNvPr id="3" name="Rectángulo 2"/>
          <p:cNvSpPr/>
          <p:nvPr userDrawn="1"/>
        </p:nvSpPr>
        <p:spPr>
          <a:xfrm>
            <a:off x="0" y="4914900"/>
            <a:ext cx="9144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s-ES" dirty="0" err="1" smtClean="0">
              <a:solidFill>
                <a:schemeClr val="tx2"/>
              </a:solidFill>
            </a:endParaRPr>
          </a:p>
        </p:txBody>
      </p:sp>
    </p:spTree>
    <p:extLst>
      <p:ext uri="{BB962C8B-B14F-4D97-AF65-F5344CB8AC3E}">
        <p14:creationId xmlns:p14="http://schemas.microsoft.com/office/powerpoint/2010/main" val="297139150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6"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8" name="Date Placeholder 17"/>
          <p:cNvSpPr>
            <a:spLocks noGrp="1"/>
          </p:cNvSpPr>
          <p:nvPr>
            <p:ph type="dt" sz="half" idx="20"/>
          </p:nvPr>
        </p:nvSpPr>
        <p:spPr/>
        <p:txBody>
          <a:bodyPr/>
          <a:lstStyle/>
          <a:p>
            <a:fld id="{519E6589-18A9-445E-BF30-CD70E2BF8219}" type="datetime1">
              <a:rPr lang="en-US" smtClean="0"/>
              <a:t>6/19/2014</a:t>
            </a:fld>
            <a:endParaRPr lang="en-US" dirty="0"/>
          </a:p>
        </p:txBody>
      </p:sp>
      <p:sp>
        <p:nvSpPr>
          <p:cNvPr id="25" name="Footer Placeholder 24"/>
          <p:cNvSpPr>
            <a:spLocks noGrp="1"/>
          </p:cNvSpPr>
          <p:nvPr>
            <p:ph type="ftr" sz="quarter" idx="21"/>
          </p:nvPr>
        </p:nvSpPr>
        <p:spPr/>
        <p:txBody>
          <a:bodyPr/>
          <a:lstStyle/>
          <a:p>
            <a:r>
              <a:rPr lang="en-US" dirty="0" smtClean="0"/>
              <a:t>Microsoft</a:t>
            </a:r>
            <a:endParaRPr lang="en-US" dirty="0"/>
          </a:p>
        </p:txBody>
      </p:sp>
      <p:sp>
        <p:nvSpPr>
          <p:cNvPr id="27" name="Slide Number Placeholder 26"/>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8" name="Title 27"/>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9" name="Text Placeholder 24"/>
          <p:cNvSpPr>
            <a:spLocks noGrp="1"/>
          </p:cNvSpPr>
          <p:nvPr>
            <p:ph type="body" sz="quarter" idx="25" hasCustomPrompt="1"/>
          </p:nvPr>
        </p:nvSpPr>
        <p:spPr>
          <a:xfrm>
            <a:off x="457199"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1" name="Text Placeholder 21"/>
          <p:cNvSpPr>
            <a:spLocks noGrp="1"/>
          </p:cNvSpPr>
          <p:nvPr>
            <p:ph type="body" sz="quarter" idx="26" hasCustomPrompt="1"/>
          </p:nvPr>
        </p:nvSpPr>
        <p:spPr>
          <a:xfrm>
            <a:off x="457199"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Text Placeholder 24"/>
          <p:cNvSpPr>
            <a:spLocks noGrp="1"/>
          </p:cNvSpPr>
          <p:nvPr>
            <p:ph type="body" sz="quarter" idx="27" hasCustomPrompt="1"/>
          </p:nvPr>
        </p:nvSpPr>
        <p:spPr>
          <a:xfrm>
            <a:off x="4054475"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4" name="Text Placeholder 21"/>
          <p:cNvSpPr>
            <a:spLocks noGrp="1"/>
          </p:cNvSpPr>
          <p:nvPr>
            <p:ph type="body" sz="quarter" idx="28" hasCustomPrompt="1"/>
          </p:nvPr>
        </p:nvSpPr>
        <p:spPr>
          <a:xfrm>
            <a:off x="4054475"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Text Placeholder 2"/>
          <p:cNvSpPr>
            <a:spLocks noGrp="1"/>
          </p:cNvSpPr>
          <p:nvPr>
            <p:ph type="body" sz="quarter" idx="24"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50529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29"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31" name="Fuschia Tile"/>
          <p:cNvGrpSpPr/>
          <p:nvPr userDrawn="1"/>
        </p:nvGrpSpPr>
        <p:grpSpPr>
          <a:xfrm>
            <a:off x="762579" y="2388950"/>
            <a:ext cx="994669" cy="99441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grpSp>
        <p:nvGrpSpPr>
          <p:cNvPr id="34" name="Orange Tile"/>
          <p:cNvGrpSpPr/>
          <p:nvPr userDrawn="1"/>
        </p:nvGrpSpPr>
        <p:grpSpPr>
          <a:xfrm>
            <a:off x="1886043" y="2388950"/>
            <a:ext cx="994669" cy="99441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grpSp>
        <p:nvGrpSpPr>
          <p:cNvPr id="37" name="Teal Tile"/>
          <p:cNvGrpSpPr/>
          <p:nvPr userDrawn="1"/>
        </p:nvGrpSpPr>
        <p:grpSpPr>
          <a:xfrm>
            <a:off x="762579" y="3512121"/>
            <a:ext cx="994669" cy="99441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grpSp>
        <p:nvGrpSpPr>
          <p:cNvPr id="5" name="Green Tile"/>
          <p:cNvGrpSpPr/>
          <p:nvPr userDrawn="1"/>
        </p:nvGrpSpPr>
        <p:grpSpPr>
          <a:xfrm>
            <a:off x="1886043" y="3512121"/>
            <a:ext cx="994669" cy="99441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 useBgFill="1">
        <p:nvSpPr>
          <p:cNvPr id="4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6906" y="2423981"/>
            <a:ext cx="5040038" cy="924348"/>
          </a:xfrm>
        </p:spPr>
        <p:txBody>
          <a:bodyPr anchor="ctr">
            <a:noAutofit/>
          </a:bodyPr>
          <a:lstStyle>
            <a:lvl1pPr algn="l" defTabSz="685772" rtl="0" eaLnBrk="1" latinLnBrk="0" hangingPunct="1">
              <a:lnSpc>
                <a:spcPct val="90000"/>
              </a:lnSpc>
              <a:spcBef>
                <a:spcPct val="0"/>
              </a:spcBef>
              <a:buNone/>
              <a:defRPr lang="en-US" sz="3000" b="1" kern="1200" cap="none" spc="-75" baseline="0" dirty="0">
                <a:ln w="3175">
                  <a:noFill/>
                </a:ln>
                <a:gradFill>
                  <a:gsLst>
                    <a:gs pos="0">
                      <a:schemeClr val="accent1"/>
                    </a:gs>
                    <a:gs pos="100000">
                      <a:schemeClr val="accent1"/>
                    </a:gs>
                  </a:gsLst>
                  <a:lin ang="5400000" scaled="0"/>
                </a:gradFill>
                <a:effectLst/>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36906" y="3771901"/>
            <a:ext cx="5154369" cy="347441"/>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0" y="4507707"/>
            <a:ext cx="9144001"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1303634825"/>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763409" y="2390913"/>
            <a:ext cx="2120991" cy="2120439"/>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2524063672"/>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762091" y="2390352"/>
            <a:ext cx="2120991" cy="2120439"/>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2692962122"/>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762091" y="2392295"/>
            <a:ext cx="2120991" cy="2120439"/>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1414026502"/>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763409" y="2390352"/>
            <a:ext cx="2120991" cy="2120439"/>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2532767148"/>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762091" y="2390612"/>
            <a:ext cx="2120991" cy="2120439"/>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399007123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762091" y="2390352"/>
            <a:ext cx="2120991" cy="2120439"/>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4075915439"/>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15004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266800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085850"/>
            <a:ext cx="8363938" cy="150041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6879448"/>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60703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6"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2" name="Date Placeholder 11"/>
          <p:cNvSpPr>
            <a:spLocks noGrp="1"/>
          </p:cNvSpPr>
          <p:nvPr>
            <p:ph type="dt" sz="half" idx="18"/>
          </p:nvPr>
        </p:nvSpPr>
        <p:spPr/>
        <p:txBody>
          <a:bodyPr/>
          <a:lstStyle/>
          <a:p>
            <a:fld id="{EA11D8F8-949A-4CAC-AC7F-13C501155253}" type="datetime1">
              <a:rPr lang="en-US" smtClean="0"/>
              <a:t>6/19/2014</a:t>
            </a:fld>
            <a:endParaRPr lang="en-US" dirty="0"/>
          </a:p>
        </p:txBody>
      </p:sp>
      <p:sp>
        <p:nvSpPr>
          <p:cNvPr id="17" name="Footer Placeholder 16"/>
          <p:cNvSpPr>
            <a:spLocks noGrp="1"/>
          </p:cNvSpPr>
          <p:nvPr>
            <p:ph type="ftr" sz="quarter" idx="19"/>
          </p:nvPr>
        </p:nvSpPr>
        <p:spPr/>
        <p:txBody>
          <a:bodyPr/>
          <a:lstStyle/>
          <a:p>
            <a:r>
              <a:rPr lang="en-US" dirty="0" smtClean="0"/>
              <a:t>Microsoft</a:t>
            </a:r>
            <a:endParaRPr lang="en-US" dirty="0"/>
          </a:p>
        </p:txBody>
      </p:sp>
      <p:sp>
        <p:nvSpPr>
          <p:cNvPr id="18" name="Slide Number Placeholder 17"/>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accent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21"/>
          <p:cNvSpPr>
            <a:spLocks noGrp="1"/>
          </p:cNvSpPr>
          <p:nvPr>
            <p:ph type="body" sz="quarter" idx="23" hasCustomPrompt="1"/>
          </p:nvPr>
        </p:nvSpPr>
        <p:spPr>
          <a:xfrm>
            <a:off x="4054475" y="1744663"/>
            <a:ext cx="4632325"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4581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666"/>
            <a:ext cx="4115872"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600200"/>
            <a:ext cx="41148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666"/>
            <a:ext cx="4115872"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600201"/>
            <a:ext cx="4115872" cy="1183964"/>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7640825"/>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40000"/>
                    <a:lumOff val="60000"/>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05982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070042"/>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071748"/>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997407"/>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3857850"/>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571216623"/>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Section Header ALT 3">
    <p:spTree>
      <p:nvGrpSpPr>
        <p:cNvPr id="1" name=""/>
        <p:cNvGrpSpPr/>
        <p:nvPr/>
      </p:nvGrpSpPr>
      <p:grpSpPr>
        <a:xfrm>
          <a:off x="0" y="0"/>
          <a:ext cx="0" cy="0"/>
          <a:chOff x="0" y="0"/>
          <a:chExt cx="0" cy="0"/>
        </a:xfrm>
      </p:grpSpPr>
      <p:sp>
        <p:nvSpPr>
          <p:cNvPr id="7" name="Rectangle 6"/>
          <p:cNvSpPr/>
          <p:nvPr userDrawn="1"/>
        </p:nvSpPr>
        <p:spPr bwMode="auto">
          <a:xfrm>
            <a:off x="381796" y="285751"/>
            <a:ext cx="8380413" cy="4350544"/>
          </a:xfrm>
          <a:prstGeom prst="rect">
            <a:avLst/>
          </a:pr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51453" tIns="25727" rIns="51453" bIns="25727" numCol="1" rtlCol="0" anchor="ctr" anchorCtr="0" compatLnSpc="1">
            <a:prstTxWarp prst="textNoShape">
              <a:avLst/>
            </a:prstTxWarp>
          </a:bodyPr>
          <a:lstStyle/>
          <a:p>
            <a:pPr algn="ctr" defTabSz="514386" fontAlgn="base">
              <a:spcBef>
                <a:spcPct val="0"/>
              </a:spcBef>
              <a:spcAft>
                <a:spcPct val="0"/>
              </a:spcAft>
            </a:pPr>
            <a:endParaRPr lang="en-US" sz="135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886999" y="622889"/>
            <a:ext cx="7370002" cy="3676266"/>
          </a:xfrm>
        </p:spPr>
        <p:txBody>
          <a:bodyPr anchor="ctr" anchorCtr="0">
            <a:noAutofit/>
          </a:bodyPr>
          <a:lstStyle>
            <a:lvl1pPr algn="l">
              <a:defRPr sz="4500" b="0" cap="none" baseline="0">
                <a:solidFill>
                  <a:srgbClr val="FFFFFF"/>
                </a:solidFill>
              </a:defRPr>
            </a:lvl1pPr>
          </a:lstStyle>
          <a:p>
            <a:r>
              <a:rPr lang="en-US" dirty="0" smtClean="0"/>
              <a:t>Click to edit section title</a:t>
            </a:r>
            <a:endParaRPr lang="en-US" dirty="0"/>
          </a:p>
        </p:txBody>
      </p:sp>
      <p:sp>
        <p:nvSpPr>
          <p:cNvPr id="4" name="Date Placeholder 3"/>
          <p:cNvSpPr>
            <a:spLocks noGrp="1"/>
          </p:cNvSpPr>
          <p:nvPr>
            <p:ph type="dt" sz="half" idx="10"/>
          </p:nvPr>
        </p:nvSpPr>
        <p:spPr>
          <a:xfrm>
            <a:off x="2865741" y="4822871"/>
            <a:ext cx="1098755" cy="182011"/>
          </a:xfrm>
          <a:prstGeom prst="rect">
            <a:avLst/>
          </a:prstGeom>
        </p:spPr>
        <p:txBody>
          <a:bodyPr/>
          <a:lstStyle/>
          <a:p>
            <a:pPr defTabSz="685772"/>
            <a:endParaRPr lang="en-US" dirty="0">
              <a:solidFill>
                <a:srgbClr val="FFFFFF"/>
              </a:solidFill>
            </a:endParaRPr>
          </a:p>
        </p:txBody>
      </p:sp>
      <p:sp>
        <p:nvSpPr>
          <p:cNvPr id="5" name="Footer Placeholder 4"/>
          <p:cNvSpPr>
            <a:spLocks noGrp="1"/>
          </p:cNvSpPr>
          <p:nvPr>
            <p:ph type="ftr" sz="quarter" idx="11"/>
          </p:nvPr>
        </p:nvSpPr>
        <p:spPr>
          <a:xfrm>
            <a:off x="3964493" y="4822871"/>
            <a:ext cx="2895600" cy="182011"/>
          </a:xfrm>
          <a:prstGeom prst="rect">
            <a:avLst/>
          </a:prstGeom>
        </p:spPr>
        <p:txBody>
          <a:bodyPr/>
          <a:lstStyle/>
          <a:p>
            <a:pPr defTabSz="685772"/>
            <a:endParaRPr lang="en-US" dirty="0">
              <a:solidFill>
                <a:srgbClr val="FFFFFF"/>
              </a:solidFill>
            </a:endParaRPr>
          </a:p>
        </p:txBody>
      </p:sp>
      <p:sp>
        <p:nvSpPr>
          <p:cNvPr id="6" name="Slide Number Placeholder 5"/>
          <p:cNvSpPr>
            <a:spLocks noGrp="1"/>
          </p:cNvSpPr>
          <p:nvPr>
            <p:ph type="sldNum" sz="quarter" idx="12"/>
          </p:nvPr>
        </p:nvSpPr>
        <p:spPr>
          <a:xfrm>
            <a:off x="381001" y="4790842"/>
            <a:ext cx="339956" cy="246120"/>
          </a:xfrm>
          <a:prstGeom prst="rect">
            <a:avLst/>
          </a:prstGeom>
        </p:spPr>
        <p:txBody>
          <a:bodyPr/>
          <a:lstStyle/>
          <a:p>
            <a:pPr defTabSz="685772"/>
            <a:fld id="{B6F15528-21DE-4FAA-801E-634DDDAF4B2B}" type="slidenum">
              <a:rPr lang="en-US" smtClean="0">
                <a:solidFill>
                  <a:srgbClr val="FFFFFF"/>
                </a:solidFill>
              </a:rPr>
              <a:pPr defTabSz="685772"/>
              <a:t>‹Nº›</a:t>
            </a:fld>
            <a:endParaRPr lang="en-US" dirty="0">
              <a:solidFill>
                <a:srgbClr val="FFFFFF"/>
              </a:solidFill>
            </a:endParaRPr>
          </a:p>
        </p:txBody>
      </p:sp>
    </p:spTree>
    <p:extLst>
      <p:ext uri="{BB962C8B-B14F-4D97-AF65-F5344CB8AC3E}">
        <p14:creationId xmlns:p14="http://schemas.microsoft.com/office/powerpoint/2010/main" val="9409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bldLst>
      <p:bldP spid="7" grpId="0" animBg="1"/>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45704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a:prstGeom prst="rect">
            <a:avLst/>
          </a:prstGeom>
        </p:spPr>
        <p:txBody>
          <a:bodyPr/>
          <a:lstStyle/>
          <a:p>
            <a:fld id="{CACA977F-13B5-401C-B1C3-C3A0AA116E56}" type="datetime1">
              <a:rPr lang="en-US" smtClean="0"/>
              <a:t>6/19/2014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04788" indent="-204788">
              <a:lnSpc>
                <a:spcPct val="100000"/>
              </a:lnSpc>
              <a:spcBef>
                <a:spcPts val="900"/>
              </a:spcBef>
              <a:buSzPct val="100000"/>
              <a:buFont typeface="Arial" pitchFamily="34" charset="0"/>
              <a:buChar char="•"/>
              <a:defRPr sz="2100" spc="0" baseline="0">
                <a:solidFill>
                  <a:schemeClr val="tx1"/>
                </a:solidFill>
              </a:defRPr>
            </a:lvl1pPr>
            <a:lvl2pPr marL="547688" indent="-200025">
              <a:lnSpc>
                <a:spcPct val="100000"/>
              </a:lnSpc>
              <a:spcBef>
                <a:spcPts val="150"/>
              </a:spcBef>
              <a:spcAft>
                <a:spcPts val="150"/>
              </a:spcAft>
              <a:buFont typeface="Segoe Condensed" pitchFamily="34" charset="0"/>
              <a:buChar char="–"/>
              <a:defRPr sz="1800" spc="0" baseline="0">
                <a:solidFill>
                  <a:schemeClr val="tx1"/>
                </a:solidFill>
              </a:defRPr>
            </a:lvl2pPr>
            <a:lvl3pPr marL="819150" indent="-133350">
              <a:buFont typeface="Wingdings" pitchFamily="2" charset="2"/>
              <a:buChar char="§"/>
              <a:defRPr sz="1800" spc="0" baseline="0">
                <a:solidFill>
                  <a:schemeClr val="tx1"/>
                </a:solidFill>
              </a:defRPr>
            </a:lvl3pPr>
            <a:lvl4pPr marL="1438847" indent="-286703">
              <a:buFont typeface="Wingdings" pitchFamily="2" charset="2"/>
              <a:buChar char="§"/>
              <a:defRPr sz="1800" spc="0" baseline="0">
                <a:solidFill>
                  <a:schemeClr val="tx1"/>
                </a:solidFill>
              </a:defRPr>
            </a:lvl4pPr>
            <a:lvl5pPr marL="1828229" indent="-292037">
              <a:buFont typeface="Wingdings" pitchFamily="2" charset="2"/>
              <a:buChar char="§"/>
              <a:defRPr sz="18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58750"/>
            <a:ext cx="1116922" cy="239143"/>
          </a:xfrm>
          <a:prstGeom prst="rect">
            <a:avLst/>
          </a:prstGeom>
          <a:noFill/>
        </p:spPr>
        <p:txBody>
          <a:bodyPr wrap="none" lIns="76810" tIns="38405" rIns="76810" bIns="38405" rtlCol="0" anchor="ctr" anchorCtr="0">
            <a:spAutoFit/>
          </a:bodyPr>
          <a:lstStyle/>
          <a:p>
            <a:pPr algn="l"/>
            <a:r>
              <a:rPr lang="en-US" sz="1050" kern="0" spc="0" baseline="0" dirty="0" smtClean="0">
                <a:solidFill>
                  <a:schemeClr val="tx1"/>
                </a:solidFill>
              </a:rPr>
              <a:t>Windows Phone</a:t>
            </a:r>
            <a:endParaRPr lang="en-US" sz="1050" kern="0" spc="0" baseline="0" dirty="0" smtClean="0">
              <a:solidFill>
                <a:schemeClr val="tx1">
                  <a:lumMod val="60000"/>
                  <a:lumOff val="40000"/>
                </a:schemeClr>
              </a:solidFill>
            </a:endParaRPr>
          </a:p>
        </p:txBody>
      </p:sp>
    </p:spTree>
    <p:extLst>
      <p:ext uri="{BB962C8B-B14F-4D97-AF65-F5344CB8AC3E}">
        <p14:creationId xmlns:p14="http://schemas.microsoft.com/office/powerpoint/2010/main" val="22062494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 Type="http://schemas.openxmlformats.org/officeDocument/2006/relationships/slideLayout" Target="../slideLayouts/slideLayout82.xml"/><Relationship Id="rId21" Type="http://schemas.openxmlformats.org/officeDocument/2006/relationships/image" Target="../media/image12.png"/><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theme" Target="../theme/theme2.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1955"/>
            <a:ext cx="8229600" cy="387798"/>
          </a:xfrm>
          <a:prstGeom prst="rect">
            <a:avLst/>
          </a:prstGeom>
        </p:spPr>
        <p:txBody>
          <a:bodyPr vert="horz" wrap="square" lIns="0" tIns="0" rIns="0" bIns="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35380"/>
            <a:ext cx="8229600" cy="3365183"/>
          </a:xfrm>
          <a:prstGeom prst="rect">
            <a:avLst/>
          </a:prstGeom>
        </p:spPr>
        <p:txBody>
          <a:bodyPr vert="horz" lIns="0" tIns="0" rIns="0" bIns="0" rtlCol="0">
            <a:noAutofit/>
          </a:bodyPr>
          <a:lstStyle/>
          <a:p>
            <a:pPr lvl="0"/>
            <a:r>
              <a:rPr lang="en-US" dirty="0" smtClean="0"/>
              <a:t>Click to edit Master text style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927532" y="4760804"/>
            <a:ext cx="1098755" cy="138502"/>
          </a:xfrm>
          <a:prstGeom prst="rect">
            <a:avLst/>
          </a:prstGeom>
        </p:spPr>
        <p:txBody>
          <a:bodyPr vert="horz" lIns="0" tIns="0" rIns="0" bIns="0" rtlCol="0" anchor="ctr"/>
          <a:lstStyle>
            <a:lvl1pPr algn="l">
              <a:lnSpc>
                <a:spcPct val="125000"/>
              </a:lnSpc>
              <a:defRPr sz="900" spc="0" baseline="0">
                <a:solidFill>
                  <a:schemeClr val="tx1">
                    <a:lumMod val="40000"/>
                    <a:lumOff val="60000"/>
                  </a:schemeClr>
                </a:solidFill>
              </a:defRPr>
            </a:lvl1pPr>
          </a:lstStyle>
          <a:p>
            <a:fld id="{3B85DB03-83F6-498F-B258-431FC53DF8DB}" type="datetime1">
              <a:rPr lang="en-US" smtClean="0"/>
              <a:t>6/19/2014</a:t>
            </a:fld>
            <a:endParaRPr lang="en-US" dirty="0"/>
          </a:p>
        </p:txBody>
      </p:sp>
      <p:sp>
        <p:nvSpPr>
          <p:cNvPr id="5" name="Footer Placeholder 4"/>
          <p:cNvSpPr>
            <a:spLocks noGrp="1"/>
          </p:cNvSpPr>
          <p:nvPr>
            <p:ph type="ftr" sz="quarter" idx="3"/>
          </p:nvPr>
        </p:nvSpPr>
        <p:spPr>
          <a:xfrm>
            <a:off x="698909" y="4760804"/>
            <a:ext cx="1228623" cy="138503"/>
          </a:xfrm>
          <a:prstGeom prst="rect">
            <a:avLst/>
          </a:prstGeom>
        </p:spPr>
        <p:txBody>
          <a:bodyPr vert="horz" wrap="none" lIns="0" tIns="0" rIns="0" bIns="0" rtlCol="0" anchor="ctr"/>
          <a:lstStyle>
            <a:lvl1pPr algn="l">
              <a:lnSpc>
                <a:spcPct val="125000"/>
              </a:lnSpc>
              <a:defRPr sz="900" spc="0" baseline="0">
                <a:solidFill>
                  <a:schemeClr val="tx1">
                    <a:lumMod val="40000"/>
                    <a:lumOff val="60000"/>
                  </a:schemeClr>
                </a:solidFill>
              </a:defRPr>
            </a:lvl1pPr>
          </a:lstStyle>
          <a:p>
            <a:r>
              <a:rPr lang="en-US" dirty="0" smtClean="0"/>
              <a:t>Microsoft</a:t>
            </a:r>
            <a:endParaRPr lang="en-US" dirty="0"/>
          </a:p>
        </p:txBody>
      </p:sp>
      <p:sp>
        <p:nvSpPr>
          <p:cNvPr id="6" name="Slide Number Placeholder 5"/>
          <p:cNvSpPr>
            <a:spLocks noGrp="1"/>
          </p:cNvSpPr>
          <p:nvPr>
            <p:ph type="sldNum" sz="quarter" idx="4"/>
          </p:nvPr>
        </p:nvSpPr>
        <p:spPr>
          <a:xfrm>
            <a:off x="457200" y="4760804"/>
            <a:ext cx="228926" cy="138504"/>
          </a:xfrm>
          <a:prstGeom prst="rect">
            <a:avLst/>
          </a:prstGeom>
        </p:spPr>
        <p:txBody>
          <a:bodyPr vert="horz" wrap="none" lIns="0" tIns="0" rIns="0" bIns="0" rtlCol="0" anchor="ctr">
            <a:noAutofit/>
          </a:bodyPr>
          <a:lstStyle>
            <a:lvl1pPr algn="l">
              <a:lnSpc>
                <a:spcPct val="125000"/>
              </a:lnSpc>
              <a:defRPr sz="900" spc="0" baseline="0">
                <a:solidFill>
                  <a:schemeClr val="tx1">
                    <a:lumMod val="40000"/>
                    <a:lumOff val="60000"/>
                  </a:schemeClr>
                </a:solidFill>
              </a:defRPr>
            </a:lvl1pPr>
          </a:lstStyle>
          <a:p>
            <a:fld id="{B6F15528-21DE-4FAA-801E-634DDDAF4B2B}" type="slidenum">
              <a:rPr lang="en-US" smtClean="0"/>
              <a:pPr/>
              <a:t>‹Nº›</a:t>
            </a:fld>
            <a:endParaRPr lang="en-US" dirty="0"/>
          </a:p>
        </p:txBody>
      </p:sp>
      <p:pic>
        <p:nvPicPr>
          <p:cNvPr id="7" name="Picture 6"/>
          <p:cNvPicPr>
            <a:picLocks noChangeAspect="1"/>
          </p:cNvPicPr>
          <p:nvPr userDrawn="1"/>
        </p:nvPicPr>
        <p:blipFill>
          <a:blip r:embed="rId81">
            <a:extLst>
              <a:ext uri="{28A0092B-C50C-407E-A947-70E740481C1C}">
                <a14:useLocalDpi xmlns:a14="http://schemas.microsoft.com/office/drawing/2010/main" val="0"/>
              </a:ext>
            </a:extLst>
          </a:blip>
          <a:stretch>
            <a:fillRect/>
          </a:stretch>
        </p:blipFill>
        <p:spPr>
          <a:xfrm>
            <a:off x="7717535" y="4707617"/>
            <a:ext cx="1035729" cy="244876"/>
          </a:xfrm>
          <a:prstGeom prst="rect">
            <a:avLst/>
          </a:prstGeom>
        </p:spPr>
      </p:pic>
    </p:spTree>
    <p:extLst>
      <p:ext uri="{BB962C8B-B14F-4D97-AF65-F5344CB8AC3E}">
        <p14:creationId xmlns:p14="http://schemas.microsoft.com/office/powerpoint/2010/main" val="1552320356"/>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 id="2147484420" r:id="rId12"/>
    <p:sldLayoutId id="2147484421" r:id="rId13"/>
    <p:sldLayoutId id="2147484422" r:id="rId14"/>
    <p:sldLayoutId id="2147484423" r:id="rId15"/>
    <p:sldLayoutId id="2147484424" r:id="rId16"/>
    <p:sldLayoutId id="2147484425" r:id="rId17"/>
    <p:sldLayoutId id="2147484426" r:id="rId18"/>
    <p:sldLayoutId id="2147484427" r:id="rId19"/>
    <p:sldLayoutId id="2147484428" r:id="rId20"/>
    <p:sldLayoutId id="2147484429" r:id="rId21"/>
    <p:sldLayoutId id="2147484430" r:id="rId22"/>
    <p:sldLayoutId id="2147484431" r:id="rId23"/>
    <p:sldLayoutId id="2147484432" r:id="rId24"/>
    <p:sldLayoutId id="2147484433" r:id="rId25"/>
    <p:sldLayoutId id="2147484434" r:id="rId26"/>
    <p:sldLayoutId id="2147484435" r:id="rId27"/>
    <p:sldLayoutId id="2147484436" r:id="rId28"/>
    <p:sldLayoutId id="2147484437" r:id="rId29"/>
    <p:sldLayoutId id="2147484438" r:id="rId30"/>
    <p:sldLayoutId id="2147484439" r:id="rId31"/>
    <p:sldLayoutId id="2147484440" r:id="rId32"/>
    <p:sldLayoutId id="2147484441" r:id="rId33"/>
    <p:sldLayoutId id="2147484442" r:id="rId34"/>
    <p:sldLayoutId id="2147484443" r:id="rId35"/>
    <p:sldLayoutId id="2147484444" r:id="rId36"/>
    <p:sldLayoutId id="2147484445" r:id="rId37"/>
    <p:sldLayoutId id="2147484446" r:id="rId38"/>
    <p:sldLayoutId id="2147484447" r:id="rId39"/>
    <p:sldLayoutId id="2147484448" r:id="rId40"/>
    <p:sldLayoutId id="2147484465" r:id="rId41"/>
    <p:sldLayoutId id="2147484468" r:id="rId42"/>
    <p:sldLayoutId id="2147484469" r:id="rId43"/>
    <p:sldLayoutId id="2147484471" r:id="rId44"/>
    <p:sldLayoutId id="2147484473" r:id="rId45"/>
    <p:sldLayoutId id="2147484474" r:id="rId46"/>
    <p:sldLayoutId id="2147484475" r:id="rId47"/>
    <p:sldLayoutId id="2147484478" r:id="rId48"/>
    <p:sldLayoutId id="2147484479" r:id="rId49"/>
    <p:sldLayoutId id="2147484480" r:id="rId50"/>
    <p:sldLayoutId id="2147484481" r:id="rId51"/>
    <p:sldLayoutId id="2147484482" r:id="rId52"/>
    <p:sldLayoutId id="2147484483" r:id="rId53"/>
    <p:sldLayoutId id="2147484487" r:id="rId54"/>
    <p:sldLayoutId id="2147484488" r:id="rId55"/>
    <p:sldLayoutId id="2147484490" r:id="rId56"/>
    <p:sldLayoutId id="2147484491" r:id="rId57"/>
    <p:sldLayoutId id="2147484493" r:id="rId58"/>
    <p:sldLayoutId id="2147484494" r:id="rId59"/>
    <p:sldLayoutId id="2147484495" r:id="rId60"/>
    <p:sldLayoutId id="2147484496" r:id="rId61"/>
    <p:sldLayoutId id="2147484497" r:id="rId62"/>
    <p:sldLayoutId id="2147484498" r:id="rId63"/>
    <p:sldLayoutId id="2147484500" r:id="rId64"/>
    <p:sldLayoutId id="2147484501" r:id="rId65"/>
    <p:sldLayoutId id="2147484502" r:id="rId66"/>
    <p:sldLayoutId id="2147484505" r:id="rId67"/>
    <p:sldLayoutId id="2147484506" r:id="rId68"/>
    <p:sldLayoutId id="2147484509" r:id="rId69"/>
    <p:sldLayoutId id="2147484518" r:id="rId70"/>
    <p:sldLayoutId id="2147484524" r:id="rId71"/>
    <p:sldLayoutId id="2147484525" r:id="rId72"/>
    <p:sldLayoutId id="2147484526" r:id="rId73"/>
    <p:sldLayoutId id="2147484549" r:id="rId74"/>
    <p:sldLayoutId id="2147484550" r:id="rId75"/>
    <p:sldLayoutId id="2147484551" r:id="rId76"/>
    <p:sldLayoutId id="2147484552" r:id="rId77"/>
    <p:sldLayoutId id="2147484553" r:id="rId78"/>
    <p:sldLayoutId id="2147484554" r:id="rId7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p:titleStyle>
    <p:bodyStyle>
      <a:lvl1pPr marL="114300" indent="-114300" algn="l" defTabSz="914400" rtl="0" eaLnBrk="1" latinLnBrk="0" hangingPunct="1">
        <a:lnSpc>
          <a:spcPct val="125000"/>
        </a:lnSpc>
        <a:spcBef>
          <a:spcPts val="600"/>
        </a:spcBef>
        <a:buClrTx/>
        <a:buSzPct val="100000"/>
        <a:buFont typeface="Arial" pitchFamily="34" charset="0"/>
        <a:buChar char="•"/>
        <a:defRPr sz="1600" kern="1200" spc="0" baseline="0">
          <a:solidFill>
            <a:schemeClr val="tx2"/>
          </a:solidFill>
          <a:latin typeface="+mn-lt"/>
          <a:ea typeface="+mn-ea"/>
          <a:cs typeface="+mn-cs"/>
        </a:defRPr>
      </a:lvl1pPr>
      <a:lvl2pPr marL="2889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2pPr>
      <a:lvl3pPr marL="4572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3pPr>
      <a:lvl4pPr marL="6318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4pPr>
      <a:lvl5pPr marL="8001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457049"/>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3503980"/>
      </p:ext>
    </p:extLst>
  </p:cSld>
  <p:clrMap bg1="dk1" tx1="lt1" bg2="dk2" tx2="lt2" accent1="accent1" accent2="accent2" accent3="accent3" accent4="accent4" accent5="accent5" accent6="accent6" hlink="hlink" folHlink="folHlink"/>
  <p:sldLayoutIdLst>
    <p:sldLayoutId id="2147484529" r:id="rId1"/>
    <p:sldLayoutId id="2147484530" r:id="rId2"/>
    <p:sldLayoutId id="2147484531" r:id="rId3"/>
    <p:sldLayoutId id="2147484532" r:id="rId4"/>
    <p:sldLayoutId id="2147484533" r:id="rId5"/>
    <p:sldLayoutId id="2147484534" r:id="rId6"/>
    <p:sldLayoutId id="2147484535" r:id="rId7"/>
    <p:sldLayoutId id="2147484536" r:id="rId8"/>
    <p:sldLayoutId id="2147484537" r:id="rId9"/>
    <p:sldLayoutId id="2147484538" r:id="rId10"/>
    <p:sldLayoutId id="2147484539" r:id="rId11"/>
    <p:sldLayoutId id="2147484540" r:id="rId12"/>
    <p:sldLayoutId id="2147484541" r:id="rId13"/>
    <p:sldLayoutId id="2147484542" r:id="rId14"/>
    <p:sldLayoutId id="2147484543" r:id="rId15"/>
    <p:sldLayoutId id="2147484544" r:id="rId16"/>
    <p:sldLayoutId id="2147484545" r:id="rId17"/>
    <p:sldLayoutId id="2147484546" r:id="rId18"/>
    <p:sldLayoutId id="2147484547" r:id="rId19"/>
  </p:sldLayoutIdLst>
  <p:transition>
    <p:fade/>
  </p:transition>
  <p:timing>
    <p:tnLst>
      <p:par>
        <p:cTn id="1" dur="indefinite" restart="never" nodeType="tmRoot"/>
      </p:par>
    </p:tnLst>
  </p:timing>
  <p:txStyles>
    <p:titleStyle>
      <a:lvl1pPr algn="l" defTabSz="685772" rtl="0" eaLnBrk="1" latinLnBrk="0" hangingPunct="1">
        <a:lnSpc>
          <a:spcPct val="90000"/>
        </a:lnSpc>
        <a:spcBef>
          <a:spcPct val="0"/>
        </a:spcBef>
        <a:buNone/>
        <a:defRPr lang="en-US" sz="3300" b="0" kern="1200" cap="none" spc="-75"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45281" indent="-345281" algn="l" defTabSz="685772" rtl="0" eaLnBrk="1" latinLnBrk="0" hangingPunct="1">
        <a:lnSpc>
          <a:spcPct val="90000"/>
        </a:lnSpc>
        <a:spcBef>
          <a:spcPct val="20000"/>
        </a:spcBef>
        <a:buSzPct val="90000"/>
        <a:buFontTx/>
        <a:buBlip>
          <a:blip r:embed="rId21"/>
        </a:buBlip>
        <a:defRPr sz="2400" kern="1200">
          <a:gradFill>
            <a:gsLst>
              <a:gs pos="0">
                <a:schemeClr val="tx1"/>
              </a:gs>
              <a:gs pos="86000">
                <a:schemeClr val="tx1"/>
              </a:gs>
            </a:gsLst>
            <a:lin ang="5400000" scaled="0"/>
          </a:gradFill>
          <a:latin typeface="+mn-lt"/>
          <a:ea typeface="+mn-ea"/>
          <a:cs typeface="+mn-cs"/>
        </a:defRPr>
      </a:lvl1pPr>
      <a:lvl2pPr marL="641747" indent="-296466" algn="l" defTabSz="685772" rtl="0" eaLnBrk="1" latinLnBrk="0" hangingPunct="1">
        <a:lnSpc>
          <a:spcPct val="90000"/>
        </a:lnSpc>
        <a:spcBef>
          <a:spcPct val="20000"/>
        </a:spcBef>
        <a:buSzPct val="90000"/>
        <a:buFontTx/>
        <a:buBlip>
          <a:blip r:embed="rId21"/>
        </a:buBlip>
        <a:defRPr sz="2100" kern="1200">
          <a:gradFill>
            <a:gsLst>
              <a:gs pos="0">
                <a:schemeClr val="tx1"/>
              </a:gs>
              <a:gs pos="86000">
                <a:schemeClr val="tx1"/>
              </a:gs>
            </a:gsLst>
            <a:lin ang="5400000" scaled="0"/>
          </a:gradFill>
          <a:latin typeface="+mn-lt"/>
          <a:ea typeface="+mn-ea"/>
          <a:cs typeface="+mn-cs"/>
        </a:defRPr>
      </a:lvl2pPr>
      <a:lvl3pPr marL="944166" indent="-302419" algn="l" defTabSz="685772" rtl="0" eaLnBrk="1" latinLnBrk="0" hangingPunct="1">
        <a:lnSpc>
          <a:spcPct val="90000"/>
        </a:lnSpc>
        <a:spcBef>
          <a:spcPct val="20000"/>
        </a:spcBef>
        <a:buSzPct val="90000"/>
        <a:buFontTx/>
        <a:buBlip>
          <a:blip r:embed="rId21"/>
        </a:buBlip>
        <a:defRPr sz="1800" kern="1200">
          <a:gradFill>
            <a:gsLst>
              <a:gs pos="0">
                <a:schemeClr val="tx1"/>
              </a:gs>
              <a:gs pos="86000">
                <a:schemeClr val="tx1"/>
              </a:gs>
            </a:gsLst>
            <a:lin ang="5400000" scaled="0"/>
          </a:gradFill>
          <a:latin typeface="+mn-lt"/>
          <a:ea typeface="+mn-ea"/>
          <a:cs typeface="+mn-cs"/>
        </a:defRPr>
      </a:lvl3pPr>
      <a:lvl4pPr marL="1203722" indent="-259556" algn="l" defTabSz="685772" rtl="0" eaLnBrk="1" latinLnBrk="0" hangingPunct="1">
        <a:lnSpc>
          <a:spcPct val="90000"/>
        </a:lnSpc>
        <a:spcBef>
          <a:spcPct val="20000"/>
        </a:spcBef>
        <a:buSzPct val="90000"/>
        <a:buFontTx/>
        <a:buBlip>
          <a:blip r:embed="rId21"/>
        </a:buBlip>
        <a:defRPr sz="1500" kern="1200">
          <a:gradFill>
            <a:gsLst>
              <a:gs pos="0">
                <a:schemeClr val="tx1"/>
              </a:gs>
              <a:gs pos="86000">
                <a:schemeClr val="tx1"/>
              </a:gs>
            </a:gsLst>
            <a:lin ang="5400000" scaled="0"/>
          </a:gradFill>
          <a:latin typeface="+mn-lt"/>
          <a:ea typeface="+mn-ea"/>
          <a:cs typeface="+mn-cs"/>
        </a:defRPr>
      </a:lvl4pPr>
      <a:lvl5pPr marL="1456135" indent="-252413" algn="l" defTabSz="685772" rtl="0" eaLnBrk="1" latinLnBrk="0" hangingPunct="1">
        <a:lnSpc>
          <a:spcPct val="90000"/>
        </a:lnSpc>
        <a:spcBef>
          <a:spcPct val="20000"/>
        </a:spcBef>
        <a:buSzPct val="90000"/>
        <a:buFontTx/>
        <a:buBlip>
          <a:blip r:embed="rId21"/>
        </a:buBlip>
        <a:defRPr sz="1500" kern="1200">
          <a:gradFill>
            <a:gsLst>
              <a:gs pos="0">
                <a:schemeClr val="tx1"/>
              </a:gs>
              <a:gs pos="86000">
                <a:schemeClr val="tx1"/>
              </a:gs>
            </a:gsLst>
            <a:lin ang="5400000" scaled="0"/>
          </a:gra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74.xml"/><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a:xfrm>
            <a:off x="457200" y="96601"/>
            <a:ext cx="3631841" cy="600934"/>
          </a:xfrm>
        </p:spPr>
        <p:txBody>
          <a:bodyPr/>
          <a:lstStyle/>
          <a:p>
            <a:pPr algn="ctr"/>
            <a:r>
              <a:rPr lang="en-US" sz="4000" dirty="0" smtClean="0">
                <a:latin typeface="Segoe WP SemiLight"/>
                <a:cs typeface="Segoe WP SemiLight"/>
              </a:rPr>
              <a:t>Trio de aces</a:t>
            </a:r>
            <a:endParaRPr lang="en-US" sz="4000" dirty="0">
              <a:solidFill>
                <a:srgbClr val="FFFFFF"/>
              </a:solidFill>
              <a:latin typeface="Segoe UI Light" panose="020B0502040204020203" pitchFamily="34" charset="0"/>
              <a:cs typeface="Segoe UI Light" panose="020B0502040204020203" pitchFamily="34" charset="0"/>
            </a:endParaRPr>
          </a:p>
        </p:txBody>
      </p:sp>
      <p:pic>
        <p:nvPicPr>
          <p:cNvPr id="10" name="Picture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371" y="-3174"/>
            <a:ext cx="7765691" cy="5146674"/>
          </a:xfrm>
          <a:prstGeom prst="rect">
            <a:avLst/>
          </a:prstGeom>
        </p:spPr>
      </p:pic>
      <p:sp>
        <p:nvSpPr>
          <p:cNvPr id="11" name="Rectángulo 10"/>
          <p:cNvSpPr/>
          <p:nvPr/>
        </p:nvSpPr>
        <p:spPr>
          <a:xfrm>
            <a:off x="4534371" y="3823640"/>
            <a:ext cx="4609629" cy="1329267"/>
          </a:xfrm>
          <a:prstGeom prst="rect">
            <a:avLst/>
          </a:prstGeom>
          <a:solidFill>
            <a:schemeClr val="bg1">
              <a:lumMod val="65000"/>
              <a:alpha val="62000"/>
            </a:schemeClr>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sz="2400"/>
          </a:p>
        </p:txBody>
      </p:sp>
      <p:sp>
        <p:nvSpPr>
          <p:cNvPr id="12" name="Title 53"/>
          <p:cNvSpPr txBox="1">
            <a:spLocks/>
          </p:cNvSpPr>
          <p:nvPr/>
        </p:nvSpPr>
        <p:spPr>
          <a:xfrm>
            <a:off x="5580112" y="4227934"/>
            <a:ext cx="3960440" cy="480709"/>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tx1"/>
                </a:solidFill>
                <a:latin typeface="+mj-lt"/>
                <a:ea typeface="+mj-ea"/>
                <a:cs typeface="+mj-cs"/>
              </a:defRPr>
            </a:lvl1pPr>
          </a:lstStyle>
          <a:p>
            <a:r>
              <a:rPr lang="en-US" sz="3200" dirty="0">
                <a:solidFill>
                  <a:srgbClr val="FFFFFF"/>
                </a:solidFill>
                <a:latin typeface="Segoe WP Light"/>
                <a:cs typeface="Segoe WP Light"/>
              </a:rPr>
              <a:t>d</a:t>
            </a:r>
            <a:r>
              <a:rPr lang="en-US" sz="3200" dirty="0" smtClean="0">
                <a:solidFill>
                  <a:srgbClr val="FFFFFF"/>
                </a:solidFill>
                <a:latin typeface="Segoe WP Light"/>
                <a:cs typeface="Segoe WP Light"/>
              </a:rPr>
              <a:t>esarrolloweb.com</a:t>
            </a:r>
            <a:endParaRPr lang="en-US" sz="3200" dirty="0">
              <a:solidFill>
                <a:srgbClr val="FFFFFF"/>
              </a:solidFill>
              <a:latin typeface="Segoe WP Light"/>
              <a:cs typeface="Segoe WP Light"/>
            </a:endParaRPr>
          </a:p>
        </p:txBody>
      </p:sp>
      <p:sp>
        <p:nvSpPr>
          <p:cNvPr id="6" name="Title 53"/>
          <p:cNvSpPr txBox="1">
            <a:spLocks/>
          </p:cNvSpPr>
          <p:nvPr/>
        </p:nvSpPr>
        <p:spPr>
          <a:xfrm>
            <a:off x="457200" y="697535"/>
            <a:ext cx="3631841" cy="246221"/>
          </a:xfrm>
          <a:prstGeom prst="rect">
            <a:avLst/>
          </a:prstGeom>
        </p:spPr>
        <p:txBody>
          <a:bodyPr vert="horz" wrap="square" lIns="0" tIns="0" rIns="0" bIns="0" rtlCol="0" anchor="t"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Behaviors,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Animaciones</a:t>
            </a:r>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 y Visual States</a:t>
            </a:r>
            <a:endParaRPr lang="en-US" sz="1600" i="1" dirty="0">
              <a:solidFill>
                <a:schemeClr val="tx1">
                  <a:lumMod val="20000"/>
                  <a:lumOff val="80000"/>
                </a:schemeClr>
              </a:solidFill>
              <a:latin typeface="Segoe UI Light" panose="020B0502040204020203" pitchFamily="34" charset="0"/>
              <a:cs typeface="Segoe UI Light" panose="020B0502040204020203" pitchFamily="34" charset="0"/>
            </a:endParaRPr>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3975952"/>
            <a:ext cx="1024641" cy="1024641"/>
          </a:xfrm>
          <a:prstGeom prst="rect">
            <a:avLst/>
          </a:prstGeom>
        </p:spPr>
      </p:pic>
      <p:sp>
        <p:nvSpPr>
          <p:cNvPr id="8" name="Title 53"/>
          <p:cNvSpPr txBox="1">
            <a:spLocks/>
          </p:cNvSpPr>
          <p:nvPr/>
        </p:nvSpPr>
        <p:spPr>
          <a:xfrm>
            <a:off x="467544" y="4183399"/>
            <a:ext cx="3631841" cy="738664"/>
          </a:xfrm>
          <a:prstGeom prst="rect">
            <a:avLst/>
          </a:prstGeom>
        </p:spPr>
        <p:txBody>
          <a:bodyPr vert="horz" wrap="square" lIns="0" tIns="0" rIns="0" bIns="0" rtlCol="0" anchor="t"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Rafa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Serna@RafaSermed</a:t>
            </a:r>
            <a:endPar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endParaRPr>
          </a:p>
          <a:p>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Javier Suárez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JSuarezRuiz</a:t>
            </a:r>
            <a:endPar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endParaRPr>
          </a:p>
          <a:p>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Josué Yeray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JosueYeray</a:t>
            </a:r>
            <a:endParaRPr lang="en-US" sz="1600" i="1" dirty="0">
              <a:solidFill>
                <a:schemeClr val="tx1">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465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01955"/>
            <a:ext cx="8229600" cy="360548"/>
          </a:xfrm>
        </p:spPr>
        <p:txBody>
          <a:bodyPr/>
          <a:lstStyle/>
          <a:p>
            <a:r>
              <a:rPr lang="es-ES" dirty="0" smtClean="0"/>
              <a:t>EJEMPLO: </a:t>
            </a:r>
            <a:r>
              <a:rPr lang="es-ES" dirty="0" err="1" smtClean="0"/>
              <a:t>DoubleAnimation</a:t>
            </a:r>
            <a:endParaRPr lang="es-ES" dirty="0"/>
          </a:p>
        </p:txBody>
      </p:sp>
      <p:sp>
        <p:nvSpPr>
          <p:cNvPr id="6" name="Marcador de número de diapositiva 5"/>
          <p:cNvSpPr>
            <a:spLocks noGrp="1"/>
          </p:cNvSpPr>
          <p:nvPr>
            <p:ph type="sldNum" sz="quarter" idx="13"/>
          </p:nvPr>
        </p:nvSpPr>
        <p:spPr/>
        <p:txBody>
          <a:bodyPr/>
          <a:lstStyle/>
          <a:p>
            <a:fld id="{2775DF8E-1151-4C45-8C93-3AB060627CA9}" type="slidenum">
              <a:rPr lang="en-US" smtClean="0"/>
              <a:pPr/>
              <a:t>10</a:t>
            </a:fld>
            <a:endParaRPr lang="en-US"/>
          </a:p>
        </p:txBody>
      </p:sp>
      <p:sp>
        <p:nvSpPr>
          <p:cNvPr id="7" name="TextBox 3"/>
          <p:cNvSpPr txBox="1"/>
          <p:nvPr/>
        </p:nvSpPr>
        <p:spPr>
          <a:xfrm>
            <a:off x="457200" y="1141349"/>
            <a:ext cx="8382000" cy="1754326"/>
          </a:xfrm>
          <a:prstGeom prst="rect">
            <a:avLst/>
          </a:prstGeom>
          <a:noFill/>
        </p:spPr>
        <p:txBody>
          <a:bodyPr wrap="square" rtlCol="0">
            <a:spAutoFit/>
          </a:bodyPr>
          <a:lstStyle>
            <a:defPPr>
              <a:defRPr lang="en-US"/>
            </a:defPPr>
            <a:lvl1pPr algn="ctr" rtl="0" eaLnBrk="0" fontAlgn="base" hangingPunct="0">
              <a:spcBef>
                <a:spcPct val="0"/>
              </a:spcBef>
              <a:spcAft>
                <a:spcPct val="0"/>
              </a:spcAft>
              <a:defRPr sz="1600" b="1" kern="1200">
                <a:solidFill>
                  <a:schemeClr val="tx1"/>
                </a:solidFill>
                <a:latin typeface="Arial" charset="0"/>
                <a:ea typeface="+mn-ea"/>
                <a:cs typeface="+mn-cs"/>
              </a:defRPr>
            </a:lvl1pPr>
            <a:lvl2pPr marL="457200" algn="ctr" rtl="0" eaLnBrk="0" fontAlgn="base" hangingPunct="0">
              <a:spcBef>
                <a:spcPct val="0"/>
              </a:spcBef>
              <a:spcAft>
                <a:spcPct val="0"/>
              </a:spcAft>
              <a:defRPr sz="1600" b="1" kern="1200">
                <a:solidFill>
                  <a:schemeClr val="tx1"/>
                </a:solidFill>
                <a:latin typeface="Arial" charset="0"/>
                <a:ea typeface="+mn-ea"/>
                <a:cs typeface="+mn-cs"/>
              </a:defRPr>
            </a:lvl2pPr>
            <a:lvl3pPr marL="914400" algn="ctr" rtl="0" eaLnBrk="0" fontAlgn="base" hangingPunct="0">
              <a:spcBef>
                <a:spcPct val="0"/>
              </a:spcBef>
              <a:spcAft>
                <a:spcPct val="0"/>
              </a:spcAft>
              <a:defRPr sz="1600" b="1" kern="1200">
                <a:solidFill>
                  <a:schemeClr val="tx1"/>
                </a:solidFill>
                <a:latin typeface="Arial" charset="0"/>
                <a:ea typeface="+mn-ea"/>
                <a:cs typeface="+mn-cs"/>
              </a:defRPr>
            </a:lvl3pPr>
            <a:lvl4pPr marL="1371600" algn="ctr" rtl="0" eaLnBrk="0" fontAlgn="base" hangingPunct="0">
              <a:spcBef>
                <a:spcPct val="0"/>
              </a:spcBef>
              <a:spcAft>
                <a:spcPct val="0"/>
              </a:spcAft>
              <a:defRPr sz="1600" b="1" kern="1200">
                <a:solidFill>
                  <a:schemeClr val="tx1"/>
                </a:solidFill>
                <a:latin typeface="Arial" charset="0"/>
                <a:ea typeface="+mn-ea"/>
                <a:cs typeface="+mn-cs"/>
              </a:defRPr>
            </a:lvl4pPr>
            <a:lvl5pPr marL="1828800" algn="ctr"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a:lstStyle>
          <a:p>
            <a:pPr algn="l"/>
            <a:r>
              <a:rPr lang="en-US" sz="1800" b="0" dirty="0">
                <a:latin typeface="Consolas" pitchFamily="49" charset="0"/>
                <a:cs typeface="Consolas" pitchFamily="49" charset="0"/>
              </a:rPr>
              <a:t>&lt;Storyboard&gt;</a:t>
            </a:r>
          </a:p>
          <a:p>
            <a:pPr algn="l"/>
            <a:r>
              <a:rPr lang="en-US" sz="1800" b="0" dirty="0">
                <a:latin typeface="Consolas" pitchFamily="49" charset="0"/>
                <a:cs typeface="Consolas" pitchFamily="49" charset="0"/>
              </a:rPr>
              <a:t>  &lt;</a:t>
            </a:r>
            <a:r>
              <a:rPr lang="en-US" sz="1800" b="0" dirty="0" err="1">
                <a:latin typeface="Consolas" pitchFamily="49" charset="0"/>
                <a:cs typeface="Consolas" pitchFamily="49" charset="0"/>
              </a:rPr>
              <a:t>DoubleAnimation</a:t>
            </a:r>
            <a:endParaRPr lang="en-US" sz="1800" b="0" dirty="0">
              <a:latin typeface="Consolas" pitchFamily="49" charset="0"/>
              <a:cs typeface="Consolas" pitchFamily="49" charset="0"/>
            </a:endParaRPr>
          </a:p>
          <a:p>
            <a:pPr algn="l"/>
            <a:r>
              <a:rPr lang="en-US" sz="1800" b="0" dirty="0">
                <a:latin typeface="Consolas" pitchFamily="49" charset="0"/>
                <a:cs typeface="Consolas" pitchFamily="49" charset="0"/>
              </a:rPr>
              <a:t>    </a:t>
            </a:r>
            <a:r>
              <a:rPr lang="en-US" sz="1800" b="0" dirty="0" err="1">
                <a:latin typeface="Consolas" pitchFamily="49" charset="0"/>
                <a:cs typeface="Consolas" pitchFamily="49" charset="0"/>
              </a:rPr>
              <a:t>Storyboard.TargetName</a:t>
            </a:r>
            <a:r>
              <a:rPr lang="en-US" sz="1800" b="0" dirty="0">
                <a:latin typeface="Consolas" pitchFamily="49" charset="0"/>
                <a:cs typeface="Consolas" pitchFamily="49" charset="0"/>
              </a:rPr>
              <a:t>="</a:t>
            </a:r>
            <a:r>
              <a:rPr lang="en-US" sz="1800" b="0" dirty="0" err="1">
                <a:latin typeface="Consolas" pitchFamily="49" charset="0"/>
                <a:cs typeface="Consolas" pitchFamily="49" charset="0"/>
              </a:rPr>
              <a:t>Rect</a:t>
            </a:r>
            <a:r>
              <a:rPr lang="en-US" sz="1800" b="0" dirty="0">
                <a:latin typeface="Consolas" pitchFamily="49" charset="0"/>
                <a:cs typeface="Consolas" pitchFamily="49" charset="0"/>
              </a:rPr>
              <a:t>"</a:t>
            </a:r>
          </a:p>
          <a:p>
            <a:pPr algn="l"/>
            <a:r>
              <a:rPr lang="en-US" sz="1800" b="0" dirty="0">
                <a:latin typeface="Consolas" pitchFamily="49" charset="0"/>
                <a:cs typeface="Consolas" pitchFamily="49" charset="0"/>
              </a:rPr>
              <a:t>    </a:t>
            </a:r>
            <a:r>
              <a:rPr lang="en-US" sz="1800" b="0" dirty="0" err="1">
                <a:latin typeface="Consolas" pitchFamily="49" charset="0"/>
                <a:cs typeface="Consolas" pitchFamily="49" charset="0"/>
              </a:rPr>
              <a:t>Storyboard.TargetProperty</a:t>
            </a:r>
            <a:r>
              <a:rPr lang="en-US" sz="1800" b="0" dirty="0">
                <a:latin typeface="Consolas" pitchFamily="49" charset="0"/>
                <a:cs typeface="Consolas" pitchFamily="49" charset="0"/>
              </a:rPr>
              <a:t>="(</a:t>
            </a:r>
            <a:r>
              <a:rPr lang="en-US" sz="1800" b="0" dirty="0" err="1">
                <a:latin typeface="Consolas" pitchFamily="49" charset="0"/>
                <a:cs typeface="Consolas" pitchFamily="49" charset="0"/>
              </a:rPr>
              <a:t>Canvas.Left</a:t>
            </a:r>
            <a:r>
              <a:rPr lang="en-US" sz="1800" b="0" dirty="0">
                <a:latin typeface="Consolas" pitchFamily="49" charset="0"/>
                <a:cs typeface="Consolas" pitchFamily="49" charset="0"/>
              </a:rPr>
              <a:t>)"</a:t>
            </a:r>
          </a:p>
          <a:p>
            <a:pPr algn="l"/>
            <a:r>
              <a:rPr lang="en-US" sz="1800" b="0" dirty="0">
                <a:latin typeface="Consolas" pitchFamily="49" charset="0"/>
                <a:cs typeface="Consolas" pitchFamily="49" charset="0"/>
              </a:rPr>
              <a:t>    From="0" To="200" Duration="0:0:2" /&gt;</a:t>
            </a:r>
          </a:p>
          <a:p>
            <a:pPr algn="l"/>
            <a:r>
              <a:rPr lang="en-US" sz="1800" b="0" dirty="0">
                <a:latin typeface="Consolas" pitchFamily="49" charset="0"/>
                <a:cs typeface="Consolas" pitchFamily="49" charset="0"/>
              </a:rPr>
              <a:t>&lt;/Storyboard</a:t>
            </a:r>
            <a:r>
              <a:rPr lang="en-US" sz="1800" b="0" dirty="0" smtClean="0">
                <a:latin typeface="Consolas" pitchFamily="49" charset="0"/>
                <a:cs typeface="Consolas" pitchFamily="49" charset="0"/>
              </a:rPr>
              <a:t>&gt;</a:t>
            </a:r>
            <a:endParaRPr lang="en-US" sz="1800" b="0" dirty="0">
              <a:latin typeface="Consolas" pitchFamily="49" charset="0"/>
              <a:cs typeface="Consolas" pitchFamily="49" charset="0"/>
            </a:endParaRPr>
          </a:p>
        </p:txBody>
      </p:sp>
      <p:pic>
        <p:nvPicPr>
          <p:cNvPr id="8" name="Picture 4" descr="rect"/>
          <p:cNvPicPr>
            <a:picLocks noChangeAspect="1" noChangeArrowheads="1"/>
          </p:cNvPicPr>
          <p:nvPr/>
        </p:nvPicPr>
        <p:blipFill>
          <a:blip r:embed="rId2" cstate="print"/>
          <a:srcRect/>
          <a:stretch>
            <a:fillRect/>
          </a:stretch>
        </p:blipFill>
        <p:spPr bwMode="auto">
          <a:xfrm>
            <a:off x="609600" y="3723462"/>
            <a:ext cx="1428572" cy="952381"/>
          </a:xfrm>
          <a:prstGeom prst="rect">
            <a:avLst/>
          </a:prstGeom>
          <a:solidFill>
            <a:schemeClr val="accent1"/>
          </a:solidFill>
          <a:ln w="9525">
            <a:noFill/>
            <a:miter lim="800000"/>
            <a:headEnd/>
            <a:tailEnd/>
          </a:ln>
          <a:effectLst>
            <a:outerShdw blurRad="76200" dir="18900000" sy="23000" kx="-1200000" algn="bl" rotWithShape="0">
              <a:prstClr val="black">
                <a:alpha val="20000"/>
              </a:prstClr>
            </a:outerShdw>
          </a:effectLst>
        </p:spPr>
      </p:pic>
      <p:pic>
        <p:nvPicPr>
          <p:cNvPr id="9" name="Picture 5" descr="rect"/>
          <p:cNvPicPr>
            <a:picLocks noChangeAspect="1" noChangeArrowheads="1"/>
          </p:cNvPicPr>
          <p:nvPr/>
        </p:nvPicPr>
        <p:blipFill>
          <a:blip r:embed="rId2" cstate="print"/>
          <a:srcRect/>
          <a:stretch>
            <a:fillRect/>
          </a:stretch>
        </p:blipFill>
        <p:spPr bwMode="auto">
          <a:xfrm>
            <a:off x="7086600" y="3723462"/>
            <a:ext cx="1428572" cy="952381"/>
          </a:xfrm>
          <a:prstGeom prst="rect">
            <a:avLst/>
          </a:prstGeom>
          <a:noFill/>
          <a:ln w="9525">
            <a:noFill/>
            <a:miter lim="800000"/>
            <a:headEnd/>
            <a:tailEnd/>
          </a:ln>
          <a:effectLst>
            <a:outerShdw blurRad="76200" dir="18900000" sy="23000" kx="-1200000" algn="bl" rotWithShape="0">
              <a:prstClr val="black">
                <a:alpha val="20000"/>
              </a:prstClr>
            </a:outerShdw>
          </a:effectLst>
        </p:spPr>
      </p:pic>
      <p:cxnSp>
        <p:nvCxnSpPr>
          <p:cNvPr id="10" name="Straight Arrow Connector 6"/>
          <p:cNvCxnSpPr>
            <a:stCxn id="8" idx="3"/>
            <a:endCxn id="9" idx="1"/>
          </p:cNvCxnSpPr>
          <p:nvPr/>
        </p:nvCxnSpPr>
        <p:spPr bwMode="auto">
          <a:xfrm>
            <a:off x="2038172" y="4199653"/>
            <a:ext cx="5048428" cy="1588"/>
          </a:xfrm>
          <a:prstGeom prst="straightConnector1">
            <a:avLst/>
          </a:prstGeom>
          <a:solidFill>
            <a:schemeClr val="accent1"/>
          </a:solidFill>
          <a:ln w="28575" cap="flat" cmpd="sng" algn="ctr">
            <a:solidFill>
              <a:schemeClr val="tx1"/>
            </a:solidFill>
            <a:prstDash val="sysDot"/>
            <a:round/>
            <a:headEnd type="none" w="med" len="med"/>
            <a:tailEnd type="triangle" w="lg" len="lg"/>
          </a:ln>
          <a:effectLst/>
        </p:spPr>
      </p:cxnSp>
      <p:sp>
        <p:nvSpPr>
          <p:cNvPr id="11" name="Text Box 25"/>
          <p:cNvSpPr txBox="1">
            <a:spLocks noChangeArrowheads="1"/>
          </p:cNvSpPr>
          <p:nvPr/>
        </p:nvSpPr>
        <p:spPr bwMode="auto">
          <a:xfrm>
            <a:off x="2514600" y="3494862"/>
            <a:ext cx="4343400" cy="677108"/>
          </a:xfrm>
          <a:prstGeom prst="rect">
            <a:avLst/>
          </a:prstGeom>
          <a:noFill/>
          <a:ln w="12700">
            <a:noFill/>
            <a:miter lim="800000"/>
            <a:headEnd/>
            <a:tailEnd/>
          </a:ln>
        </p:spPr>
        <p:txBody>
          <a:bodyPr wrap="square" tIns="91440" bIns="91440">
            <a:spAutoFit/>
          </a:bodyPr>
          <a:lstStyle>
            <a:defPPr>
              <a:defRPr lang="en-US"/>
            </a:defPPr>
            <a:lvl1pPr algn="ctr" rtl="0" eaLnBrk="0" fontAlgn="base" hangingPunct="0">
              <a:spcBef>
                <a:spcPct val="0"/>
              </a:spcBef>
              <a:spcAft>
                <a:spcPct val="0"/>
              </a:spcAft>
              <a:defRPr sz="1600" b="1" kern="1200">
                <a:solidFill>
                  <a:schemeClr val="tx1"/>
                </a:solidFill>
                <a:latin typeface="Arial" charset="0"/>
                <a:ea typeface="+mn-ea"/>
                <a:cs typeface="+mn-cs"/>
              </a:defRPr>
            </a:lvl1pPr>
            <a:lvl2pPr marL="457200" algn="ctr" rtl="0" eaLnBrk="0" fontAlgn="base" hangingPunct="0">
              <a:spcBef>
                <a:spcPct val="0"/>
              </a:spcBef>
              <a:spcAft>
                <a:spcPct val="0"/>
              </a:spcAft>
              <a:defRPr sz="1600" b="1" kern="1200">
                <a:solidFill>
                  <a:schemeClr val="tx1"/>
                </a:solidFill>
                <a:latin typeface="Arial" charset="0"/>
                <a:ea typeface="+mn-ea"/>
                <a:cs typeface="+mn-cs"/>
              </a:defRPr>
            </a:lvl2pPr>
            <a:lvl3pPr marL="914400" algn="ctr" rtl="0" eaLnBrk="0" fontAlgn="base" hangingPunct="0">
              <a:spcBef>
                <a:spcPct val="0"/>
              </a:spcBef>
              <a:spcAft>
                <a:spcPct val="0"/>
              </a:spcAft>
              <a:defRPr sz="1600" b="1" kern="1200">
                <a:solidFill>
                  <a:schemeClr val="tx1"/>
                </a:solidFill>
                <a:latin typeface="Arial" charset="0"/>
                <a:ea typeface="+mn-ea"/>
                <a:cs typeface="+mn-cs"/>
              </a:defRPr>
            </a:lvl3pPr>
            <a:lvl4pPr marL="1371600" algn="ctr" rtl="0" eaLnBrk="0" fontAlgn="base" hangingPunct="0">
              <a:spcBef>
                <a:spcPct val="0"/>
              </a:spcBef>
              <a:spcAft>
                <a:spcPct val="0"/>
              </a:spcAft>
              <a:defRPr sz="1600" b="1" kern="1200">
                <a:solidFill>
                  <a:schemeClr val="tx1"/>
                </a:solidFill>
                <a:latin typeface="Arial" charset="0"/>
                <a:ea typeface="+mn-ea"/>
                <a:cs typeface="+mn-cs"/>
              </a:defRPr>
            </a:lvl4pPr>
            <a:lvl5pPr marL="1828800" algn="ctr"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a:lstStyle>
          <a:p>
            <a:pPr algn="l"/>
            <a:r>
              <a:rPr lang="en-US" b="0" i="1" dirty="0" smtClean="0">
                <a:solidFill>
                  <a:schemeClr val="tx1">
                    <a:lumMod val="50000"/>
                  </a:schemeClr>
                </a:solidFill>
                <a:latin typeface="+mn-lt"/>
              </a:rPr>
              <a:t>La </a:t>
            </a:r>
            <a:r>
              <a:rPr lang="en-US" b="0" i="1" dirty="0" err="1" smtClean="0">
                <a:solidFill>
                  <a:schemeClr val="tx1">
                    <a:lumMod val="50000"/>
                  </a:schemeClr>
                </a:solidFill>
                <a:latin typeface="+mn-lt"/>
              </a:rPr>
              <a:t>propiedad</a:t>
            </a:r>
            <a:r>
              <a:rPr lang="en-US" b="0" i="1" dirty="0" smtClean="0">
                <a:solidFill>
                  <a:schemeClr val="tx1">
                    <a:lumMod val="50000"/>
                  </a:schemeClr>
                </a:solidFill>
                <a:latin typeface="+mn-lt"/>
              </a:rPr>
              <a:t> </a:t>
            </a:r>
            <a:r>
              <a:rPr lang="en-US" b="0" i="1" dirty="0" err="1" smtClean="0">
                <a:solidFill>
                  <a:schemeClr val="tx1">
                    <a:lumMod val="50000"/>
                  </a:schemeClr>
                </a:solidFill>
                <a:latin typeface="+mn-lt"/>
              </a:rPr>
              <a:t>Canvas.Left</a:t>
            </a:r>
            <a:r>
              <a:rPr lang="en-US" b="0" i="1" dirty="0" smtClean="0">
                <a:solidFill>
                  <a:schemeClr val="tx1">
                    <a:lumMod val="50000"/>
                  </a:schemeClr>
                </a:solidFill>
                <a:latin typeface="+mn-lt"/>
              </a:rPr>
              <a:t> de </a:t>
            </a:r>
            <a:r>
              <a:rPr lang="en-US" b="0" i="1" dirty="0" err="1" smtClean="0">
                <a:solidFill>
                  <a:schemeClr val="tx1">
                    <a:lumMod val="50000"/>
                  </a:schemeClr>
                </a:solidFill>
                <a:latin typeface="+mn-lt"/>
              </a:rPr>
              <a:t>rectángulo</a:t>
            </a:r>
            <a:r>
              <a:rPr lang="en-US" b="0" i="1" dirty="0" smtClean="0">
                <a:solidFill>
                  <a:schemeClr val="tx1">
                    <a:lumMod val="50000"/>
                  </a:schemeClr>
                </a:solidFill>
                <a:latin typeface="+mn-lt"/>
              </a:rPr>
              <a:t> cambia </a:t>
            </a:r>
            <a:r>
              <a:rPr lang="en-US" b="0" i="1" dirty="0" err="1" smtClean="0">
                <a:solidFill>
                  <a:schemeClr val="tx1">
                    <a:lumMod val="50000"/>
                  </a:schemeClr>
                </a:solidFill>
                <a:latin typeface="+mn-lt"/>
              </a:rPr>
              <a:t>linealmente</a:t>
            </a:r>
            <a:r>
              <a:rPr lang="en-US" b="0" i="1" dirty="0" smtClean="0">
                <a:solidFill>
                  <a:schemeClr val="tx1">
                    <a:lumMod val="50000"/>
                  </a:schemeClr>
                </a:solidFill>
                <a:latin typeface="+mn-lt"/>
              </a:rPr>
              <a:t> de 0 a 200 </a:t>
            </a:r>
            <a:r>
              <a:rPr lang="en-US" b="0" i="1" dirty="0" err="1" smtClean="0">
                <a:solidFill>
                  <a:schemeClr val="tx1">
                    <a:lumMod val="50000"/>
                  </a:schemeClr>
                </a:solidFill>
                <a:latin typeface="+mn-lt"/>
              </a:rPr>
              <a:t>durante</a:t>
            </a:r>
            <a:r>
              <a:rPr lang="en-US" b="0" i="1" dirty="0" smtClean="0">
                <a:solidFill>
                  <a:schemeClr val="tx1">
                    <a:lumMod val="50000"/>
                  </a:schemeClr>
                </a:solidFill>
                <a:latin typeface="+mn-lt"/>
              </a:rPr>
              <a:t> 2 </a:t>
            </a:r>
            <a:r>
              <a:rPr lang="en-US" b="0" i="1" dirty="0" err="1" smtClean="0">
                <a:solidFill>
                  <a:schemeClr val="tx1">
                    <a:lumMod val="50000"/>
                  </a:schemeClr>
                </a:solidFill>
                <a:latin typeface="+mn-lt"/>
              </a:rPr>
              <a:t>segundos</a:t>
            </a:r>
            <a:endParaRPr lang="en-US" b="0" i="1" dirty="0">
              <a:solidFill>
                <a:schemeClr val="tx1">
                  <a:lumMod val="50000"/>
                </a:schemeClr>
              </a:solidFill>
              <a:latin typeface="+mn-lt"/>
            </a:endParaRPr>
          </a:p>
        </p:txBody>
      </p:sp>
    </p:spTree>
    <p:extLst>
      <p:ext uri="{BB962C8B-B14F-4D97-AF65-F5344CB8AC3E}">
        <p14:creationId xmlns:p14="http://schemas.microsoft.com/office/powerpoint/2010/main" val="257828997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01955"/>
            <a:ext cx="8229600" cy="360548"/>
          </a:xfrm>
        </p:spPr>
        <p:txBody>
          <a:bodyPr/>
          <a:lstStyle/>
          <a:p>
            <a:r>
              <a:rPr lang="es-ES" dirty="0" smtClean="0"/>
              <a:t>EJEMPLO: </a:t>
            </a:r>
            <a:r>
              <a:rPr lang="es-ES" dirty="0" err="1" smtClean="0"/>
              <a:t>DoubleAnimationUsingKeyFrames</a:t>
            </a:r>
            <a:endParaRPr lang="es-ES" dirty="0"/>
          </a:p>
        </p:txBody>
      </p:sp>
      <p:sp>
        <p:nvSpPr>
          <p:cNvPr id="6" name="Marcador de número de diapositiva 5"/>
          <p:cNvSpPr>
            <a:spLocks noGrp="1"/>
          </p:cNvSpPr>
          <p:nvPr>
            <p:ph type="sldNum" sz="quarter" idx="13"/>
          </p:nvPr>
        </p:nvSpPr>
        <p:spPr/>
        <p:txBody>
          <a:bodyPr/>
          <a:lstStyle/>
          <a:p>
            <a:fld id="{2775DF8E-1151-4C45-8C93-3AB060627CA9}" type="slidenum">
              <a:rPr lang="en-US" smtClean="0"/>
              <a:pPr/>
              <a:t>11</a:t>
            </a:fld>
            <a:endParaRPr lang="en-US"/>
          </a:p>
        </p:txBody>
      </p:sp>
      <p:sp>
        <p:nvSpPr>
          <p:cNvPr id="7" name="TextBox 3"/>
          <p:cNvSpPr txBox="1"/>
          <p:nvPr/>
        </p:nvSpPr>
        <p:spPr>
          <a:xfrm>
            <a:off x="381000" y="799128"/>
            <a:ext cx="8382000" cy="2308324"/>
          </a:xfrm>
          <a:prstGeom prst="rect">
            <a:avLst/>
          </a:prstGeom>
          <a:noFill/>
        </p:spPr>
        <p:txBody>
          <a:bodyPr wrap="square" rtlCol="0">
            <a:spAutoFit/>
          </a:bodyPr>
          <a:lstStyle>
            <a:defPPr>
              <a:defRPr lang="en-US"/>
            </a:defPPr>
            <a:lvl1pPr algn="ctr" rtl="0" eaLnBrk="0" fontAlgn="base" hangingPunct="0">
              <a:spcBef>
                <a:spcPct val="0"/>
              </a:spcBef>
              <a:spcAft>
                <a:spcPct val="0"/>
              </a:spcAft>
              <a:defRPr sz="1600" b="1" kern="1200">
                <a:solidFill>
                  <a:schemeClr val="tx1"/>
                </a:solidFill>
                <a:latin typeface="Arial" charset="0"/>
                <a:ea typeface="+mn-ea"/>
                <a:cs typeface="+mn-cs"/>
              </a:defRPr>
            </a:lvl1pPr>
            <a:lvl2pPr marL="457200" algn="ctr" rtl="0" eaLnBrk="0" fontAlgn="base" hangingPunct="0">
              <a:spcBef>
                <a:spcPct val="0"/>
              </a:spcBef>
              <a:spcAft>
                <a:spcPct val="0"/>
              </a:spcAft>
              <a:defRPr sz="1600" b="1" kern="1200">
                <a:solidFill>
                  <a:schemeClr val="tx1"/>
                </a:solidFill>
                <a:latin typeface="Arial" charset="0"/>
                <a:ea typeface="+mn-ea"/>
                <a:cs typeface="+mn-cs"/>
              </a:defRPr>
            </a:lvl2pPr>
            <a:lvl3pPr marL="914400" algn="ctr" rtl="0" eaLnBrk="0" fontAlgn="base" hangingPunct="0">
              <a:spcBef>
                <a:spcPct val="0"/>
              </a:spcBef>
              <a:spcAft>
                <a:spcPct val="0"/>
              </a:spcAft>
              <a:defRPr sz="1600" b="1" kern="1200">
                <a:solidFill>
                  <a:schemeClr val="tx1"/>
                </a:solidFill>
                <a:latin typeface="Arial" charset="0"/>
                <a:ea typeface="+mn-ea"/>
                <a:cs typeface="+mn-cs"/>
              </a:defRPr>
            </a:lvl3pPr>
            <a:lvl4pPr marL="1371600" algn="ctr" rtl="0" eaLnBrk="0" fontAlgn="base" hangingPunct="0">
              <a:spcBef>
                <a:spcPct val="0"/>
              </a:spcBef>
              <a:spcAft>
                <a:spcPct val="0"/>
              </a:spcAft>
              <a:defRPr sz="1600" b="1" kern="1200">
                <a:solidFill>
                  <a:schemeClr val="tx1"/>
                </a:solidFill>
                <a:latin typeface="Arial" charset="0"/>
                <a:ea typeface="+mn-ea"/>
                <a:cs typeface="+mn-cs"/>
              </a:defRPr>
            </a:lvl4pPr>
            <a:lvl5pPr marL="1828800" algn="ctr"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a:lstStyle>
          <a:p>
            <a:pPr algn="l"/>
            <a:r>
              <a:rPr lang="en-US" sz="1800" b="0" dirty="0">
                <a:latin typeface="Consolas" pitchFamily="49" charset="0"/>
                <a:cs typeface="Consolas" pitchFamily="49" charset="0"/>
              </a:rPr>
              <a:t>&lt;Storyboard&gt;</a:t>
            </a:r>
          </a:p>
          <a:p>
            <a:pPr algn="l"/>
            <a:r>
              <a:rPr lang="en-US" sz="1800" b="0" dirty="0">
                <a:latin typeface="Consolas" pitchFamily="49" charset="0"/>
                <a:cs typeface="Consolas" pitchFamily="49" charset="0"/>
              </a:rPr>
              <a:t>  &lt;</a:t>
            </a:r>
            <a:r>
              <a:rPr lang="en-US" sz="1800" b="0" dirty="0" err="1">
                <a:latin typeface="Consolas" pitchFamily="49" charset="0"/>
                <a:cs typeface="Consolas" pitchFamily="49" charset="0"/>
              </a:rPr>
              <a:t>DoubleAnimationUsingKeyFrames</a:t>
            </a:r>
            <a:r>
              <a:rPr lang="en-US" sz="1800" b="0" dirty="0">
                <a:latin typeface="Consolas" pitchFamily="49" charset="0"/>
                <a:cs typeface="Consolas" pitchFamily="49" charset="0"/>
              </a:rPr>
              <a:t> </a:t>
            </a:r>
            <a:r>
              <a:rPr lang="en-US" sz="1800" b="0" dirty="0" err="1">
                <a:latin typeface="Consolas" pitchFamily="49" charset="0"/>
                <a:cs typeface="Consolas" pitchFamily="49" charset="0"/>
              </a:rPr>
              <a:t>Storyboard.TargetName</a:t>
            </a:r>
            <a:r>
              <a:rPr lang="en-US" sz="1800" b="0" dirty="0">
                <a:latin typeface="Consolas" pitchFamily="49" charset="0"/>
                <a:cs typeface="Consolas" pitchFamily="49" charset="0"/>
              </a:rPr>
              <a:t>="</a:t>
            </a:r>
            <a:r>
              <a:rPr lang="en-US" sz="1800" b="0" dirty="0" err="1">
                <a:latin typeface="Consolas" pitchFamily="49" charset="0"/>
                <a:cs typeface="Consolas" pitchFamily="49" charset="0"/>
              </a:rPr>
              <a:t>Rect</a:t>
            </a:r>
            <a:r>
              <a:rPr lang="en-US" sz="1800" b="0" dirty="0">
                <a:latin typeface="Consolas" pitchFamily="49" charset="0"/>
                <a:cs typeface="Consolas" pitchFamily="49" charset="0"/>
              </a:rPr>
              <a:t>"</a:t>
            </a:r>
          </a:p>
          <a:p>
            <a:pPr algn="l"/>
            <a:r>
              <a:rPr lang="en-US" sz="1800" b="0" dirty="0">
                <a:latin typeface="Consolas" pitchFamily="49" charset="0"/>
                <a:cs typeface="Consolas" pitchFamily="49" charset="0"/>
              </a:rPr>
              <a:t>    </a:t>
            </a:r>
            <a:r>
              <a:rPr lang="en-US" sz="1800" b="0" dirty="0" err="1">
                <a:latin typeface="Consolas" pitchFamily="49" charset="0"/>
                <a:cs typeface="Consolas" pitchFamily="49" charset="0"/>
              </a:rPr>
              <a:t>Storyboard.TargetProperty</a:t>
            </a:r>
            <a:r>
              <a:rPr lang="en-US" sz="1800" b="0" dirty="0">
                <a:latin typeface="Consolas" pitchFamily="49" charset="0"/>
                <a:cs typeface="Consolas" pitchFamily="49" charset="0"/>
              </a:rPr>
              <a:t>="(</a:t>
            </a:r>
            <a:r>
              <a:rPr lang="en-US" sz="1800" b="0" dirty="0" err="1">
                <a:latin typeface="Consolas" pitchFamily="49" charset="0"/>
                <a:cs typeface="Consolas" pitchFamily="49" charset="0"/>
              </a:rPr>
              <a:t>Canvas.Left</a:t>
            </a:r>
            <a:r>
              <a:rPr lang="en-US" sz="1800" b="0" dirty="0">
                <a:latin typeface="Consolas" pitchFamily="49" charset="0"/>
                <a:cs typeface="Consolas" pitchFamily="49" charset="0"/>
              </a:rPr>
              <a:t>)" Duration="0:0:2"&gt;</a:t>
            </a:r>
          </a:p>
          <a:p>
            <a:pPr algn="l"/>
            <a:r>
              <a:rPr lang="en-US" sz="1800" b="0" dirty="0">
                <a:latin typeface="Consolas" pitchFamily="49" charset="0"/>
                <a:cs typeface="Consolas" pitchFamily="49" charset="0"/>
              </a:rPr>
              <a:t>    &lt;</a:t>
            </a:r>
            <a:r>
              <a:rPr lang="en-US" sz="1800" b="0" dirty="0" err="1">
                <a:latin typeface="Consolas" pitchFamily="49" charset="0"/>
                <a:cs typeface="Consolas" pitchFamily="49" charset="0"/>
              </a:rPr>
              <a:t>LinearDoubleKeyFrame</a:t>
            </a:r>
            <a:r>
              <a:rPr lang="en-US" sz="1800" b="0" dirty="0">
                <a:latin typeface="Consolas" pitchFamily="49" charset="0"/>
                <a:cs typeface="Consolas" pitchFamily="49" charset="0"/>
              </a:rPr>
              <a:t> </a:t>
            </a:r>
            <a:r>
              <a:rPr lang="en-US" sz="1800" b="0" dirty="0" err="1">
                <a:latin typeface="Consolas" pitchFamily="49" charset="0"/>
                <a:cs typeface="Consolas" pitchFamily="49" charset="0"/>
              </a:rPr>
              <a:t>KeyTime</a:t>
            </a:r>
            <a:r>
              <a:rPr lang="en-US" sz="1800" b="0" dirty="0">
                <a:latin typeface="Consolas" pitchFamily="49" charset="0"/>
                <a:cs typeface="Consolas" pitchFamily="49" charset="0"/>
              </a:rPr>
              <a:t>="0:0:0" Value="0" /&gt;</a:t>
            </a:r>
          </a:p>
          <a:p>
            <a:pPr algn="l"/>
            <a:r>
              <a:rPr lang="en-US" sz="1800" b="0" dirty="0">
                <a:latin typeface="Consolas" pitchFamily="49" charset="0"/>
                <a:cs typeface="Consolas" pitchFamily="49" charset="0"/>
              </a:rPr>
              <a:t>    &lt;</a:t>
            </a:r>
            <a:r>
              <a:rPr lang="en-US" sz="1800" b="0" dirty="0" err="1">
                <a:latin typeface="Consolas" pitchFamily="49" charset="0"/>
                <a:cs typeface="Consolas" pitchFamily="49" charset="0"/>
              </a:rPr>
              <a:t>LinearDoubleKeyFrame</a:t>
            </a:r>
            <a:r>
              <a:rPr lang="en-US" sz="1800" b="0" dirty="0">
                <a:latin typeface="Consolas" pitchFamily="49" charset="0"/>
                <a:cs typeface="Consolas" pitchFamily="49" charset="0"/>
              </a:rPr>
              <a:t> </a:t>
            </a:r>
            <a:r>
              <a:rPr lang="en-US" sz="1800" b="0" dirty="0" err="1">
                <a:latin typeface="Consolas" pitchFamily="49" charset="0"/>
                <a:cs typeface="Consolas" pitchFamily="49" charset="0"/>
              </a:rPr>
              <a:t>KeyTime</a:t>
            </a:r>
            <a:r>
              <a:rPr lang="en-US" sz="1800" b="0" dirty="0">
                <a:latin typeface="Consolas" pitchFamily="49" charset="0"/>
                <a:cs typeface="Consolas" pitchFamily="49" charset="0"/>
              </a:rPr>
              <a:t>="0:0:1" Value="50" /&gt;</a:t>
            </a:r>
          </a:p>
          <a:p>
            <a:pPr algn="l"/>
            <a:r>
              <a:rPr lang="en-US" sz="1800" b="0" dirty="0">
                <a:latin typeface="Consolas" pitchFamily="49" charset="0"/>
                <a:cs typeface="Consolas" pitchFamily="49" charset="0"/>
              </a:rPr>
              <a:t>    &lt;</a:t>
            </a:r>
            <a:r>
              <a:rPr lang="en-US" sz="1800" b="0" dirty="0" err="1">
                <a:latin typeface="Consolas" pitchFamily="49" charset="0"/>
                <a:cs typeface="Consolas" pitchFamily="49" charset="0"/>
              </a:rPr>
              <a:t>LinearDoubleKeyFrame</a:t>
            </a:r>
            <a:r>
              <a:rPr lang="en-US" sz="1800" b="0" dirty="0">
                <a:latin typeface="Consolas" pitchFamily="49" charset="0"/>
                <a:cs typeface="Consolas" pitchFamily="49" charset="0"/>
              </a:rPr>
              <a:t> </a:t>
            </a:r>
            <a:r>
              <a:rPr lang="en-US" sz="1800" b="0" dirty="0" err="1">
                <a:latin typeface="Consolas" pitchFamily="49" charset="0"/>
                <a:cs typeface="Consolas" pitchFamily="49" charset="0"/>
              </a:rPr>
              <a:t>KeyTime</a:t>
            </a:r>
            <a:r>
              <a:rPr lang="en-US" sz="1800" b="0" dirty="0">
                <a:latin typeface="Consolas" pitchFamily="49" charset="0"/>
                <a:cs typeface="Consolas" pitchFamily="49" charset="0"/>
              </a:rPr>
              <a:t>="0:0:2" Value="200" /&gt;</a:t>
            </a:r>
          </a:p>
          <a:p>
            <a:pPr algn="l"/>
            <a:r>
              <a:rPr lang="en-US" sz="1800" b="0" dirty="0">
                <a:latin typeface="Consolas" pitchFamily="49" charset="0"/>
                <a:cs typeface="Consolas" pitchFamily="49" charset="0"/>
              </a:rPr>
              <a:t>  &lt;/</a:t>
            </a:r>
            <a:r>
              <a:rPr lang="en-US" sz="1800" b="0" dirty="0" err="1">
                <a:latin typeface="Consolas" pitchFamily="49" charset="0"/>
                <a:cs typeface="Consolas" pitchFamily="49" charset="0"/>
              </a:rPr>
              <a:t>DoubleAnimationUsingKeyFrames</a:t>
            </a:r>
            <a:r>
              <a:rPr lang="en-US" sz="1800" b="0" dirty="0">
                <a:latin typeface="Consolas" pitchFamily="49" charset="0"/>
                <a:cs typeface="Consolas" pitchFamily="49" charset="0"/>
              </a:rPr>
              <a:t>&gt;</a:t>
            </a:r>
          </a:p>
          <a:p>
            <a:pPr algn="l"/>
            <a:r>
              <a:rPr lang="en-US" sz="1800" b="0" dirty="0">
                <a:latin typeface="Consolas" pitchFamily="49" charset="0"/>
                <a:cs typeface="Consolas" pitchFamily="49" charset="0"/>
              </a:rPr>
              <a:t>&lt;/Storyboard</a:t>
            </a:r>
            <a:r>
              <a:rPr lang="en-US" sz="1800" b="0" dirty="0" smtClean="0">
                <a:latin typeface="Consolas" pitchFamily="49" charset="0"/>
                <a:cs typeface="Consolas" pitchFamily="49" charset="0"/>
              </a:rPr>
              <a:t>&gt;</a:t>
            </a:r>
            <a:endParaRPr lang="en-US" sz="1800" b="0" dirty="0">
              <a:latin typeface="Consolas" pitchFamily="49" charset="0"/>
              <a:cs typeface="Consolas" pitchFamily="49" charset="0"/>
            </a:endParaRPr>
          </a:p>
        </p:txBody>
      </p:sp>
      <p:pic>
        <p:nvPicPr>
          <p:cNvPr id="8" name="Picture 4" descr="rect"/>
          <p:cNvPicPr>
            <a:picLocks noChangeAspect="1" noChangeArrowheads="1"/>
          </p:cNvPicPr>
          <p:nvPr/>
        </p:nvPicPr>
        <p:blipFill>
          <a:blip r:embed="rId2" cstate="print"/>
          <a:srcRect/>
          <a:stretch>
            <a:fillRect/>
          </a:stretch>
        </p:blipFill>
        <p:spPr bwMode="auto">
          <a:xfrm>
            <a:off x="609600" y="3722192"/>
            <a:ext cx="1428572" cy="952381"/>
          </a:xfrm>
          <a:prstGeom prst="rect">
            <a:avLst/>
          </a:prstGeom>
          <a:noFill/>
          <a:ln w="9525">
            <a:noFill/>
            <a:miter lim="800000"/>
            <a:headEnd/>
            <a:tailEnd/>
          </a:ln>
          <a:effectLst>
            <a:outerShdw blurRad="76200" dir="18900000" sy="23000" kx="-1200000" algn="bl" rotWithShape="0">
              <a:prstClr val="black">
                <a:alpha val="20000"/>
              </a:prstClr>
            </a:outerShdw>
          </a:effectLst>
        </p:spPr>
      </p:pic>
      <p:pic>
        <p:nvPicPr>
          <p:cNvPr id="9" name="Picture 5" descr="rect"/>
          <p:cNvPicPr>
            <a:picLocks noChangeAspect="1" noChangeArrowheads="1"/>
          </p:cNvPicPr>
          <p:nvPr/>
        </p:nvPicPr>
        <p:blipFill>
          <a:blip r:embed="rId2" cstate="print"/>
          <a:srcRect/>
          <a:stretch>
            <a:fillRect/>
          </a:stretch>
        </p:blipFill>
        <p:spPr bwMode="auto">
          <a:xfrm>
            <a:off x="7086600" y="3722192"/>
            <a:ext cx="1428572" cy="952381"/>
          </a:xfrm>
          <a:prstGeom prst="rect">
            <a:avLst/>
          </a:prstGeom>
          <a:noFill/>
          <a:ln w="9525">
            <a:noFill/>
            <a:miter lim="800000"/>
            <a:headEnd/>
            <a:tailEnd/>
          </a:ln>
          <a:effectLst>
            <a:outerShdw blurRad="76200" dir="18900000" sy="23000" kx="-1200000" algn="bl" rotWithShape="0">
              <a:prstClr val="black">
                <a:alpha val="20000"/>
              </a:prstClr>
            </a:outerShdw>
          </a:effectLst>
        </p:spPr>
      </p:pic>
      <p:cxnSp>
        <p:nvCxnSpPr>
          <p:cNvPr id="10" name="Straight Arrow Connector 6"/>
          <p:cNvCxnSpPr>
            <a:stCxn id="8" idx="3"/>
            <a:endCxn id="12" idx="1"/>
          </p:cNvCxnSpPr>
          <p:nvPr/>
        </p:nvCxnSpPr>
        <p:spPr bwMode="auto">
          <a:xfrm>
            <a:off x="2038172" y="4198383"/>
            <a:ext cx="781228" cy="1588"/>
          </a:xfrm>
          <a:prstGeom prst="straightConnector1">
            <a:avLst/>
          </a:prstGeom>
          <a:solidFill>
            <a:schemeClr val="accent1"/>
          </a:solidFill>
          <a:ln w="28575" cap="flat" cmpd="sng" algn="ctr">
            <a:solidFill>
              <a:schemeClr val="tx1"/>
            </a:solidFill>
            <a:prstDash val="sysDot"/>
            <a:round/>
            <a:headEnd type="none" w="med" len="med"/>
            <a:tailEnd type="triangle" w="lg" len="lg"/>
          </a:ln>
          <a:effectLst/>
        </p:spPr>
      </p:cxnSp>
      <p:sp>
        <p:nvSpPr>
          <p:cNvPr id="11" name="Text Box 25"/>
          <p:cNvSpPr txBox="1">
            <a:spLocks noChangeArrowheads="1"/>
          </p:cNvSpPr>
          <p:nvPr/>
        </p:nvSpPr>
        <p:spPr bwMode="auto">
          <a:xfrm>
            <a:off x="1066800" y="3036392"/>
            <a:ext cx="2590800" cy="615553"/>
          </a:xfrm>
          <a:prstGeom prst="rect">
            <a:avLst/>
          </a:prstGeom>
          <a:noFill/>
          <a:ln w="12700">
            <a:noFill/>
            <a:miter lim="800000"/>
            <a:headEnd/>
            <a:tailEnd/>
          </a:ln>
        </p:spPr>
        <p:txBody>
          <a:bodyPr wrap="square" tIns="91440" bIns="91440">
            <a:spAutoFit/>
          </a:bodyPr>
          <a:lstStyle>
            <a:defPPr>
              <a:defRPr lang="en-US"/>
            </a:defPPr>
            <a:lvl1pPr algn="ctr" rtl="0" eaLnBrk="0" fontAlgn="base" hangingPunct="0">
              <a:spcBef>
                <a:spcPct val="0"/>
              </a:spcBef>
              <a:spcAft>
                <a:spcPct val="0"/>
              </a:spcAft>
              <a:defRPr sz="1600" b="1" kern="1200">
                <a:solidFill>
                  <a:schemeClr val="tx1"/>
                </a:solidFill>
                <a:latin typeface="Arial" charset="0"/>
                <a:ea typeface="+mn-ea"/>
                <a:cs typeface="+mn-cs"/>
              </a:defRPr>
            </a:lvl1pPr>
            <a:lvl2pPr marL="457200" algn="ctr" rtl="0" eaLnBrk="0" fontAlgn="base" hangingPunct="0">
              <a:spcBef>
                <a:spcPct val="0"/>
              </a:spcBef>
              <a:spcAft>
                <a:spcPct val="0"/>
              </a:spcAft>
              <a:defRPr sz="1600" b="1" kern="1200">
                <a:solidFill>
                  <a:schemeClr val="tx1"/>
                </a:solidFill>
                <a:latin typeface="Arial" charset="0"/>
                <a:ea typeface="+mn-ea"/>
                <a:cs typeface="+mn-cs"/>
              </a:defRPr>
            </a:lvl2pPr>
            <a:lvl3pPr marL="914400" algn="ctr" rtl="0" eaLnBrk="0" fontAlgn="base" hangingPunct="0">
              <a:spcBef>
                <a:spcPct val="0"/>
              </a:spcBef>
              <a:spcAft>
                <a:spcPct val="0"/>
              </a:spcAft>
              <a:defRPr sz="1600" b="1" kern="1200">
                <a:solidFill>
                  <a:schemeClr val="tx1"/>
                </a:solidFill>
                <a:latin typeface="Arial" charset="0"/>
                <a:ea typeface="+mn-ea"/>
                <a:cs typeface="+mn-cs"/>
              </a:defRPr>
            </a:lvl3pPr>
            <a:lvl4pPr marL="1371600" algn="ctr" rtl="0" eaLnBrk="0" fontAlgn="base" hangingPunct="0">
              <a:spcBef>
                <a:spcPct val="0"/>
              </a:spcBef>
              <a:spcAft>
                <a:spcPct val="0"/>
              </a:spcAft>
              <a:defRPr sz="1600" b="1" kern="1200">
                <a:solidFill>
                  <a:schemeClr val="tx1"/>
                </a:solidFill>
                <a:latin typeface="Arial" charset="0"/>
                <a:ea typeface="+mn-ea"/>
                <a:cs typeface="+mn-cs"/>
              </a:defRPr>
            </a:lvl4pPr>
            <a:lvl5pPr marL="1828800" algn="ctr"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a:lstStyle>
          <a:p>
            <a:pPr algn="l"/>
            <a:r>
              <a:rPr lang="en-US" sz="1400" b="0" i="1" dirty="0" err="1" smtClean="0">
                <a:solidFill>
                  <a:schemeClr val="tx1">
                    <a:lumMod val="50000"/>
                  </a:schemeClr>
                </a:solidFill>
                <a:latin typeface="+mn-lt"/>
              </a:rPr>
              <a:t>Canvas.Left</a:t>
            </a:r>
            <a:r>
              <a:rPr lang="en-US" sz="1400" b="0" i="1" dirty="0">
                <a:solidFill>
                  <a:schemeClr val="tx1">
                    <a:lumMod val="50000"/>
                  </a:schemeClr>
                </a:solidFill>
                <a:latin typeface="+mn-lt"/>
              </a:rPr>
              <a:t> </a:t>
            </a:r>
            <a:r>
              <a:rPr lang="en-US" sz="1400" b="0" i="1" dirty="0" smtClean="0">
                <a:solidFill>
                  <a:schemeClr val="tx1">
                    <a:lumMod val="50000"/>
                  </a:schemeClr>
                </a:solidFill>
                <a:latin typeface="+mn-lt"/>
              </a:rPr>
              <a:t>cambia de </a:t>
            </a:r>
          </a:p>
          <a:p>
            <a:pPr algn="l"/>
            <a:r>
              <a:rPr lang="en-US" sz="1400" b="0" i="1" dirty="0" smtClean="0">
                <a:solidFill>
                  <a:schemeClr val="tx1">
                    <a:lumMod val="50000"/>
                  </a:schemeClr>
                </a:solidFill>
                <a:latin typeface="+mn-lt"/>
              </a:rPr>
              <a:t>0 a 50 en el primer </a:t>
            </a:r>
            <a:r>
              <a:rPr lang="en-US" sz="1400" b="0" i="1" dirty="0" err="1" smtClean="0">
                <a:solidFill>
                  <a:schemeClr val="tx1">
                    <a:lumMod val="50000"/>
                  </a:schemeClr>
                </a:solidFill>
                <a:latin typeface="+mn-lt"/>
              </a:rPr>
              <a:t>segundo</a:t>
            </a:r>
            <a:endParaRPr lang="en-US" sz="1400" b="0" i="1" dirty="0">
              <a:solidFill>
                <a:schemeClr val="tx1">
                  <a:lumMod val="50000"/>
                </a:schemeClr>
              </a:solidFill>
              <a:latin typeface="+mn-lt"/>
            </a:endParaRPr>
          </a:p>
        </p:txBody>
      </p:sp>
      <p:pic>
        <p:nvPicPr>
          <p:cNvPr id="12" name="Picture 8" descr="rect"/>
          <p:cNvPicPr>
            <a:picLocks noChangeAspect="1" noChangeArrowheads="1"/>
          </p:cNvPicPr>
          <p:nvPr/>
        </p:nvPicPr>
        <p:blipFill>
          <a:blip r:embed="rId2" cstate="print"/>
          <a:srcRect/>
          <a:stretch>
            <a:fillRect/>
          </a:stretch>
        </p:blipFill>
        <p:spPr bwMode="auto">
          <a:xfrm>
            <a:off x="2819400" y="3722192"/>
            <a:ext cx="1428572" cy="952381"/>
          </a:xfrm>
          <a:prstGeom prst="rect">
            <a:avLst/>
          </a:prstGeom>
          <a:noFill/>
          <a:ln w="9525">
            <a:noFill/>
            <a:miter lim="800000"/>
            <a:headEnd/>
            <a:tailEnd/>
          </a:ln>
          <a:effectLst>
            <a:outerShdw blurRad="76200" dir="18900000" sy="23000" kx="-1200000" algn="bl" rotWithShape="0">
              <a:prstClr val="black">
                <a:alpha val="20000"/>
              </a:prstClr>
            </a:outerShdw>
          </a:effectLst>
        </p:spPr>
      </p:pic>
      <p:cxnSp>
        <p:nvCxnSpPr>
          <p:cNvPr id="13" name="Straight Arrow Connector 9"/>
          <p:cNvCxnSpPr>
            <a:stCxn id="12" idx="3"/>
            <a:endCxn id="9" idx="1"/>
          </p:cNvCxnSpPr>
          <p:nvPr/>
        </p:nvCxnSpPr>
        <p:spPr bwMode="auto">
          <a:xfrm>
            <a:off x="4247972" y="4198383"/>
            <a:ext cx="2838628" cy="1588"/>
          </a:xfrm>
          <a:prstGeom prst="straightConnector1">
            <a:avLst/>
          </a:prstGeom>
          <a:solidFill>
            <a:schemeClr val="accent1"/>
          </a:solidFill>
          <a:ln w="28575" cap="flat" cmpd="sng" algn="ctr">
            <a:solidFill>
              <a:schemeClr val="tx1"/>
            </a:solidFill>
            <a:prstDash val="sysDot"/>
            <a:round/>
            <a:headEnd type="none" w="med" len="med"/>
            <a:tailEnd type="triangle" w="lg" len="lg"/>
          </a:ln>
          <a:effectLst/>
        </p:spPr>
      </p:cxnSp>
      <p:sp>
        <p:nvSpPr>
          <p:cNvPr id="14" name="Text Box 25"/>
          <p:cNvSpPr txBox="1">
            <a:spLocks noChangeArrowheads="1"/>
          </p:cNvSpPr>
          <p:nvPr/>
        </p:nvSpPr>
        <p:spPr bwMode="auto">
          <a:xfrm>
            <a:off x="4267200" y="3036392"/>
            <a:ext cx="3048000" cy="677108"/>
          </a:xfrm>
          <a:prstGeom prst="rect">
            <a:avLst/>
          </a:prstGeom>
          <a:noFill/>
          <a:ln w="12700">
            <a:noFill/>
            <a:miter lim="800000"/>
            <a:headEnd/>
            <a:tailEnd/>
          </a:ln>
        </p:spPr>
        <p:txBody>
          <a:bodyPr wrap="square" tIns="91440" bIns="91440">
            <a:spAutoFit/>
          </a:bodyPr>
          <a:lstStyle>
            <a:defPPr>
              <a:defRPr lang="en-US"/>
            </a:defPPr>
            <a:lvl1pPr algn="ctr" rtl="0" eaLnBrk="0" fontAlgn="base" hangingPunct="0">
              <a:spcBef>
                <a:spcPct val="0"/>
              </a:spcBef>
              <a:spcAft>
                <a:spcPct val="0"/>
              </a:spcAft>
              <a:defRPr sz="1600" b="1" kern="1200">
                <a:solidFill>
                  <a:schemeClr val="tx1"/>
                </a:solidFill>
                <a:latin typeface="Arial" charset="0"/>
                <a:ea typeface="+mn-ea"/>
                <a:cs typeface="+mn-cs"/>
              </a:defRPr>
            </a:lvl1pPr>
            <a:lvl2pPr marL="457200" algn="ctr" rtl="0" eaLnBrk="0" fontAlgn="base" hangingPunct="0">
              <a:spcBef>
                <a:spcPct val="0"/>
              </a:spcBef>
              <a:spcAft>
                <a:spcPct val="0"/>
              </a:spcAft>
              <a:defRPr sz="1600" b="1" kern="1200">
                <a:solidFill>
                  <a:schemeClr val="tx1"/>
                </a:solidFill>
                <a:latin typeface="Arial" charset="0"/>
                <a:ea typeface="+mn-ea"/>
                <a:cs typeface="+mn-cs"/>
              </a:defRPr>
            </a:lvl2pPr>
            <a:lvl3pPr marL="914400" algn="ctr" rtl="0" eaLnBrk="0" fontAlgn="base" hangingPunct="0">
              <a:spcBef>
                <a:spcPct val="0"/>
              </a:spcBef>
              <a:spcAft>
                <a:spcPct val="0"/>
              </a:spcAft>
              <a:defRPr sz="1600" b="1" kern="1200">
                <a:solidFill>
                  <a:schemeClr val="tx1"/>
                </a:solidFill>
                <a:latin typeface="Arial" charset="0"/>
                <a:ea typeface="+mn-ea"/>
                <a:cs typeface="+mn-cs"/>
              </a:defRPr>
            </a:lvl3pPr>
            <a:lvl4pPr marL="1371600" algn="ctr" rtl="0" eaLnBrk="0" fontAlgn="base" hangingPunct="0">
              <a:spcBef>
                <a:spcPct val="0"/>
              </a:spcBef>
              <a:spcAft>
                <a:spcPct val="0"/>
              </a:spcAft>
              <a:defRPr sz="1600" b="1" kern="1200">
                <a:solidFill>
                  <a:schemeClr val="tx1"/>
                </a:solidFill>
                <a:latin typeface="Arial" charset="0"/>
                <a:ea typeface="+mn-ea"/>
                <a:cs typeface="+mn-cs"/>
              </a:defRPr>
            </a:lvl4pPr>
            <a:lvl5pPr marL="1828800" algn="ctr"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a:lstStyle>
          <a:p>
            <a:pPr algn="l"/>
            <a:r>
              <a:rPr lang="en-US" b="0" i="1" dirty="0" err="1" smtClean="0">
                <a:solidFill>
                  <a:schemeClr val="tx1">
                    <a:lumMod val="50000"/>
                  </a:schemeClr>
                </a:solidFill>
                <a:latin typeface="+mn-lt"/>
              </a:rPr>
              <a:t>Canvas.Left</a:t>
            </a:r>
            <a:r>
              <a:rPr lang="en-US" b="0" i="1" dirty="0">
                <a:solidFill>
                  <a:schemeClr val="tx1">
                    <a:lumMod val="50000"/>
                  </a:schemeClr>
                </a:solidFill>
                <a:latin typeface="+mn-lt"/>
              </a:rPr>
              <a:t> </a:t>
            </a:r>
            <a:r>
              <a:rPr lang="en-US" b="0" i="1" dirty="0" smtClean="0">
                <a:solidFill>
                  <a:schemeClr val="tx1">
                    <a:lumMod val="50000"/>
                  </a:schemeClr>
                </a:solidFill>
                <a:latin typeface="+mn-lt"/>
              </a:rPr>
              <a:t>cambia de</a:t>
            </a:r>
          </a:p>
          <a:p>
            <a:pPr algn="l"/>
            <a:r>
              <a:rPr lang="en-US" b="0" i="1" dirty="0" smtClean="0">
                <a:solidFill>
                  <a:schemeClr val="tx1">
                    <a:lumMod val="50000"/>
                  </a:schemeClr>
                </a:solidFill>
                <a:latin typeface="+mn-lt"/>
              </a:rPr>
              <a:t>50 a 200 en el Segundo </a:t>
            </a:r>
            <a:r>
              <a:rPr lang="en-US" b="0" i="1" dirty="0" err="1" smtClean="0">
                <a:solidFill>
                  <a:schemeClr val="tx1">
                    <a:lumMod val="50000"/>
                  </a:schemeClr>
                </a:solidFill>
                <a:latin typeface="+mn-lt"/>
              </a:rPr>
              <a:t>segundo</a:t>
            </a:r>
            <a:endParaRPr lang="en-US" b="0" i="1" dirty="0">
              <a:solidFill>
                <a:schemeClr val="tx1">
                  <a:lumMod val="50000"/>
                </a:schemeClr>
              </a:solidFill>
              <a:latin typeface="+mn-lt"/>
            </a:endParaRPr>
          </a:p>
        </p:txBody>
      </p:sp>
    </p:spTree>
    <p:extLst>
      <p:ext uri="{BB962C8B-B14F-4D97-AF65-F5344CB8AC3E}">
        <p14:creationId xmlns:p14="http://schemas.microsoft.com/office/powerpoint/2010/main" val="122415052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017"/>
            <a:ext cx="8229600" cy="360548"/>
          </a:xfrm>
        </p:spPr>
        <p:txBody>
          <a:bodyPr/>
          <a:lstStyle/>
          <a:p>
            <a:r>
              <a:rPr lang="en-GB" dirty="0" smtClean="0"/>
              <a:t>DEMO</a:t>
            </a:r>
            <a:endParaRPr lang="en-GB" dirty="0"/>
          </a:p>
        </p:txBody>
      </p:sp>
      <p:sp>
        <p:nvSpPr>
          <p:cNvPr id="3" name="Content Placeholder 2"/>
          <p:cNvSpPr>
            <a:spLocks noGrp="1"/>
          </p:cNvSpPr>
          <p:nvPr>
            <p:ph type="body" sz="quarter" idx="17"/>
          </p:nvPr>
        </p:nvSpPr>
        <p:spPr/>
        <p:txBody>
          <a:bodyPr>
            <a:normAutofit/>
          </a:bodyPr>
          <a:lstStyle/>
          <a:p>
            <a:endParaRPr lang="en-GB" dirty="0" smtClean="0"/>
          </a:p>
          <a:p>
            <a:endParaRPr lang="en-GB" dirty="0" smtClean="0"/>
          </a:p>
          <a:p>
            <a:endParaRPr lang="en-GB" dirty="0" smtClean="0"/>
          </a:p>
        </p:txBody>
      </p:sp>
      <p:sp>
        <p:nvSpPr>
          <p:cNvPr id="4" name="Slide Number Placeholder 3"/>
          <p:cNvSpPr>
            <a:spLocks noGrp="1"/>
          </p:cNvSpPr>
          <p:nvPr>
            <p:ph type="sldNum" sz="quarter" idx="20"/>
          </p:nvPr>
        </p:nvSpPr>
        <p:spPr/>
        <p:txBody>
          <a:bodyPr/>
          <a:lstStyle/>
          <a:p>
            <a:fld id="{271031BA-9959-4FE2-909F-37D65262A7B4}" type="slidenum">
              <a:rPr lang="en-US" smtClean="0"/>
              <a:pPr/>
              <a:t>12</a:t>
            </a:fld>
            <a:endParaRPr lang="en-US" dirty="0"/>
          </a:p>
        </p:txBody>
      </p:sp>
      <p:sp>
        <p:nvSpPr>
          <p:cNvPr id="7" name="Text Placeholder 1"/>
          <p:cNvSpPr txBox="1">
            <a:spLocks/>
          </p:cNvSpPr>
          <p:nvPr/>
        </p:nvSpPr>
        <p:spPr>
          <a:xfrm>
            <a:off x="323528" y="1563638"/>
            <a:ext cx="8446254" cy="230425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6600" dirty="0" err="1" smtClean="0">
                <a:solidFill>
                  <a:schemeClr val="accent1"/>
                </a:solidFill>
                <a:latin typeface="+mj-lt"/>
              </a:rPr>
              <a:t>Probando</a:t>
            </a:r>
            <a:r>
              <a:rPr lang="en-US" sz="6600" dirty="0" smtClean="0">
                <a:solidFill>
                  <a:schemeClr val="accent1"/>
                </a:solidFill>
                <a:latin typeface="+mj-lt"/>
              </a:rPr>
              <a:t> los </a:t>
            </a:r>
            <a:r>
              <a:rPr lang="en-US" sz="6600" dirty="0" err="1" smtClean="0">
                <a:solidFill>
                  <a:schemeClr val="accent1"/>
                </a:solidFill>
                <a:latin typeface="+mj-lt"/>
              </a:rPr>
              <a:t>distintos</a:t>
            </a:r>
            <a:r>
              <a:rPr lang="en-US" sz="6600" dirty="0" smtClean="0">
                <a:solidFill>
                  <a:schemeClr val="accent1"/>
                </a:solidFill>
                <a:latin typeface="+mj-lt"/>
              </a:rPr>
              <a:t> </a:t>
            </a:r>
            <a:r>
              <a:rPr lang="en-US" sz="6600" dirty="0" err="1" smtClean="0">
                <a:solidFill>
                  <a:schemeClr val="accent1"/>
                </a:solidFill>
                <a:latin typeface="+mj-lt"/>
              </a:rPr>
              <a:t>tipos</a:t>
            </a:r>
            <a:r>
              <a:rPr lang="en-US" sz="6600" dirty="0" smtClean="0">
                <a:solidFill>
                  <a:schemeClr val="accent1"/>
                </a:solidFill>
                <a:latin typeface="+mj-lt"/>
              </a:rPr>
              <a:t> de </a:t>
            </a:r>
            <a:r>
              <a:rPr lang="en-US" sz="6600" dirty="0" err="1" smtClean="0">
                <a:solidFill>
                  <a:schemeClr val="accent1"/>
                </a:solidFill>
                <a:latin typeface="+mj-lt"/>
              </a:rPr>
              <a:t>animaciones</a:t>
            </a:r>
            <a:endParaRPr lang="ru-RU" sz="6600" dirty="0">
              <a:solidFill>
                <a:schemeClr val="accent1"/>
              </a:solidFill>
              <a:latin typeface="+mj-lt"/>
            </a:endParaRPr>
          </a:p>
        </p:txBody>
      </p:sp>
    </p:spTree>
    <p:extLst>
      <p:ext uri="{BB962C8B-B14F-4D97-AF65-F5344CB8AC3E}">
        <p14:creationId xmlns:p14="http://schemas.microsoft.com/office/powerpoint/2010/main" val="1333026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176320"/>
            <a:ext cx="8229600" cy="360548"/>
          </a:xfrm>
        </p:spPr>
        <p:txBody>
          <a:bodyPr/>
          <a:lstStyle/>
          <a:p>
            <a:r>
              <a:rPr lang="es-ES" dirty="0" smtClean="0"/>
              <a:t>Componiendo animaciones</a:t>
            </a:r>
            <a:endParaRPr lang="es-ES" dirty="0"/>
          </a:p>
        </p:txBody>
      </p:sp>
      <p:sp>
        <p:nvSpPr>
          <p:cNvPr id="6" name="Marcador de número de diapositiva 5"/>
          <p:cNvSpPr>
            <a:spLocks noGrp="1"/>
          </p:cNvSpPr>
          <p:nvPr>
            <p:ph type="sldNum" sz="quarter" idx="13"/>
          </p:nvPr>
        </p:nvSpPr>
        <p:spPr/>
        <p:txBody>
          <a:bodyPr/>
          <a:lstStyle/>
          <a:p>
            <a:fld id="{2775DF8E-1151-4C45-8C93-3AB060627CA9}" type="slidenum">
              <a:rPr lang="en-US" smtClean="0"/>
              <a:pPr/>
              <a:t>13</a:t>
            </a:fld>
            <a:endParaRPr lang="en-US"/>
          </a:p>
        </p:txBody>
      </p:sp>
      <p:sp>
        <p:nvSpPr>
          <p:cNvPr id="7" name="TextBox 3"/>
          <p:cNvSpPr txBox="1"/>
          <p:nvPr/>
        </p:nvSpPr>
        <p:spPr>
          <a:xfrm>
            <a:off x="381000" y="933450"/>
            <a:ext cx="8382000" cy="2862322"/>
          </a:xfrm>
          <a:prstGeom prst="rect">
            <a:avLst/>
          </a:prstGeom>
          <a:noFill/>
        </p:spPr>
        <p:txBody>
          <a:bodyPr wrap="square" rtlCol="0">
            <a:spAutoFit/>
          </a:bodyPr>
          <a:lstStyle>
            <a:defPPr>
              <a:defRPr lang="en-US"/>
            </a:defPPr>
            <a:lvl1pPr algn="ctr" rtl="0" eaLnBrk="0" fontAlgn="base" hangingPunct="0">
              <a:spcBef>
                <a:spcPct val="0"/>
              </a:spcBef>
              <a:spcAft>
                <a:spcPct val="0"/>
              </a:spcAft>
              <a:defRPr sz="1600" b="1" kern="1200">
                <a:solidFill>
                  <a:schemeClr val="tx1"/>
                </a:solidFill>
                <a:latin typeface="Arial" charset="0"/>
                <a:ea typeface="+mn-ea"/>
                <a:cs typeface="+mn-cs"/>
              </a:defRPr>
            </a:lvl1pPr>
            <a:lvl2pPr marL="457200" algn="ctr" rtl="0" eaLnBrk="0" fontAlgn="base" hangingPunct="0">
              <a:spcBef>
                <a:spcPct val="0"/>
              </a:spcBef>
              <a:spcAft>
                <a:spcPct val="0"/>
              </a:spcAft>
              <a:defRPr sz="1600" b="1" kern="1200">
                <a:solidFill>
                  <a:schemeClr val="tx1"/>
                </a:solidFill>
                <a:latin typeface="Arial" charset="0"/>
                <a:ea typeface="+mn-ea"/>
                <a:cs typeface="+mn-cs"/>
              </a:defRPr>
            </a:lvl2pPr>
            <a:lvl3pPr marL="914400" algn="ctr" rtl="0" eaLnBrk="0" fontAlgn="base" hangingPunct="0">
              <a:spcBef>
                <a:spcPct val="0"/>
              </a:spcBef>
              <a:spcAft>
                <a:spcPct val="0"/>
              </a:spcAft>
              <a:defRPr sz="1600" b="1" kern="1200">
                <a:solidFill>
                  <a:schemeClr val="tx1"/>
                </a:solidFill>
                <a:latin typeface="Arial" charset="0"/>
                <a:ea typeface="+mn-ea"/>
                <a:cs typeface="+mn-cs"/>
              </a:defRPr>
            </a:lvl3pPr>
            <a:lvl4pPr marL="1371600" algn="ctr" rtl="0" eaLnBrk="0" fontAlgn="base" hangingPunct="0">
              <a:spcBef>
                <a:spcPct val="0"/>
              </a:spcBef>
              <a:spcAft>
                <a:spcPct val="0"/>
              </a:spcAft>
              <a:defRPr sz="1600" b="1" kern="1200">
                <a:solidFill>
                  <a:schemeClr val="tx1"/>
                </a:solidFill>
                <a:latin typeface="Arial" charset="0"/>
                <a:ea typeface="+mn-ea"/>
                <a:cs typeface="+mn-cs"/>
              </a:defRPr>
            </a:lvl4pPr>
            <a:lvl5pPr marL="1828800" algn="ctr"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a:lstStyle>
          <a:p>
            <a:pPr algn="l"/>
            <a:r>
              <a:rPr lang="en-US" sz="1800" b="0" dirty="0">
                <a:latin typeface="Consolas" pitchFamily="49" charset="0"/>
                <a:cs typeface="Consolas" pitchFamily="49" charset="0"/>
              </a:rPr>
              <a:t>&lt;Storyboard&gt;</a:t>
            </a:r>
          </a:p>
          <a:p>
            <a:pPr algn="l"/>
            <a:r>
              <a:rPr lang="en-US" sz="1800" b="0" dirty="0">
                <a:latin typeface="Consolas" pitchFamily="49" charset="0"/>
                <a:cs typeface="Consolas" pitchFamily="49" charset="0"/>
              </a:rPr>
              <a:t>  &lt;</a:t>
            </a:r>
            <a:r>
              <a:rPr lang="en-US" sz="1800" b="0" dirty="0" err="1">
                <a:latin typeface="Consolas" pitchFamily="49" charset="0"/>
                <a:cs typeface="Consolas" pitchFamily="49" charset="0"/>
              </a:rPr>
              <a:t>DoubleAnimation</a:t>
            </a:r>
            <a:endParaRPr lang="en-US" sz="1800" b="0" dirty="0">
              <a:latin typeface="Consolas" pitchFamily="49" charset="0"/>
              <a:cs typeface="Consolas" pitchFamily="49" charset="0"/>
            </a:endParaRPr>
          </a:p>
          <a:p>
            <a:pPr algn="l"/>
            <a:r>
              <a:rPr lang="en-US" sz="1800" b="0" dirty="0">
                <a:latin typeface="Consolas" pitchFamily="49" charset="0"/>
                <a:cs typeface="Consolas" pitchFamily="49" charset="0"/>
              </a:rPr>
              <a:t>    </a:t>
            </a:r>
            <a:r>
              <a:rPr lang="en-US" sz="1800" b="0" dirty="0" err="1">
                <a:latin typeface="Consolas" pitchFamily="49" charset="0"/>
                <a:cs typeface="Consolas" pitchFamily="49" charset="0"/>
              </a:rPr>
              <a:t>Storyboard.TargetName</a:t>
            </a:r>
            <a:r>
              <a:rPr lang="en-US" sz="1800" b="0" dirty="0">
                <a:latin typeface="Consolas" pitchFamily="49" charset="0"/>
                <a:cs typeface="Consolas" pitchFamily="49" charset="0"/>
              </a:rPr>
              <a:t>="</a:t>
            </a:r>
            <a:r>
              <a:rPr lang="en-US" sz="1800" b="0" dirty="0" err="1">
                <a:latin typeface="Consolas" pitchFamily="49" charset="0"/>
                <a:cs typeface="Consolas" pitchFamily="49" charset="0"/>
              </a:rPr>
              <a:t>Rect</a:t>
            </a:r>
            <a:r>
              <a:rPr lang="en-US" sz="1800" b="0" dirty="0">
                <a:latin typeface="Consolas" pitchFamily="49" charset="0"/>
                <a:cs typeface="Consolas" pitchFamily="49" charset="0"/>
              </a:rPr>
              <a:t>"</a:t>
            </a:r>
          </a:p>
          <a:p>
            <a:pPr algn="l"/>
            <a:r>
              <a:rPr lang="en-US" sz="1800" b="0" dirty="0">
                <a:latin typeface="Consolas" pitchFamily="49" charset="0"/>
                <a:cs typeface="Consolas" pitchFamily="49" charset="0"/>
              </a:rPr>
              <a:t>    </a:t>
            </a:r>
            <a:r>
              <a:rPr lang="en-US" sz="1800" b="0" dirty="0" err="1">
                <a:latin typeface="Consolas" pitchFamily="49" charset="0"/>
                <a:cs typeface="Consolas" pitchFamily="49" charset="0"/>
              </a:rPr>
              <a:t>Storyboard.TargetProperty</a:t>
            </a:r>
            <a:r>
              <a:rPr lang="en-US" sz="1800" b="0" dirty="0">
                <a:latin typeface="Consolas" pitchFamily="49" charset="0"/>
                <a:cs typeface="Consolas" pitchFamily="49" charset="0"/>
              </a:rPr>
              <a:t>="(</a:t>
            </a:r>
            <a:r>
              <a:rPr lang="en-US" sz="1800" b="0" dirty="0" err="1">
                <a:latin typeface="Consolas" pitchFamily="49" charset="0"/>
                <a:cs typeface="Consolas" pitchFamily="49" charset="0"/>
              </a:rPr>
              <a:t>Canvas.Left</a:t>
            </a:r>
            <a:r>
              <a:rPr lang="en-US" sz="1800" b="0" dirty="0">
                <a:latin typeface="Consolas" pitchFamily="49" charset="0"/>
                <a:cs typeface="Consolas" pitchFamily="49" charset="0"/>
              </a:rPr>
              <a:t>)"</a:t>
            </a:r>
          </a:p>
          <a:p>
            <a:pPr algn="l"/>
            <a:r>
              <a:rPr lang="en-US" sz="1800" b="0" dirty="0">
                <a:latin typeface="Consolas" pitchFamily="49" charset="0"/>
                <a:cs typeface="Consolas" pitchFamily="49" charset="0"/>
              </a:rPr>
              <a:t>    From="0" To="200" Duration="0:0:2" /&gt;</a:t>
            </a:r>
          </a:p>
          <a:p>
            <a:pPr algn="l"/>
            <a:r>
              <a:rPr lang="en-US" sz="1800" b="0" dirty="0">
                <a:latin typeface="Consolas" pitchFamily="49" charset="0"/>
                <a:cs typeface="Consolas" pitchFamily="49" charset="0"/>
              </a:rPr>
              <a:t>  &lt;</a:t>
            </a:r>
            <a:r>
              <a:rPr lang="en-US" sz="1800" b="0" dirty="0" err="1">
                <a:latin typeface="Consolas" pitchFamily="49" charset="0"/>
                <a:cs typeface="Consolas" pitchFamily="49" charset="0"/>
              </a:rPr>
              <a:t>DoubleAnimation</a:t>
            </a:r>
            <a:endParaRPr lang="en-US" sz="1800" b="0" dirty="0">
              <a:latin typeface="Consolas" pitchFamily="49" charset="0"/>
              <a:cs typeface="Consolas" pitchFamily="49" charset="0"/>
            </a:endParaRPr>
          </a:p>
          <a:p>
            <a:pPr algn="l"/>
            <a:r>
              <a:rPr lang="en-US" sz="1800" b="0" dirty="0">
                <a:latin typeface="Consolas" pitchFamily="49" charset="0"/>
                <a:cs typeface="Consolas" pitchFamily="49" charset="0"/>
              </a:rPr>
              <a:t>    </a:t>
            </a:r>
            <a:r>
              <a:rPr lang="en-US" sz="1800" b="0" dirty="0" err="1">
                <a:latin typeface="Consolas" pitchFamily="49" charset="0"/>
                <a:cs typeface="Consolas" pitchFamily="49" charset="0"/>
              </a:rPr>
              <a:t>Storyboard.TargetName</a:t>
            </a:r>
            <a:r>
              <a:rPr lang="en-US" sz="1800" b="0" dirty="0">
                <a:latin typeface="Consolas" pitchFamily="49" charset="0"/>
                <a:cs typeface="Consolas" pitchFamily="49" charset="0"/>
              </a:rPr>
              <a:t>="</a:t>
            </a:r>
            <a:r>
              <a:rPr lang="en-US" sz="1800" b="0" dirty="0" err="1">
                <a:latin typeface="Consolas" pitchFamily="49" charset="0"/>
                <a:cs typeface="Consolas" pitchFamily="49" charset="0"/>
              </a:rPr>
              <a:t>Rect</a:t>
            </a:r>
            <a:r>
              <a:rPr lang="en-US" sz="1800" b="0" dirty="0">
                <a:latin typeface="Consolas" pitchFamily="49" charset="0"/>
                <a:cs typeface="Consolas" pitchFamily="49" charset="0"/>
              </a:rPr>
              <a:t>"</a:t>
            </a:r>
          </a:p>
          <a:p>
            <a:pPr algn="l"/>
            <a:r>
              <a:rPr lang="en-US" sz="1800" b="0" dirty="0">
                <a:latin typeface="Consolas" pitchFamily="49" charset="0"/>
                <a:cs typeface="Consolas" pitchFamily="49" charset="0"/>
              </a:rPr>
              <a:t>    </a:t>
            </a:r>
            <a:r>
              <a:rPr lang="en-US" sz="1800" b="0" dirty="0" err="1">
                <a:latin typeface="Consolas" pitchFamily="49" charset="0"/>
                <a:cs typeface="Consolas" pitchFamily="49" charset="0"/>
              </a:rPr>
              <a:t>Storyboard.TargetProperty</a:t>
            </a:r>
            <a:r>
              <a:rPr lang="en-US" sz="1800" b="0" dirty="0">
                <a:latin typeface="Consolas" pitchFamily="49" charset="0"/>
                <a:cs typeface="Consolas" pitchFamily="49" charset="0"/>
              </a:rPr>
              <a:t>="(</a:t>
            </a:r>
            <a:r>
              <a:rPr lang="en-US" sz="1800" b="0" dirty="0" err="1">
                <a:latin typeface="Consolas" pitchFamily="49" charset="0"/>
                <a:cs typeface="Consolas" pitchFamily="49" charset="0"/>
              </a:rPr>
              <a:t>Canvas.Top</a:t>
            </a:r>
            <a:r>
              <a:rPr lang="en-US" sz="1800" b="0" dirty="0">
                <a:latin typeface="Consolas" pitchFamily="49" charset="0"/>
                <a:cs typeface="Consolas" pitchFamily="49" charset="0"/>
              </a:rPr>
              <a:t>)"</a:t>
            </a:r>
          </a:p>
          <a:p>
            <a:pPr algn="l"/>
            <a:r>
              <a:rPr lang="en-US" sz="1800" b="0" dirty="0">
                <a:latin typeface="Consolas" pitchFamily="49" charset="0"/>
                <a:cs typeface="Consolas" pitchFamily="49" charset="0"/>
              </a:rPr>
              <a:t>    From="0" To="200" Duration="0:0:2" </a:t>
            </a:r>
            <a:r>
              <a:rPr lang="en-US" sz="1800" b="0" dirty="0" err="1">
                <a:latin typeface="Consolas" pitchFamily="49" charset="0"/>
                <a:cs typeface="Consolas" pitchFamily="49" charset="0"/>
              </a:rPr>
              <a:t>BeginTime</a:t>
            </a:r>
            <a:r>
              <a:rPr lang="en-US" sz="1800" b="0" dirty="0">
                <a:latin typeface="Consolas" pitchFamily="49" charset="0"/>
                <a:cs typeface="Consolas" pitchFamily="49" charset="0"/>
              </a:rPr>
              <a:t>="0:0:2" /&gt;</a:t>
            </a:r>
          </a:p>
          <a:p>
            <a:pPr algn="l"/>
            <a:r>
              <a:rPr lang="en-US" sz="1800" b="0" dirty="0">
                <a:latin typeface="Consolas" pitchFamily="49" charset="0"/>
                <a:cs typeface="Consolas" pitchFamily="49" charset="0"/>
              </a:rPr>
              <a:t>&lt;/Storyboard</a:t>
            </a:r>
            <a:r>
              <a:rPr lang="en-US" sz="1800" b="0" dirty="0" smtClean="0">
                <a:latin typeface="Consolas" pitchFamily="49" charset="0"/>
                <a:cs typeface="Consolas" pitchFamily="49" charset="0"/>
              </a:rPr>
              <a:t>&gt;</a:t>
            </a:r>
            <a:endParaRPr lang="en-US" sz="1800" b="0" dirty="0">
              <a:latin typeface="Consolas" pitchFamily="49" charset="0"/>
              <a:cs typeface="Consolas" pitchFamily="49" charset="0"/>
            </a:endParaRPr>
          </a:p>
        </p:txBody>
      </p:sp>
      <p:sp>
        <p:nvSpPr>
          <p:cNvPr id="8" name="Text Box 25"/>
          <p:cNvSpPr txBox="1">
            <a:spLocks noChangeArrowheads="1"/>
          </p:cNvSpPr>
          <p:nvPr/>
        </p:nvSpPr>
        <p:spPr bwMode="auto">
          <a:xfrm>
            <a:off x="4333647" y="4210050"/>
            <a:ext cx="3445046" cy="738664"/>
          </a:xfrm>
          <a:prstGeom prst="rect">
            <a:avLst/>
          </a:prstGeom>
          <a:noFill/>
          <a:ln w="12700">
            <a:noFill/>
            <a:miter lim="800000"/>
            <a:headEnd/>
            <a:tailEnd/>
          </a:ln>
        </p:spPr>
        <p:txBody>
          <a:bodyPr wrap="none" tIns="91440" bIns="91440">
            <a:spAutoFit/>
          </a:bodyPr>
          <a:lstStyle>
            <a:defPPr>
              <a:defRPr lang="en-US"/>
            </a:defPPr>
            <a:lvl1pPr algn="ctr" rtl="0" eaLnBrk="0" fontAlgn="base" hangingPunct="0">
              <a:spcBef>
                <a:spcPct val="0"/>
              </a:spcBef>
              <a:spcAft>
                <a:spcPct val="0"/>
              </a:spcAft>
              <a:defRPr sz="1600" b="1" kern="1200">
                <a:solidFill>
                  <a:schemeClr val="tx1"/>
                </a:solidFill>
                <a:latin typeface="Arial" charset="0"/>
                <a:ea typeface="+mn-ea"/>
                <a:cs typeface="+mn-cs"/>
              </a:defRPr>
            </a:lvl1pPr>
            <a:lvl2pPr marL="457200" algn="ctr" rtl="0" eaLnBrk="0" fontAlgn="base" hangingPunct="0">
              <a:spcBef>
                <a:spcPct val="0"/>
              </a:spcBef>
              <a:spcAft>
                <a:spcPct val="0"/>
              </a:spcAft>
              <a:defRPr sz="1600" b="1" kern="1200">
                <a:solidFill>
                  <a:schemeClr val="tx1"/>
                </a:solidFill>
                <a:latin typeface="Arial" charset="0"/>
                <a:ea typeface="+mn-ea"/>
                <a:cs typeface="+mn-cs"/>
              </a:defRPr>
            </a:lvl2pPr>
            <a:lvl3pPr marL="914400" algn="ctr" rtl="0" eaLnBrk="0" fontAlgn="base" hangingPunct="0">
              <a:spcBef>
                <a:spcPct val="0"/>
              </a:spcBef>
              <a:spcAft>
                <a:spcPct val="0"/>
              </a:spcAft>
              <a:defRPr sz="1600" b="1" kern="1200">
                <a:solidFill>
                  <a:schemeClr val="tx1"/>
                </a:solidFill>
                <a:latin typeface="Arial" charset="0"/>
                <a:ea typeface="+mn-ea"/>
                <a:cs typeface="+mn-cs"/>
              </a:defRPr>
            </a:lvl3pPr>
            <a:lvl4pPr marL="1371600" algn="ctr" rtl="0" eaLnBrk="0" fontAlgn="base" hangingPunct="0">
              <a:spcBef>
                <a:spcPct val="0"/>
              </a:spcBef>
              <a:spcAft>
                <a:spcPct val="0"/>
              </a:spcAft>
              <a:defRPr sz="1600" b="1" kern="1200">
                <a:solidFill>
                  <a:schemeClr val="tx1"/>
                </a:solidFill>
                <a:latin typeface="Arial" charset="0"/>
                <a:ea typeface="+mn-ea"/>
                <a:cs typeface="+mn-cs"/>
              </a:defRPr>
            </a:lvl4pPr>
            <a:lvl5pPr marL="1828800" algn="ctr"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a:lstStyle>
          <a:p>
            <a:pPr algn="l"/>
            <a:r>
              <a:rPr lang="en-US" sz="1800" b="0" i="1" dirty="0" smtClean="0">
                <a:latin typeface="+mn-lt"/>
              </a:rPr>
              <a:t>La </a:t>
            </a:r>
            <a:r>
              <a:rPr lang="en-US" sz="1800" b="0" i="1" dirty="0" err="1" smtClean="0">
                <a:latin typeface="+mn-lt"/>
              </a:rPr>
              <a:t>segunda</a:t>
            </a:r>
            <a:r>
              <a:rPr lang="en-US" sz="1800" b="0" i="1" dirty="0" smtClean="0">
                <a:latin typeface="+mn-lt"/>
              </a:rPr>
              <a:t> </a:t>
            </a:r>
            <a:r>
              <a:rPr lang="en-US" sz="1800" b="0" i="1" dirty="0" err="1" smtClean="0">
                <a:latin typeface="+mn-lt"/>
              </a:rPr>
              <a:t>animación</a:t>
            </a:r>
            <a:r>
              <a:rPr lang="en-US" sz="1800" b="0" i="1" dirty="0" smtClean="0">
                <a:latin typeface="+mn-lt"/>
              </a:rPr>
              <a:t> </a:t>
            </a:r>
            <a:r>
              <a:rPr lang="en-US" sz="1800" b="0" i="1" dirty="0" err="1" smtClean="0">
                <a:latin typeface="+mn-lt"/>
              </a:rPr>
              <a:t>comienza</a:t>
            </a:r>
            <a:endParaRPr lang="en-US" sz="1800" b="0" i="1" dirty="0" smtClean="0">
              <a:latin typeface="+mn-lt"/>
            </a:endParaRPr>
          </a:p>
          <a:p>
            <a:pPr algn="l"/>
            <a:r>
              <a:rPr lang="en-US" sz="1800" b="0" i="1" dirty="0" err="1" smtClean="0">
                <a:latin typeface="+mn-lt"/>
              </a:rPr>
              <a:t>Tras</a:t>
            </a:r>
            <a:r>
              <a:rPr lang="en-US" sz="1800" b="0" i="1" dirty="0" smtClean="0">
                <a:latin typeface="+mn-lt"/>
              </a:rPr>
              <a:t> 2 </a:t>
            </a:r>
            <a:r>
              <a:rPr lang="en-US" sz="1800" b="0" i="1" dirty="0" err="1" smtClean="0">
                <a:latin typeface="+mn-lt"/>
              </a:rPr>
              <a:t>segundos</a:t>
            </a:r>
            <a:endParaRPr lang="en-US" sz="1800" b="0" i="1" dirty="0">
              <a:latin typeface="+mn-lt"/>
            </a:endParaRPr>
          </a:p>
        </p:txBody>
      </p:sp>
      <p:sp>
        <p:nvSpPr>
          <p:cNvPr id="9" name="Line 6"/>
          <p:cNvSpPr>
            <a:spLocks noChangeShapeType="1"/>
          </p:cNvSpPr>
          <p:nvPr/>
        </p:nvSpPr>
        <p:spPr bwMode="auto">
          <a:xfrm flipH="1">
            <a:off x="4876800" y="933450"/>
            <a:ext cx="352652" cy="914400"/>
          </a:xfrm>
          <a:prstGeom prst="line">
            <a:avLst/>
          </a:prstGeom>
          <a:ln>
            <a:headEnd/>
            <a:tailEnd type="triangle" w="lg" len="lg"/>
          </a:ln>
        </p:spPr>
        <p:style>
          <a:lnRef idx="1">
            <a:schemeClr val="accent4"/>
          </a:lnRef>
          <a:fillRef idx="0">
            <a:schemeClr val="accent4"/>
          </a:fillRef>
          <a:effectRef idx="0">
            <a:schemeClr val="accent4"/>
          </a:effectRef>
          <a:fontRef idx="minor">
            <a:schemeClr val="tx1"/>
          </a:fontRef>
        </p:style>
        <p:txBody>
          <a:bodyPr wrap="square" tIns="91440" bIns="91440" anchor="ctr">
            <a:spAutoFit/>
          </a:bodyPr>
          <a:lstStyle>
            <a:defPPr>
              <a:defRPr lang="en-US"/>
            </a:defPPr>
            <a:lvl1pPr algn="ctr" rtl="0" eaLnBrk="0" fontAlgn="base" hangingPunct="0">
              <a:spcBef>
                <a:spcPct val="0"/>
              </a:spcBef>
              <a:spcAft>
                <a:spcPct val="0"/>
              </a:spcAft>
              <a:defRPr sz="1600" b="1" kern="1200">
                <a:solidFill>
                  <a:schemeClr val="tx1"/>
                </a:solidFill>
                <a:latin typeface="Arial" charset="0"/>
                <a:ea typeface="+mn-ea"/>
                <a:cs typeface="+mn-cs"/>
              </a:defRPr>
            </a:lvl1pPr>
            <a:lvl2pPr marL="457200" algn="ctr" rtl="0" eaLnBrk="0" fontAlgn="base" hangingPunct="0">
              <a:spcBef>
                <a:spcPct val="0"/>
              </a:spcBef>
              <a:spcAft>
                <a:spcPct val="0"/>
              </a:spcAft>
              <a:defRPr sz="1600" b="1" kern="1200">
                <a:solidFill>
                  <a:schemeClr val="tx1"/>
                </a:solidFill>
                <a:latin typeface="Arial" charset="0"/>
                <a:ea typeface="+mn-ea"/>
                <a:cs typeface="+mn-cs"/>
              </a:defRPr>
            </a:lvl2pPr>
            <a:lvl3pPr marL="914400" algn="ctr" rtl="0" eaLnBrk="0" fontAlgn="base" hangingPunct="0">
              <a:spcBef>
                <a:spcPct val="0"/>
              </a:spcBef>
              <a:spcAft>
                <a:spcPct val="0"/>
              </a:spcAft>
              <a:defRPr sz="1600" b="1" kern="1200">
                <a:solidFill>
                  <a:schemeClr val="tx1"/>
                </a:solidFill>
                <a:latin typeface="Arial" charset="0"/>
                <a:ea typeface="+mn-ea"/>
                <a:cs typeface="+mn-cs"/>
              </a:defRPr>
            </a:lvl3pPr>
            <a:lvl4pPr marL="1371600" algn="ctr" rtl="0" eaLnBrk="0" fontAlgn="base" hangingPunct="0">
              <a:spcBef>
                <a:spcPct val="0"/>
              </a:spcBef>
              <a:spcAft>
                <a:spcPct val="0"/>
              </a:spcAft>
              <a:defRPr sz="1600" b="1" kern="1200">
                <a:solidFill>
                  <a:schemeClr val="tx1"/>
                </a:solidFill>
                <a:latin typeface="Arial" charset="0"/>
                <a:ea typeface="+mn-ea"/>
                <a:cs typeface="+mn-cs"/>
              </a:defRPr>
            </a:lvl4pPr>
            <a:lvl5pPr marL="1828800" algn="ctr"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a:lstStyle>
          <a:p>
            <a:endParaRPr lang="en-US"/>
          </a:p>
        </p:txBody>
      </p:sp>
      <p:sp>
        <p:nvSpPr>
          <p:cNvPr id="10" name="Text Box 25"/>
          <p:cNvSpPr txBox="1">
            <a:spLocks noChangeArrowheads="1"/>
          </p:cNvSpPr>
          <p:nvPr/>
        </p:nvSpPr>
        <p:spPr bwMode="auto">
          <a:xfrm>
            <a:off x="4333647" y="187540"/>
            <a:ext cx="4671600" cy="738664"/>
          </a:xfrm>
          <a:prstGeom prst="rect">
            <a:avLst/>
          </a:prstGeom>
          <a:noFill/>
          <a:ln w="12700">
            <a:noFill/>
            <a:miter lim="800000"/>
            <a:headEnd/>
            <a:tailEnd/>
          </a:ln>
        </p:spPr>
        <p:txBody>
          <a:bodyPr wrap="none" tIns="91440" bIns="91440">
            <a:spAutoFit/>
          </a:bodyPr>
          <a:lstStyle>
            <a:defPPr>
              <a:defRPr lang="en-US"/>
            </a:defPPr>
            <a:lvl1pPr algn="ctr" rtl="0" eaLnBrk="0" fontAlgn="base" hangingPunct="0">
              <a:spcBef>
                <a:spcPct val="0"/>
              </a:spcBef>
              <a:spcAft>
                <a:spcPct val="0"/>
              </a:spcAft>
              <a:defRPr sz="1600" b="1" kern="1200">
                <a:solidFill>
                  <a:schemeClr val="tx1"/>
                </a:solidFill>
                <a:latin typeface="Arial" charset="0"/>
                <a:ea typeface="+mn-ea"/>
                <a:cs typeface="+mn-cs"/>
              </a:defRPr>
            </a:lvl1pPr>
            <a:lvl2pPr marL="457200" algn="ctr" rtl="0" eaLnBrk="0" fontAlgn="base" hangingPunct="0">
              <a:spcBef>
                <a:spcPct val="0"/>
              </a:spcBef>
              <a:spcAft>
                <a:spcPct val="0"/>
              </a:spcAft>
              <a:defRPr sz="1600" b="1" kern="1200">
                <a:solidFill>
                  <a:schemeClr val="tx1"/>
                </a:solidFill>
                <a:latin typeface="Arial" charset="0"/>
                <a:ea typeface="+mn-ea"/>
                <a:cs typeface="+mn-cs"/>
              </a:defRPr>
            </a:lvl2pPr>
            <a:lvl3pPr marL="914400" algn="ctr" rtl="0" eaLnBrk="0" fontAlgn="base" hangingPunct="0">
              <a:spcBef>
                <a:spcPct val="0"/>
              </a:spcBef>
              <a:spcAft>
                <a:spcPct val="0"/>
              </a:spcAft>
              <a:defRPr sz="1600" b="1" kern="1200">
                <a:solidFill>
                  <a:schemeClr val="tx1"/>
                </a:solidFill>
                <a:latin typeface="Arial" charset="0"/>
                <a:ea typeface="+mn-ea"/>
                <a:cs typeface="+mn-cs"/>
              </a:defRPr>
            </a:lvl3pPr>
            <a:lvl4pPr marL="1371600" algn="ctr" rtl="0" eaLnBrk="0" fontAlgn="base" hangingPunct="0">
              <a:spcBef>
                <a:spcPct val="0"/>
              </a:spcBef>
              <a:spcAft>
                <a:spcPct val="0"/>
              </a:spcAft>
              <a:defRPr sz="1600" b="1" kern="1200">
                <a:solidFill>
                  <a:schemeClr val="tx1"/>
                </a:solidFill>
                <a:latin typeface="Arial" charset="0"/>
                <a:ea typeface="+mn-ea"/>
                <a:cs typeface="+mn-cs"/>
              </a:defRPr>
            </a:lvl4pPr>
            <a:lvl5pPr marL="1828800" algn="ctr"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a:lstStyle>
          <a:p>
            <a:pPr algn="l"/>
            <a:r>
              <a:rPr lang="en-US" sz="1800" b="0" i="1" dirty="0" smtClean="0">
                <a:latin typeface="+mn-lt"/>
              </a:rPr>
              <a:t>La </a:t>
            </a:r>
            <a:r>
              <a:rPr lang="en-US" sz="1800" b="0" i="1" dirty="0" err="1" smtClean="0">
                <a:latin typeface="+mn-lt"/>
              </a:rPr>
              <a:t>primera</a:t>
            </a:r>
            <a:r>
              <a:rPr lang="en-US" sz="1800" b="0" i="1" dirty="0" smtClean="0">
                <a:latin typeface="+mn-lt"/>
              </a:rPr>
              <a:t> </a:t>
            </a:r>
            <a:r>
              <a:rPr lang="en-US" sz="1800" b="0" i="1" dirty="0" err="1" smtClean="0">
                <a:latin typeface="+mn-lt"/>
              </a:rPr>
              <a:t>animación</a:t>
            </a:r>
            <a:r>
              <a:rPr lang="en-US" sz="1800" b="0" i="1" dirty="0" smtClean="0">
                <a:latin typeface="+mn-lt"/>
              </a:rPr>
              <a:t> </a:t>
            </a:r>
            <a:r>
              <a:rPr lang="en-US" sz="1800" b="0" i="1" dirty="0" err="1" smtClean="0">
                <a:latin typeface="+mn-lt"/>
              </a:rPr>
              <a:t>comienza</a:t>
            </a:r>
            <a:r>
              <a:rPr lang="en-US" sz="1800" b="0" i="1" dirty="0" smtClean="0">
                <a:latin typeface="+mn-lt"/>
              </a:rPr>
              <a:t> </a:t>
            </a:r>
          </a:p>
          <a:p>
            <a:pPr algn="l"/>
            <a:r>
              <a:rPr lang="en-US" sz="1800" b="0" i="1" dirty="0" err="1" smtClean="0">
                <a:latin typeface="+mn-lt"/>
              </a:rPr>
              <a:t>Inmediatamente</a:t>
            </a:r>
            <a:r>
              <a:rPr lang="en-US" sz="1800" b="0" i="1" dirty="0" smtClean="0">
                <a:latin typeface="+mn-lt"/>
              </a:rPr>
              <a:t> y </a:t>
            </a:r>
            <a:r>
              <a:rPr lang="en-US" sz="1800" b="0" i="1" dirty="0" err="1" smtClean="0">
                <a:latin typeface="+mn-lt"/>
              </a:rPr>
              <a:t>corre</a:t>
            </a:r>
            <a:r>
              <a:rPr lang="en-US" sz="1800" b="0" i="1" dirty="0" smtClean="0">
                <a:latin typeface="+mn-lt"/>
              </a:rPr>
              <a:t> </a:t>
            </a:r>
            <a:r>
              <a:rPr lang="en-US" sz="1800" b="0" i="1" dirty="0" err="1" smtClean="0">
                <a:latin typeface="+mn-lt"/>
              </a:rPr>
              <a:t>durante</a:t>
            </a:r>
            <a:r>
              <a:rPr lang="en-US" sz="1800" b="0" i="1" dirty="0" smtClean="0">
                <a:latin typeface="+mn-lt"/>
              </a:rPr>
              <a:t> 2 </a:t>
            </a:r>
            <a:r>
              <a:rPr lang="en-US" sz="1800" b="0" i="1" dirty="0" err="1" smtClean="0">
                <a:latin typeface="+mn-lt"/>
              </a:rPr>
              <a:t>segundos</a:t>
            </a:r>
            <a:endParaRPr lang="en-US" sz="1800" b="0" i="1" dirty="0">
              <a:latin typeface="+mn-lt"/>
            </a:endParaRPr>
          </a:p>
        </p:txBody>
      </p:sp>
      <p:sp>
        <p:nvSpPr>
          <p:cNvPr id="11" name="Line 6"/>
          <p:cNvSpPr>
            <a:spLocks noChangeShapeType="1"/>
          </p:cNvSpPr>
          <p:nvPr/>
        </p:nvSpPr>
        <p:spPr bwMode="auto">
          <a:xfrm flipV="1">
            <a:off x="5562600" y="3524250"/>
            <a:ext cx="228600" cy="762000"/>
          </a:xfrm>
          <a:prstGeom prst="line">
            <a:avLst/>
          </a:prstGeom>
          <a:ln>
            <a:headEnd/>
            <a:tailEnd type="triangle" w="lg" len="lg"/>
          </a:ln>
        </p:spPr>
        <p:style>
          <a:lnRef idx="1">
            <a:schemeClr val="accent4"/>
          </a:lnRef>
          <a:fillRef idx="0">
            <a:schemeClr val="accent4"/>
          </a:fillRef>
          <a:effectRef idx="0">
            <a:schemeClr val="accent4"/>
          </a:effectRef>
          <a:fontRef idx="minor">
            <a:schemeClr val="tx1"/>
          </a:fontRef>
        </p:style>
        <p:txBody>
          <a:bodyPr wrap="square" tIns="91440" bIns="91440" anchor="ctr">
            <a:spAutoFit/>
          </a:bodyPr>
          <a:lstStyle>
            <a:defPPr>
              <a:defRPr lang="en-US"/>
            </a:defPPr>
            <a:lvl1pPr algn="ctr" rtl="0" eaLnBrk="0" fontAlgn="base" hangingPunct="0">
              <a:spcBef>
                <a:spcPct val="0"/>
              </a:spcBef>
              <a:spcAft>
                <a:spcPct val="0"/>
              </a:spcAft>
              <a:defRPr sz="1600" b="1" kern="1200">
                <a:solidFill>
                  <a:schemeClr val="tx1"/>
                </a:solidFill>
                <a:latin typeface="Arial" charset="0"/>
                <a:ea typeface="+mn-ea"/>
                <a:cs typeface="+mn-cs"/>
              </a:defRPr>
            </a:lvl1pPr>
            <a:lvl2pPr marL="457200" algn="ctr" rtl="0" eaLnBrk="0" fontAlgn="base" hangingPunct="0">
              <a:spcBef>
                <a:spcPct val="0"/>
              </a:spcBef>
              <a:spcAft>
                <a:spcPct val="0"/>
              </a:spcAft>
              <a:defRPr sz="1600" b="1" kern="1200">
                <a:solidFill>
                  <a:schemeClr val="tx1"/>
                </a:solidFill>
                <a:latin typeface="Arial" charset="0"/>
                <a:ea typeface="+mn-ea"/>
                <a:cs typeface="+mn-cs"/>
              </a:defRPr>
            </a:lvl2pPr>
            <a:lvl3pPr marL="914400" algn="ctr" rtl="0" eaLnBrk="0" fontAlgn="base" hangingPunct="0">
              <a:spcBef>
                <a:spcPct val="0"/>
              </a:spcBef>
              <a:spcAft>
                <a:spcPct val="0"/>
              </a:spcAft>
              <a:defRPr sz="1600" b="1" kern="1200">
                <a:solidFill>
                  <a:schemeClr val="tx1"/>
                </a:solidFill>
                <a:latin typeface="Arial" charset="0"/>
                <a:ea typeface="+mn-ea"/>
                <a:cs typeface="+mn-cs"/>
              </a:defRPr>
            </a:lvl3pPr>
            <a:lvl4pPr marL="1371600" algn="ctr" rtl="0" eaLnBrk="0" fontAlgn="base" hangingPunct="0">
              <a:spcBef>
                <a:spcPct val="0"/>
              </a:spcBef>
              <a:spcAft>
                <a:spcPct val="0"/>
              </a:spcAft>
              <a:defRPr sz="1600" b="1" kern="1200">
                <a:solidFill>
                  <a:schemeClr val="tx1"/>
                </a:solidFill>
                <a:latin typeface="Arial" charset="0"/>
                <a:ea typeface="+mn-ea"/>
                <a:cs typeface="+mn-cs"/>
              </a:defRPr>
            </a:lvl4pPr>
            <a:lvl5pPr marL="1828800" algn="ctr"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a:lstStyle>
          <a:p>
            <a:endParaRPr lang="en-US"/>
          </a:p>
        </p:txBody>
      </p:sp>
    </p:spTree>
    <p:extLst>
      <p:ext uri="{BB962C8B-B14F-4D97-AF65-F5344CB8AC3E}">
        <p14:creationId xmlns:p14="http://schemas.microsoft.com/office/powerpoint/2010/main" val="290612483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01955"/>
            <a:ext cx="8229600" cy="360548"/>
          </a:xfrm>
        </p:spPr>
        <p:txBody>
          <a:bodyPr/>
          <a:lstStyle/>
          <a:p>
            <a:r>
              <a:rPr lang="es-ES" dirty="0" smtClean="0"/>
              <a:t>Definiendo </a:t>
            </a:r>
            <a:r>
              <a:rPr lang="es-ES" dirty="0" err="1" smtClean="0"/>
              <a:t>frames</a:t>
            </a:r>
            <a:endParaRPr lang="es-ES" dirty="0"/>
          </a:p>
        </p:txBody>
      </p:sp>
      <p:sp>
        <p:nvSpPr>
          <p:cNvPr id="3" name="Marcador de texto 2"/>
          <p:cNvSpPr>
            <a:spLocks noGrp="1"/>
          </p:cNvSpPr>
          <p:nvPr>
            <p:ph type="body" sz="quarter" idx="10"/>
          </p:nvPr>
        </p:nvSpPr>
        <p:spPr>
          <a:xfrm>
            <a:off x="201929" y="891882"/>
            <a:ext cx="8740142" cy="3616618"/>
          </a:xfrm>
        </p:spPr>
        <p:txBody>
          <a:bodyPr/>
          <a:lstStyle/>
          <a:p>
            <a:r>
              <a:rPr lang="es-ES" dirty="0" smtClean="0"/>
              <a:t>A la hora de definir cada </a:t>
            </a:r>
            <a:r>
              <a:rPr lang="es-ES" dirty="0" err="1" smtClean="0"/>
              <a:t>frame</a:t>
            </a:r>
            <a:r>
              <a:rPr lang="es-ES" dirty="0" smtClean="0"/>
              <a:t>, </a:t>
            </a:r>
            <a:r>
              <a:rPr lang="es-ES" dirty="0" smtClean="0"/>
              <a:t>instante </a:t>
            </a:r>
            <a:r>
              <a:rPr lang="es-ES" dirty="0"/>
              <a:t>en el tiempo de la </a:t>
            </a:r>
            <a:r>
              <a:rPr lang="es-ES" dirty="0" smtClean="0"/>
              <a:t>animación, tenemos disponible distintos tipos:</a:t>
            </a:r>
          </a:p>
          <a:p>
            <a:pPr marL="285750" indent="-285750">
              <a:buFont typeface="Arial" panose="020B0604020202020204" pitchFamily="34" charset="0"/>
              <a:buChar char="•"/>
            </a:pPr>
            <a:r>
              <a:rPr lang="es-ES" b="1" dirty="0"/>
              <a:t>Linear</a:t>
            </a:r>
            <a:r>
              <a:rPr lang="es-ES" dirty="0"/>
              <a:t>, </a:t>
            </a:r>
            <a:r>
              <a:rPr lang="es-ES" dirty="0" smtClean="0"/>
              <a:t>usa </a:t>
            </a:r>
            <a:r>
              <a:rPr lang="es-ES" dirty="0"/>
              <a:t>una interpolación lineal entre </a:t>
            </a:r>
            <a:r>
              <a:rPr lang="es-ES" dirty="0" err="1"/>
              <a:t>frames</a:t>
            </a:r>
            <a:r>
              <a:rPr lang="es-ES" dirty="0"/>
              <a:t> para animar la propiedad.</a:t>
            </a:r>
          </a:p>
          <a:p>
            <a:pPr marL="285750" indent="-285750">
              <a:buFont typeface="Arial" panose="020B0604020202020204" pitchFamily="34" charset="0"/>
              <a:buChar char="•"/>
            </a:pPr>
            <a:r>
              <a:rPr lang="es-ES" b="1" dirty="0" err="1"/>
              <a:t>Discrete</a:t>
            </a:r>
            <a:r>
              <a:rPr lang="es-ES" dirty="0"/>
              <a:t>, </a:t>
            </a:r>
            <a:r>
              <a:rPr lang="es-ES" dirty="0" smtClean="0"/>
              <a:t>usa </a:t>
            </a:r>
            <a:r>
              <a:rPr lang="es-ES" dirty="0"/>
              <a:t>una interpolación discreta entre </a:t>
            </a:r>
            <a:r>
              <a:rPr lang="es-ES" dirty="0" err="1"/>
              <a:t>frames</a:t>
            </a:r>
            <a:r>
              <a:rPr lang="es-ES" dirty="0"/>
              <a:t> para animar la propiedad.</a:t>
            </a:r>
          </a:p>
          <a:p>
            <a:pPr marL="285750" indent="-285750">
              <a:buFont typeface="Arial" panose="020B0604020202020204" pitchFamily="34" charset="0"/>
              <a:buChar char="•"/>
            </a:pPr>
            <a:r>
              <a:rPr lang="es-ES" b="1" dirty="0" err="1"/>
              <a:t>Easing</a:t>
            </a:r>
            <a:r>
              <a:rPr lang="es-ES" dirty="0"/>
              <a:t>, </a:t>
            </a:r>
            <a:r>
              <a:rPr lang="es-ES" dirty="0" smtClean="0"/>
              <a:t>usa </a:t>
            </a:r>
            <a:r>
              <a:rPr lang="es-ES" dirty="0"/>
              <a:t>una función de </a:t>
            </a:r>
            <a:r>
              <a:rPr lang="es-ES" dirty="0" err="1"/>
              <a:t>easing</a:t>
            </a:r>
            <a:r>
              <a:rPr lang="es-ES" dirty="0"/>
              <a:t> para modificar la interpolación entre </a:t>
            </a:r>
            <a:r>
              <a:rPr lang="es-ES" dirty="0" err="1"/>
              <a:t>frames</a:t>
            </a:r>
            <a:r>
              <a:rPr lang="es-ES" dirty="0"/>
              <a:t>.</a:t>
            </a:r>
          </a:p>
          <a:p>
            <a:pPr marL="285750" indent="-285750">
              <a:buFont typeface="Arial" panose="020B0604020202020204" pitchFamily="34" charset="0"/>
              <a:buChar char="•"/>
            </a:pPr>
            <a:r>
              <a:rPr lang="es-ES" b="1" dirty="0" err="1"/>
              <a:t>Spline</a:t>
            </a:r>
            <a:r>
              <a:rPr lang="es-ES" dirty="0"/>
              <a:t> </a:t>
            </a:r>
            <a:r>
              <a:rPr lang="es-ES" dirty="0" smtClean="0"/>
              <a:t>usa </a:t>
            </a:r>
            <a:r>
              <a:rPr lang="es-ES" dirty="0"/>
              <a:t>un </a:t>
            </a:r>
            <a:r>
              <a:rPr lang="es-ES" dirty="0" err="1"/>
              <a:t>Spline</a:t>
            </a:r>
            <a:r>
              <a:rPr lang="es-ES" dirty="0"/>
              <a:t> para definir la interpolación entre </a:t>
            </a:r>
            <a:r>
              <a:rPr lang="es-ES" dirty="0" err="1"/>
              <a:t>frames</a:t>
            </a:r>
            <a:r>
              <a:rPr lang="es-ES" dirty="0"/>
              <a:t>.</a:t>
            </a:r>
          </a:p>
          <a:p>
            <a:endParaRPr lang="es-ES" dirty="0"/>
          </a:p>
        </p:txBody>
      </p:sp>
      <p:sp>
        <p:nvSpPr>
          <p:cNvPr id="6" name="Marcador de número de diapositiva 5"/>
          <p:cNvSpPr>
            <a:spLocks noGrp="1"/>
          </p:cNvSpPr>
          <p:nvPr>
            <p:ph type="sldNum" sz="quarter" idx="13"/>
          </p:nvPr>
        </p:nvSpPr>
        <p:spPr/>
        <p:txBody>
          <a:bodyPr/>
          <a:lstStyle/>
          <a:p>
            <a:fld id="{2775DF8E-1151-4C45-8C93-3AB060627CA9}" type="slidenum">
              <a:rPr lang="en-US" smtClean="0"/>
              <a:pPr/>
              <a:t>14</a:t>
            </a:fld>
            <a:endParaRPr lang="en-US"/>
          </a:p>
        </p:txBody>
      </p:sp>
      <p:sp>
        <p:nvSpPr>
          <p:cNvPr id="7" name="CuadroTexto 6"/>
          <p:cNvSpPr txBox="1"/>
          <p:nvPr/>
        </p:nvSpPr>
        <p:spPr>
          <a:xfrm>
            <a:off x="201929" y="3352800"/>
            <a:ext cx="8484871" cy="1292662"/>
          </a:xfrm>
          <a:prstGeom prst="rect">
            <a:avLst/>
          </a:prstGeom>
          <a:noFill/>
        </p:spPr>
        <p:txBody>
          <a:bodyPr wrap="square" lIns="0" tIns="0" rIns="0" bIns="0" rtlCol="0">
            <a:spAutoFit/>
          </a:bodyPr>
          <a:lstStyle/>
          <a:p>
            <a:r>
              <a:rPr lang="es-ES" sz="2800" dirty="0" smtClean="0"/>
              <a:t>Añadir efectos no lineales a nuestras animaciones: rebotes, oscilaciones, aceleraciones, desaceleraciones, etc.</a:t>
            </a:r>
          </a:p>
        </p:txBody>
      </p:sp>
    </p:spTree>
    <p:extLst>
      <p:ext uri="{BB962C8B-B14F-4D97-AF65-F5344CB8AC3E}">
        <p14:creationId xmlns:p14="http://schemas.microsoft.com/office/powerpoint/2010/main" val="176228054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017"/>
            <a:ext cx="8229600" cy="360548"/>
          </a:xfrm>
        </p:spPr>
        <p:txBody>
          <a:bodyPr/>
          <a:lstStyle/>
          <a:p>
            <a:r>
              <a:rPr lang="en-GB" dirty="0" smtClean="0"/>
              <a:t>DEMO</a:t>
            </a:r>
            <a:endParaRPr lang="en-GB" dirty="0"/>
          </a:p>
        </p:txBody>
      </p:sp>
      <p:sp>
        <p:nvSpPr>
          <p:cNvPr id="3" name="Content Placeholder 2"/>
          <p:cNvSpPr>
            <a:spLocks noGrp="1"/>
          </p:cNvSpPr>
          <p:nvPr>
            <p:ph type="body" sz="quarter" idx="17"/>
          </p:nvPr>
        </p:nvSpPr>
        <p:spPr/>
        <p:txBody>
          <a:bodyPr>
            <a:normAutofit/>
          </a:bodyPr>
          <a:lstStyle/>
          <a:p>
            <a:endParaRPr lang="en-GB" dirty="0" smtClean="0"/>
          </a:p>
          <a:p>
            <a:endParaRPr lang="en-GB" dirty="0" smtClean="0"/>
          </a:p>
          <a:p>
            <a:endParaRPr lang="en-GB" dirty="0" smtClean="0"/>
          </a:p>
        </p:txBody>
      </p:sp>
      <p:sp>
        <p:nvSpPr>
          <p:cNvPr id="4" name="Slide Number Placeholder 3"/>
          <p:cNvSpPr>
            <a:spLocks noGrp="1"/>
          </p:cNvSpPr>
          <p:nvPr>
            <p:ph type="sldNum" sz="quarter" idx="20"/>
          </p:nvPr>
        </p:nvSpPr>
        <p:spPr/>
        <p:txBody>
          <a:bodyPr/>
          <a:lstStyle/>
          <a:p>
            <a:fld id="{271031BA-9959-4FE2-909F-37D65262A7B4}" type="slidenum">
              <a:rPr lang="en-US" smtClean="0"/>
              <a:pPr/>
              <a:t>15</a:t>
            </a:fld>
            <a:endParaRPr lang="en-US" dirty="0"/>
          </a:p>
        </p:txBody>
      </p:sp>
      <p:sp>
        <p:nvSpPr>
          <p:cNvPr id="7" name="Text Placeholder 1"/>
          <p:cNvSpPr txBox="1">
            <a:spLocks/>
          </p:cNvSpPr>
          <p:nvPr/>
        </p:nvSpPr>
        <p:spPr>
          <a:xfrm>
            <a:off x="323528" y="1563638"/>
            <a:ext cx="8446254" cy="230425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6600" dirty="0" err="1" smtClean="0">
                <a:solidFill>
                  <a:schemeClr val="accent1"/>
                </a:solidFill>
                <a:latin typeface="+mj-lt"/>
              </a:rPr>
              <a:t>Usando</a:t>
            </a:r>
            <a:r>
              <a:rPr lang="en-US" sz="6600" dirty="0" smtClean="0">
                <a:solidFill>
                  <a:schemeClr val="accent1"/>
                </a:solidFill>
                <a:latin typeface="+mj-lt"/>
              </a:rPr>
              <a:t> easing en </a:t>
            </a:r>
            <a:r>
              <a:rPr lang="en-US" sz="6600" dirty="0" err="1" smtClean="0">
                <a:solidFill>
                  <a:schemeClr val="accent1"/>
                </a:solidFill>
                <a:latin typeface="+mj-lt"/>
              </a:rPr>
              <a:t>nuestras</a:t>
            </a:r>
            <a:r>
              <a:rPr lang="en-US" sz="6600" dirty="0" smtClean="0">
                <a:solidFill>
                  <a:schemeClr val="accent1"/>
                </a:solidFill>
                <a:latin typeface="+mj-lt"/>
              </a:rPr>
              <a:t> </a:t>
            </a:r>
            <a:r>
              <a:rPr lang="en-US" sz="6600" dirty="0" err="1" smtClean="0">
                <a:solidFill>
                  <a:schemeClr val="accent1"/>
                </a:solidFill>
                <a:latin typeface="+mj-lt"/>
              </a:rPr>
              <a:t>animaciones</a:t>
            </a:r>
            <a:endParaRPr lang="ru-RU" sz="6600" dirty="0">
              <a:solidFill>
                <a:schemeClr val="accent1"/>
              </a:solidFill>
              <a:latin typeface="+mj-lt"/>
            </a:endParaRPr>
          </a:p>
        </p:txBody>
      </p:sp>
    </p:spTree>
    <p:extLst>
      <p:ext uri="{BB962C8B-B14F-4D97-AF65-F5344CB8AC3E}">
        <p14:creationId xmlns:p14="http://schemas.microsoft.com/office/powerpoint/2010/main" val="85566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1955"/>
            <a:ext cx="8229600" cy="360548"/>
          </a:xfrm>
        </p:spPr>
        <p:txBody>
          <a:bodyPr/>
          <a:lstStyle/>
          <a:p>
            <a:r>
              <a:rPr lang="en-GB" dirty="0" err="1" smtClean="0"/>
              <a:t>Usando</a:t>
            </a:r>
            <a:r>
              <a:rPr lang="en-GB" dirty="0" smtClean="0"/>
              <a:t> </a:t>
            </a:r>
            <a:r>
              <a:rPr lang="en-GB" dirty="0" err="1" smtClean="0"/>
              <a:t>Behaviors</a:t>
            </a:r>
            <a:r>
              <a:rPr lang="en-GB" dirty="0" smtClean="0"/>
              <a:t> para </a:t>
            </a:r>
            <a:r>
              <a:rPr lang="en-GB" dirty="0" err="1" smtClean="0"/>
              <a:t>lanzar</a:t>
            </a:r>
            <a:r>
              <a:rPr lang="en-GB" dirty="0" smtClean="0"/>
              <a:t> </a:t>
            </a:r>
            <a:r>
              <a:rPr lang="en-GB" dirty="0" err="1" smtClean="0"/>
              <a:t>animaciones</a:t>
            </a:r>
            <a:endParaRPr lang="en-GB" dirty="0"/>
          </a:p>
        </p:txBody>
      </p:sp>
      <p:sp>
        <p:nvSpPr>
          <p:cNvPr id="3" name="Text Placeholder 2"/>
          <p:cNvSpPr>
            <a:spLocks noGrp="1"/>
          </p:cNvSpPr>
          <p:nvPr>
            <p:ph type="body" sz="quarter" idx="10"/>
          </p:nvPr>
        </p:nvSpPr>
        <p:spPr>
          <a:xfrm>
            <a:off x="201930" y="892121"/>
            <a:ext cx="8484870" cy="3613204"/>
          </a:xfrm>
        </p:spPr>
        <p:txBody>
          <a:bodyPr/>
          <a:lstStyle/>
          <a:p>
            <a:r>
              <a:rPr lang="es-ES" dirty="0"/>
              <a:t>Los </a:t>
            </a:r>
            <a:r>
              <a:rPr lang="es-ES" b="1" dirty="0" err="1"/>
              <a:t>behaviors</a:t>
            </a:r>
            <a:r>
              <a:rPr lang="es-ES" dirty="0"/>
              <a:t> </a:t>
            </a:r>
            <a:r>
              <a:rPr lang="es-ES" dirty="0" smtClean="0"/>
              <a:t>nos permiten desde </a:t>
            </a:r>
            <a:r>
              <a:rPr lang="es-ES" dirty="0"/>
              <a:t>nuestro XAML </a:t>
            </a:r>
            <a:r>
              <a:rPr lang="es-ES" dirty="0" smtClean="0"/>
              <a:t>realizar acciones. </a:t>
            </a:r>
          </a:p>
          <a:p>
            <a:endParaRPr lang="es-ES" dirty="0"/>
          </a:p>
          <a:p>
            <a:r>
              <a:rPr lang="es-ES" dirty="0" smtClean="0"/>
              <a:t>Contamos:</a:t>
            </a:r>
          </a:p>
          <a:p>
            <a:pPr marL="285750" indent="-285750">
              <a:buFont typeface="Arial" panose="020B0604020202020204" pitchFamily="34" charset="0"/>
              <a:buChar char="•"/>
            </a:pPr>
            <a:r>
              <a:rPr lang="es-ES" b="1" dirty="0" err="1"/>
              <a:t>DataTriggerBehavior</a:t>
            </a:r>
            <a:r>
              <a:rPr lang="es-ES" dirty="0"/>
              <a:t>. Este </a:t>
            </a:r>
            <a:r>
              <a:rPr lang="es-ES" dirty="0" err="1"/>
              <a:t>trigger</a:t>
            </a:r>
            <a:r>
              <a:rPr lang="es-ES" dirty="0"/>
              <a:t> nos permite ejecutar </a:t>
            </a:r>
            <a:r>
              <a:rPr lang="es-ES" dirty="0" err="1"/>
              <a:t>behaviors</a:t>
            </a:r>
            <a:r>
              <a:rPr lang="es-ES" dirty="0"/>
              <a:t> basándonos en datos para definir cuando comenzar la ejecución. </a:t>
            </a:r>
            <a:endParaRPr lang="es-ES" dirty="0" smtClean="0"/>
          </a:p>
          <a:p>
            <a:pPr marL="285750" indent="-285750">
              <a:buFont typeface="Arial" panose="020B0604020202020204" pitchFamily="34" charset="0"/>
              <a:buChar char="•"/>
            </a:pPr>
            <a:r>
              <a:rPr lang="es-ES" b="1" dirty="0" err="1" smtClean="0"/>
              <a:t>EventTriggerBehavior</a:t>
            </a:r>
            <a:r>
              <a:rPr lang="es-ES" dirty="0"/>
              <a:t>. Nos permite definir un evento, que al lanzarse, ejecutará nuestros </a:t>
            </a:r>
            <a:r>
              <a:rPr lang="es-ES" dirty="0" err="1"/>
              <a:t>behaviors</a:t>
            </a:r>
            <a:r>
              <a:rPr lang="es-ES" dirty="0"/>
              <a:t>. </a:t>
            </a:r>
            <a:endParaRPr lang="es-ES" dirty="0" smtClean="0"/>
          </a:p>
          <a:p>
            <a:pPr marL="285750" indent="-285750">
              <a:buFont typeface="Arial" panose="020B0604020202020204" pitchFamily="34" charset="0"/>
              <a:buChar char="•"/>
            </a:pPr>
            <a:endParaRPr lang="es-ES" dirty="0"/>
          </a:p>
          <a:p>
            <a:r>
              <a:rPr lang="es-ES" dirty="0" smtClean="0"/>
              <a:t>El </a:t>
            </a:r>
            <a:r>
              <a:rPr lang="es-ES" dirty="0" err="1" smtClean="0"/>
              <a:t>behavior</a:t>
            </a:r>
            <a:r>
              <a:rPr lang="es-ES" dirty="0" smtClean="0"/>
              <a:t> a utilizar en la mayoría de ocasiones será:</a:t>
            </a:r>
          </a:p>
          <a:p>
            <a:pPr marL="285750" indent="-285750">
              <a:buFont typeface="Arial" panose="020B0604020202020204" pitchFamily="34" charset="0"/>
              <a:buChar char="•"/>
            </a:pPr>
            <a:r>
              <a:rPr lang="es-ES" b="1" dirty="0" err="1"/>
              <a:t>ControlStoryboardAction</a:t>
            </a:r>
            <a:r>
              <a:rPr lang="es-ES" dirty="0"/>
              <a:t>. </a:t>
            </a:r>
            <a:r>
              <a:rPr lang="es-ES" dirty="0" smtClean="0"/>
              <a:t>Nos permite controlar </a:t>
            </a:r>
            <a:r>
              <a:rPr lang="es-ES" dirty="0"/>
              <a:t>una </a:t>
            </a:r>
            <a:r>
              <a:rPr lang="es-ES" dirty="0" err="1" smtClean="0"/>
              <a:t>Storyboard</a:t>
            </a:r>
            <a:r>
              <a:rPr lang="es-ES" dirty="0" smtClean="0"/>
              <a:t>.</a:t>
            </a:r>
            <a:endParaRPr lang="en-GB" dirty="0"/>
          </a:p>
        </p:txBody>
      </p:sp>
    </p:spTree>
    <p:extLst>
      <p:ext uri="{BB962C8B-B14F-4D97-AF65-F5344CB8AC3E}">
        <p14:creationId xmlns:p14="http://schemas.microsoft.com/office/powerpoint/2010/main" val="385429300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017"/>
            <a:ext cx="8229600" cy="360548"/>
          </a:xfrm>
        </p:spPr>
        <p:txBody>
          <a:bodyPr/>
          <a:lstStyle/>
          <a:p>
            <a:r>
              <a:rPr lang="en-GB" dirty="0" smtClean="0"/>
              <a:t>DEMO</a:t>
            </a:r>
            <a:endParaRPr lang="en-GB" dirty="0"/>
          </a:p>
        </p:txBody>
      </p:sp>
      <p:sp>
        <p:nvSpPr>
          <p:cNvPr id="3" name="Content Placeholder 2"/>
          <p:cNvSpPr>
            <a:spLocks noGrp="1"/>
          </p:cNvSpPr>
          <p:nvPr>
            <p:ph type="body" sz="quarter" idx="17"/>
          </p:nvPr>
        </p:nvSpPr>
        <p:spPr/>
        <p:txBody>
          <a:bodyPr>
            <a:normAutofit/>
          </a:bodyPr>
          <a:lstStyle/>
          <a:p>
            <a:endParaRPr lang="en-GB" dirty="0" smtClean="0"/>
          </a:p>
          <a:p>
            <a:endParaRPr lang="en-GB" dirty="0" smtClean="0"/>
          </a:p>
          <a:p>
            <a:endParaRPr lang="en-GB" dirty="0" smtClean="0"/>
          </a:p>
        </p:txBody>
      </p:sp>
      <p:sp>
        <p:nvSpPr>
          <p:cNvPr id="4" name="Slide Number Placeholder 3"/>
          <p:cNvSpPr>
            <a:spLocks noGrp="1"/>
          </p:cNvSpPr>
          <p:nvPr>
            <p:ph type="sldNum" sz="quarter" idx="20"/>
          </p:nvPr>
        </p:nvSpPr>
        <p:spPr/>
        <p:txBody>
          <a:bodyPr/>
          <a:lstStyle/>
          <a:p>
            <a:fld id="{271031BA-9959-4FE2-909F-37D65262A7B4}" type="slidenum">
              <a:rPr lang="en-US" smtClean="0"/>
              <a:pPr/>
              <a:t>17</a:t>
            </a:fld>
            <a:endParaRPr lang="en-US" dirty="0"/>
          </a:p>
        </p:txBody>
      </p:sp>
      <p:sp>
        <p:nvSpPr>
          <p:cNvPr id="7" name="Text Placeholder 1"/>
          <p:cNvSpPr txBox="1">
            <a:spLocks/>
          </p:cNvSpPr>
          <p:nvPr/>
        </p:nvSpPr>
        <p:spPr>
          <a:xfrm>
            <a:off x="323528" y="1563638"/>
            <a:ext cx="8446254" cy="230425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5400" dirty="0" err="1" smtClean="0">
                <a:solidFill>
                  <a:schemeClr val="accent1"/>
                </a:solidFill>
                <a:latin typeface="+mj-lt"/>
              </a:rPr>
              <a:t>Controlando</a:t>
            </a:r>
            <a:r>
              <a:rPr lang="en-US" sz="5400" dirty="0" smtClean="0">
                <a:solidFill>
                  <a:schemeClr val="accent1"/>
                </a:solidFill>
                <a:latin typeface="+mj-lt"/>
              </a:rPr>
              <a:t> </a:t>
            </a:r>
            <a:r>
              <a:rPr lang="en-US" sz="5400" dirty="0" err="1" smtClean="0">
                <a:solidFill>
                  <a:schemeClr val="accent1"/>
                </a:solidFill>
                <a:latin typeface="+mj-lt"/>
              </a:rPr>
              <a:t>animaciones</a:t>
            </a:r>
            <a:r>
              <a:rPr lang="en-US" sz="5400" dirty="0" smtClean="0">
                <a:solidFill>
                  <a:schemeClr val="accent1"/>
                </a:solidFill>
                <a:latin typeface="+mj-lt"/>
              </a:rPr>
              <a:t> </a:t>
            </a:r>
            <a:r>
              <a:rPr lang="en-US" sz="5400" dirty="0" err="1" smtClean="0">
                <a:solidFill>
                  <a:schemeClr val="accent1"/>
                </a:solidFill>
                <a:latin typeface="+mj-lt"/>
              </a:rPr>
              <a:t>desde</a:t>
            </a:r>
            <a:r>
              <a:rPr lang="en-US" sz="5400" dirty="0" smtClean="0">
                <a:solidFill>
                  <a:schemeClr val="accent1"/>
                </a:solidFill>
                <a:latin typeface="+mj-lt"/>
              </a:rPr>
              <a:t> behaviors</a:t>
            </a:r>
          </a:p>
          <a:p>
            <a:pPr algn="ctr"/>
            <a:r>
              <a:rPr lang="en-US" sz="1600" dirty="0" err="1" smtClean="0">
                <a:solidFill>
                  <a:schemeClr val="accent1"/>
                </a:solidFill>
                <a:latin typeface="+mj-lt"/>
              </a:rPr>
              <a:t>Convirtiendonos</a:t>
            </a:r>
            <a:r>
              <a:rPr lang="en-US" sz="1600" dirty="0" smtClean="0">
                <a:solidFill>
                  <a:schemeClr val="accent1"/>
                </a:solidFill>
                <a:latin typeface="+mj-lt"/>
              </a:rPr>
              <a:t> en </a:t>
            </a:r>
            <a:r>
              <a:rPr lang="en-US" sz="1600" dirty="0" err="1" smtClean="0">
                <a:solidFill>
                  <a:schemeClr val="accent1"/>
                </a:solidFill>
                <a:latin typeface="+mj-lt"/>
              </a:rPr>
              <a:t>magos</a:t>
            </a:r>
            <a:endParaRPr lang="ru-RU" sz="1600" dirty="0">
              <a:solidFill>
                <a:schemeClr val="accent1"/>
              </a:solidFill>
              <a:latin typeface="+mj-lt"/>
            </a:endParaRPr>
          </a:p>
        </p:txBody>
      </p:sp>
    </p:spTree>
    <p:extLst>
      <p:ext uri="{BB962C8B-B14F-4D97-AF65-F5344CB8AC3E}">
        <p14:creationId xmlns:p14="http://schemas.microsoft.com/office/powerpoint/2010/main" val="29895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017"/>
            <a:ext cx="8229600" cy="360548"/>
          </a:xfrm>
        </p:spPr>
        <p:txBody>
          <a:bodyPr/>
          <a:lstStyle/>
          <a:p>
            <a:r>
              <a:rPr lang="en-GB" dirty="0" err="1" smtClean="0"/>
              <a:t>Preguntas</a:t>
            </a:r>
            <a:r>
              <a:rPr lang="en-GB" dirty="0" smtClean="0"/>
              <a:t> y </a:t>
            </a:r>
            <a:r>
              <a:rPr lang="en-GB" dirty="0" err="1" smtClean="0"/>
              <a:t>respuestas</a:t>
            </a:r>
            <a:endParaRPr lang="en-GB" dirty="0"/>
          </a:p>
        </p:txBody>
      </p:sp>
      <p:sp>
        <p:nvSpPr>
          <p:cNvPr id="3" name="Content Placeholder 2"/>
          <p:cNvSpPr>
            <a:spLocks noGrp="1"/>
          </p:cNvSpPr>
          <p:nvPr>
            <p:ph type="body" sz="quarter" idx="17"/>
          </p:nvPr>
        </p:nvSpPr>
        <p:spPr/>
        <p:txBody>
          <a:bodyPr>
            <a:normAutofit/>
          </a:bodyPr>
          <a:lstStyle/>
          <a:p>
            <a:endParaRPr lang="en-GB" dirty="0" smtClean="0"/>
          </a:p>
          <a:p>
            <a:endParaRPr lang="en-GB" dirty="0" smtClean="0"/>
          </a:p>
          <a:p>
            <a:endParaRPr lang="en-GB" dirty="0" smtClean="0"/>
          </a:p>
        </p:txBody>
      </p:sp>
      <p:sp>
        <p:nvSpPr>
          <p:cNvPr id="4" name="Slide Number Placeholder 3"/>
          <p:cNvSpPr>
            <a:spLocks noGrp="1"/>
          </p:cNvSpPr>
          <p:nvPr>
            <p:ph type="sldNum" sz="quarter" idx="20"/>
          </p:nvPr>
        </p:nvSpPr>
        <p:spPr/>
        <p:txBody>
          <a:bodyPr/>
          <a:lstStyle/>
          <a:p>
            <a:fld id="{271031BA-9959-4FE2-909F-37D65262A7B4}" type="slidenum">
              <a:rPr lang="en-US" smtClean="0"/>
              <a:pPr/>
              <a:t>18</a:t>
            </a:fld>
            <a:endParaRPr lang="en-US" dirty="0"/>
          </a:p>
        </p:txBody>
      </p:sp>
      <p:sp>
        <p:nvSpPr>
          <p:cNvPr id="7" name="Text Placeholder 1"/>
          <p:cNvSpPr txBox="1">
            <a:spLocks/>
          </p:cNvSpPr>
          <p:nvPr/>
        </p:nvSpPr>
        <p:spPr>
          <a:xfrm>
            <a:off x="323528" y="1563638"/>
            <a:ext cx="8446254" cy="230425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600" dirty="0">
                <a:solidFill>
                  <a:schemeClr val="accent1"/>
                </a:solidFill>
                <a:latin typeface="+mj-lt"/>
              </a:rPr>
              <a:t>P</a:t>
            </a:r>
            <a:r>
              <a:rPr lang="en-US" sz="8800" dirty="0" smtClean="0">
                <a:solidFill>
                  <a:schemeClr val="accent1"/>
                </a:solidFill>
                <a:latin typeface="+mj-lt"/>
              </a:rPr>
              <a:t>&amp;</a:t>
            </a:r>
            <a:r>
              <a:rPr lang="en-US" sz="16600" dirty="0">
                <a:solidFill>
                  <a:schemeClr val="accent1"/>
                </a:solidFill>
                <a:latin typeface="+mj-lt"/>
              </a:rPr>
              <a:t>R</a:t>
            </a:r>
            <a:endParaRPr lang="ru-RU" sz="16600" dirty="0">
              <a:solidFill>
                <a:schemeClr val="accent1"/>
              </a:solidFill>
              <a:latin typeface="+mj-lt"/>
            </a:endParaRPr>
          </a:p>
        </p:txBody>
      </p:sp>
    </p:spTree>
    <p:extLst>
      <p:ext uri="{BB962C8B-B14F-4D97-AF65-F5344CB8AC3E}">
        <p14:creationId xmlns:p14="http://schemas.microsoft.com/office/powerpoint/2010/main" val="27039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p:cNvSpPr>
            <a:spLocks noGrp="1"/>
          </p:cNvSpPr>
          <p:nvPr>
            <p:ph type="ctrTitle"/>
          </p:nvPr>
        </p:nvSpPr>
        <p:spPr>
          <a:xfrm>
            <a:off x="433924" y="2499743"/>
            <a:ext cx="4498116" cy="700658"/>
          </a:xfrm>
        </p:spPr>
        <p:txBody>
          <a:bodyPr>
            <a:normAutofit/>
          </a:bodyPr>
          <a:lstStyle/>
          <a:p>
            <a:r>
              <a:rPr lang="en-US" dirty="0" smtClean="0">
                <a:solidFill>
                  <a:schemeClr val="tx1">
                    <a:lumMod val="50000"/>
                  </a:schemeClr>
                </a:solidFill>
                <a:latin typeface="Segoe WP SemiLight"/>
                <a:cs typeface="Segoe WP SemiLight"/>
              </a:rPr>
              <a:t>Trio de </a:t>
            </a:r>
            <a:r>
              <a:rPr lang="en-US" dirty="0" err="1" smtClean="0">
                <a:solidFill>
                  <a:schemeClr val="tx1">
                    <a:lumMod val="50000"/>
                  </a:schemeClr>
                </a:solidFill>
                <a:latin typeface="Segoe WP SemiLight"/>
                <a:cs typeface="Segoe WP SemiLight"/>
              </a:rPr>
              <a:t>ases</a:t>
            </a:r>
            <a:endParaRPr lang="ru-RU" dirty="0">
              <a:solidFill>
                <a:schemeClr val="tx1">
                  <a:lumMod val="50000"/>
                </a:schemeClr>
              </a:solidFill>
            </a:endParaRPr>
          </a:p>
        </p:txBody>
      </p:sp>
      <p:sp>
        <p:nvSpPr>
          <p:cNvPr id="62" name="Subtitle 61"/>
          <p:cNvSpPr>
            <a:spLocks noGrp="1"/>
          </p:cNvSpPr>
          <p:nvPr>
            <p:ph type="subTitle" idx="1"/>
          </p:nvPr>
        </p:nvSpPr>
        <p:spPr>
          <a:xfrm>
            <a:off x="433924" y="1596460"/>
            <a:ext cx="4498116" cy="360040"/>
          </a:xfrm>
        </p:spPr>
        <p:txBody>
          <a:bodyPr>
            <a:noAutofit/>
          </a:bodyPr>
          <a:lstStyle/>
          <a:p>
            <a:r>
              <a:rPr lang="en-US" dirty="0" smtClean="0">
                <a:solidFill>
                  <a:schemeClr val="tx2"/>
                </a:solidFill>
              </a:rPr>
              <a:t>Gracias </a:t>
            </a:r>
            <a:r>
              <a:rPr lang="en-US" dirty="0" err="1" smtClean="0">
                <a:solidFill>
                  <a:schemeClr val="tx2"/>
                </a:solidFill>
              </a:rPr>
              <a:t>por</a:t>
            </a:r>
            <a:r>
              <a:rPr lang="en-US" dirty="0" smtClean="0">
                <a:solidFill>
                  <a:schemeClr val="tx2"/>
                </a:solidFill>
              </a:rPr>
              <a:t> </a:t>
            </a:r>
            <a:r>
              <a:rPr lang="en-US" dirty="0" err="1" smtClean="0">
                <a:solidFill>
                  <a:schemeClr val="tx2"/>
                </a:solidFill>
              </a:rPr>
              <a:t>vuestro</a:t>
            </a:r>
            <a:r>
              <a:rPr lang="en-US" dirty="0" smtClean="0">
                <a:solidFill>
                  <a:schemeClr val="tx2"/>
                </a:solidFill>
              </a:rPr>
              <a:t> </a:t>
            </a:r>
            <a:r>
              <a:rPr lang="en-US" dirty="0" err="1" smtClean="0">
                <a:solidFill>
                  <a:schemeClr val="tx2"/>
                </a:solidFill>
              </a:rPr>
              <a:t>tiempo</a:t>
            </a:r>
            <a:r>
              <a:rPr lang="en-US" dirty="0" smtClean="0">
                <a:solidFill>
                  <a:schemeClr val="tx2"/>
                </a:solidFill>
              </a:rPr>
              <a:t>!</a:t>
            </a:r>
            <a:endParaRPr lang="ru-RU" dirty="0">
              <a:solidFill>
                <a:schemeClr val="tx2"/>
              </a:solidFill>
            </a:endParaRPr>
          </a:p>
        </p:txBody>
      </p:sp>
      <p:pic>
        <p:nvPicPr>
          <p:cNvPr id="6" name="Marcador de posición de imagen 5"/>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l="100" r="100"/>
          <a:stretch>
            <a:fillRect/>
          </a:stretch>
        </p:blipFill>
        <p:spPr>
          <a:xfrm>
            <a:off x="8244408" y="123478"/>
            <a:ext cx="792000" cy="792000"/>
          </a:xfrm>
        </p:spPr>
      </p:pic>
    </p:spTree>
    <p:extLst>
      <p:ext uri="{BB962C8B-B14F-4D97-AF65-F5344CB8AC3E}">
        <p14:creationId xmlns:p14="http://schemas.microsoft.com/office/powerpoint/2010/main" val="938725217"/>
      </p:ext>
    </p:extLst>
  </p:cSld>
  <p:clrMapOvr>
    <a:masterClrMapping/>
  </p:clrMapOvr>
  <mc:AlternateContent xmlns:mc="http://schemas.openxmlformats.org/markup-compatibility/2006" xmlns:p14="http://schemas.microsoft.com/office/powerpoint/2010/main">
    <mc:Choice Requires="p14">
      <p:transition spd="slow" p14:dur="2000" advClick="0">
        <p14:prism isContent="1" isInverted="1"/>
      </p:transition>
    </mc:Choice>
    <mc:Fallback xmlns="">
      <p:transition spd="slow"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1955"/>
            <a:ext cx="8229600" cy="360548"/>
          </a:xfrm>
        </p:spPr>
        <p:txBody>
          <a:bodyPr/>
          <a:lstStyle/>
          <a:p>
            <a:r>
              <a:rPr lang="en-GB" dirty="0" smtClean="0"/>
              <a:t>¿</a:t>
            </a:r>
            <a:r>
              <a:rPr lang="en-GB" dirty="0" err="1" smtClean="0"/>
              <a:t>Qué</a:t>
            </a:r>
            <a:r>
              <a:rPr lang="en-GB" dirty="0" smtClean="0"/>
              <a:t> </a:t>
            </a:r>
            <a:r>
              <a:rPr lang="en-GB" dirty="0" err="1" smtClean="0"/>
              <a:t>vamos</a:t>
            </a:r>
            <a:r>
              <a:rPr lang="en-GB" dirty="0" smtClean="0"/>
              <a:t> a </a:t>
            </a:r>
            <a:r>
              <a:rPr lang="en-GB" dirty="0" err="1" smtClean="0"/>
              <a:t>ver</a:t>
            </a:r>
            <a:r>
              <a:rPr lang="en-GB" dirty="0" smtClean="0"/>
              <a:t>?</a:t>
            </a:r>
            <a:endParaRPr lang="en-GB" dirty="0"/>
          </a:p>
        </p:txBody>
      </p:sp>
      <p:sp>
        <p:nvSpPr>
          <p:cNvPr id="3" name="Content Placeholder 2"/>
          <p:cNvSpPr>
            <a:spLocks noGrp="1"/>
          </p:cNvSpPr>
          <p:nvPr>
            <p:ph idx="1"/>
          </p:nvPr>
        </p:nvSpPr>
        <p:spPr>
          <a:xfrm>
            <a:off x="457200" y="1135380"/>
            <a:ext cx="8229600" cy="1846659"/>
          </a:xfrm>
        </p:spPr>
        <p:txBody>
          <a:bodyPr>
            <a:spAutoFit/>
          </a:bodyPr>
          <a:lstStyle/>
          <a:p>
            <a:r>
              <a:rPr lang="en-GB" dirty="0" err="1" smtClean="0">
                <a:latin typeface="Segoe WP SemiLight"/>
                <a:cs typeface="Segoe WP SemiLight"/>
              </a:rPr>
              <a:t>Tipos</a:t>
            </a:r>
            <a:r>
              <a:rPr lang="en-GB" dirty="0" smtClean="0">
                <a:latin typeface="Segoe WP SemiLight"/>
                <a:cs typeface="Segoe WP SemiLight"/>
              </a:rPr>
              <a:t> de </a:t>
            </a:r>
            <a:r>
              <a:rPr lang="en-GB" dirty="0" err="1" smtClean="0">
                <a:latin typeface="Segoe WP SemiLight"/>
                <a:cs typeface="Segoe WP SemiLight"/>
              </a:rPr>
              <a:t>animaciones</a:t>
            </a:r>
            <a:endParaRPr lang="en-GB" dirty="0" smtClean="0">
              <a:latin typeface="Segoe WP SemiLight"/>
              <a:cs typeface="Segoe WP SemiLight"/>
            </a:endParaRPr>
          </a:p>
          <a:p>
            <a:r>
              <a:rPr lang="en-GB" dirty="0" smtClean="0">
                <a:latin typeface="Segoe WP SemiLight"/>
                <a:cs typeface="Segoe WP SemiLight"/>
              </a:rPr>
              <a:t>DEMO</a:t>
            </a:r>
            <a:endParaRPr lang="en-GB" dirty="0" smtClean="0">
              <a:latin typeface="Segoe WP SemiLight"/>
              <a:cs typeface="Segoe WP SemiLight"/>
            </a:endParaRPr>
          </a:p>
          <a:p>
            <a:r>
              <a:rPr lang="en-GB" dirty="0" err="1" smtClean="0">
                <a:latin typeface="Segoe WP SemiLight"/>
                <a:cs typeface="Segoe WP SemiLight"/>
              </a:rPr>
              <a:t>Lanzando</a:t>
            </a:r>
            <a:r>
              <a:rPr lang="en-GB" dirty="0" smtClean="0">
                <a:latin typeface="Segoe WP SemiLight"/>
                <a:cs typeface="Segoe WP SemiLight"/>
              </a:rPr>
              <a:t> </a:t>
            </a:r>
            <a:r>
              <a:rPr lang="en-GB" dirty="0" err="1" smtClean="0">
                <a:latin typeface="Segoe WP SemiLight"/>
                <a:cs typeface="Segoe WP SemiLight"/>
              </a:rPr>
              <a:t>animaciones</a:t>
            </a:r>
            <a:r>
              <a:rPr lang="en-GB" dirty="0" smtClean="0">
                <a:latin typeface="Segoe WP SemiLight"/>
                <a:cs typeface="Segoe WP SemiLight"/>
              </a:rPr>
              <a:t> con </a:t>
            </a:r>
            <a:r>
              <a:rPr lang="en-GB" dirty="0" err="1" smtClean="0">
                <a:latin typeface="Segoe WP SemiLight"/>
                <a:cs typeface="Segoe WP SemiLight"/>
              </a:rPr>
              <a:t>Behaviors</a:t>
            </a:r>
            <a:endParaRPr lang="en-GB" dirty="0" smtClean="0">
              <a:latin typeface="Segoe WP SemiLight"/>
              <a:cs typeface="Segoe WP SemiLight"/>
            </a:endParaRPr>
          </a:p>
          <a:p>
            <a:r>
              <a:rPr lang="en-GB" dirty="0" smtClean="0">
                <a:latin typeface="Segoe WP SemiLight"/>
                <a:cs typeface="Segoe WP SemiLight"/>
              </a:rPr>
              <a:t>DEMO</a:t>
            </a:r>
            <a:endParaRPr lang="en-GB" dirty="0">
              <a:latin typeface="Segoe WP SemiLight"/>
              <a:cs typeface="Segoe WP SemiLight"/>
            </a:endParaRPr>
          </a:p>
          <a:p>
            <a:r>
              <a:rPr lang="en-GB" dirty="0" err="1" smtClean="0">
                <a:latin typeface="Segoe WP SemiLight"/>
                <a:cs typeface="Segoe WP SemiLight"/>
              </a:rPr>
              <a:t>Preguntas</a:t>
            </a:r>
            <a:r>
              <a:rPr lang="en-GB" dirty="0" smtClean="0">
                <a:latin typeface="Segoe WP SemiLight"/>
                <a:cs typeface="Segoe WP SemiLight"/>
              </a:rPr>
              <a:t> y </a:t>
            </a:r>
            <a:r>
              <a:rPr lang="en-GB" dirty="0" err="1">
                <a:latin typeface="Segoe WP SemiLight"/>
                <a:cs typeface="Segoe WP SemiLight"/>
              </a:rPr>
              <a:t>R</a:t>
            </a:r>
            <a:r>
              <a:rPr lang="en-GB" dirty="0" err="1" smtClean="0">
                <a:latin typeface="Segoe WP SemiLight"/>
                <a:cs typeface="Segoe WP SemiLight"/>
              </a:rPr>
              <a:t>espuestas</a:t>
            </a:r>
            <a:endParaRPr lang="en-GB" dirty="0" smtClean="0">
              <a:latin typeface="Segoe WP SemiLight"/>
              <a:cs typeface="Segoe WP SemiLight"/>
            </a:endParaRPr>
          </a:p>
        </p:txBody>
      </p:sp>
    </p:spTree>
    <p:extLst>
      <p:ext uri="{BB962C8B-B14F-4D97-AF65-F5344CB8AC3E}">
        <p14:creationId xmlns:p14="http://schemas.microsoft.com/office/powerpoint/2010/main" val="70226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7520" y="1797366"/>
            <a:ext cx="6426247" cy="1176156"/>
          </a:xfrm>
        </p:spPr>
        <p:txBody>
          <a:bodyPr/>
          <a:lstStyle/>
          <a:p>
            <a:r>
              <a:rPr lang="en-US" sz="6600" dirty="0" err="1" smtClean="0"/>
              <a:t>Animaciones</a:t>
            </a:r>
            <a:endParaRPr lang="en-US" sz="6600" dirty="0"/>
          </a:p>
        </p:txBody>
      </p:sp>
    </p:spTree>
    <p:extLst>
      <p:ext uri="{BB962C8B-B14F-4D97-AF65-F5344CB8AC3E}">
        <p14:creationId xmlns:p14="http://schemas.microsoft.com/office/powerpoint/2010/main" val="328417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01955"/>
            <a:ext cx="8229600" cy="387798"/>
          </a:xfrm>
        </p:spPr>
        <p:txBody>
          <a:bodyPr/>
          <a:lstStyle/>
          <a:p>
            <a:r>
              <a:rPr lang="en-GB" dirty="0" smtClean="0"/>
              <a:t>Microsoft Design Language: </a:t>
            </a:r>
            <a:r>
              <a:rPr lang="en-GB" dirty="0" err="1" smtClean="0"/>
              <a:t>Principios</a:t>
            </a:r>
            <a:endParaRPr lang="en-GB" dirty="0"/>
          </a:p>
        </p:txBody>
      </p:sp>
      <p:sp>
        <p:nvSpPr>
          <p:cNvPr id="8" name="Text Placeholder 5"/>
          <p:cNvSpPr>
            <a:spLocks noGrp="1"/>
          </p:cNvSpPr>
          <p:nvPr/>
        </p:nvSpPr>
        <p:spPr>
          <a:xfrm>
            <a:off x="375532" y="894202"/>
            <a:ext cx="8595896" cy="487313"/>
          </a:xfrm>
          <a:prstGeom prst="rect">
            <a:avLst/>
          </a:prstGeom>
        </p:spPr>
        <p:txBody>
          <a:bodyPr vert="horz" lIns="91440" tIns="0" rIns="91440" bIns="45720" rtlCol="0">
            <a:norm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bg2"/>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804863" algn="l"/>
              </a:tabLst>
            </a:pPr>
            <a:r>
              <a:rPr lang="es-ES_tradnl" dirty="0" smtClean="0">
                <a:solidFill>
                  <a:schemeClr val="tx1">
                    <a:lumMod val="75000"/>
                  </a:schemeClr>
                </a:solidFill>
              </a:rPr>
              <a:t>¿Qué es el estilo Microsoft </a:t>
            </a:r>
            <a:r>
              <a:rPr lang="es-ES_tradnl" dirty="0" err="1" smtClean="0">
                <a:solidFill>
                  <a:schemeClr val="tx1">
                    <a:lumMod val="75000"/>
                  </a:schemeClr>
                </a:solidFill>
              </a:rPr>
              <a:t>Design</a:t>
            </a:r>
            <a:r>
              <a:rPr lang="es-ES_tradnl" dirty="0" smtClean="0">
                <a:solidFill>
                  <a:schemeClr val="tx1">
                    <a:lumMod val="75000"/>
                  </a:schemeClr>
                </a:solidFill>
              </a:rPr>
              <a:t> </a:t>
            </a:r>
            <a:r>
              <a:rPr lang="es-ES_tradnl" dirty="0" err="1" smtClean="0">
                <a:solidFill>
                  <a:schemeClr val="tx1">
                    <a:lumMod val="75000"/>
                  </a:schemeClr>
                </a:solidFill>
              </a:rPr>
              <a:t>Language</a:t>
            </a:r>
            <a:r>
              <a:rPr lang="es-ES_tradnl" dirty="0" smtClean="0">
                <a:solidFill>
                  <a:schemeClr val="tx1">
                    <a:lumMod val="75000"/>
                  </a:schemeClr>
                </a:solidFill>
              </a:rPr>
              <a:t>?</a:t>
            </a:r>
            <a:endParaRPr lang="ru-RU" dirty="0">
              <a:solidFill>
                <a:schemeClr val="tx1">
                  <a:lumMod val="75000"/>
                </a:schemeClr>
              </a:solidFill>
            </a:endParaRPr>
          </a:p>
        </p:txBody>
      </p:sp>
      <p:graphicFrame>
        <p:nvGraphicFramePr>
          <p:cNvPr id="9" name="Diagram 1"/>
          <p:cNvGraphicFramePr/>
          <p:nvPr>
            <p:extLst>
              <p:ext uri="{D42A27DB-BD31-4B8C-83A1-F6EECF244321}">
                <p14:modId xmlns:p14="http://schemas.microsoft.com/office/powerpoint/2010/main" val="2494043165"/>
              </p:ext>
            </p:extLst>
          </p:nvPr>
        </p:nvGraphicFramePr>
        <p:xfrm>
          <a:off x="361815" y="1977398"/>
          <a:ext cx="3888432" cy="2520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 Placeholder 4"/>
          <p:cNvSpPr txBox="1">
            <a:spLocks/>
          </p:cNvSpPr>
          <p:nvPr/>
        </p:nvSpPr>
        <p:spPr>
          <a:xfrm>
            <a:off x="4898319" y="2121414"/>
            <a:ext cx="3987384" cy="2304256"/>
          </a:xfrm>
          <a:prstGeom prst="rect">
            <a:avLst/>
          </a:prstGeom>
        </p:spPr>
        <p:txBody>
          <a:bodyPr vert="horz" lIns="91440" tIns="0" rIns="91440" bIns="45720" rtlCol="0">
            <a:normAutofit fontScale="92500" lnSpcReduction="20000"/>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s-ES_tradnl" dirty="0"/>
              <a:t>Microsoft </a:t>
            </a:r>
            <a:r>
              <a:rPr lang="es-ES_tradnl" dirty="0" err="1"/>
              <a:t>Design</a:t>
            </a:r>
            <a:r>
              <a:rPr lang="es-ES_tradnl" dirty="0"/>
              <a:t> </a:t>
            </a:r>
            <a:r>
              <a:rPr lang="es-ES_tradnl" dirty="0" err="1" smtClean="0"/>
              <a:t>Language</a:t>
            </a:r>
            <a:r>
              <a:rPr lang="es-ES_tradnl" dirty="0" smtClean="0"/>
              <a:t> </a:t>
            </a:r>
            <a:r>
              <a:rPr lang="en-US" dirty="0" err="1" smtClean="0"/>
              <a:t>plantea</a:t>
            </a:r>
            <a:r>
              <a:rPr lang="en-US" dirty="0" smtClean="0"/>
              <a:t> </a:t>
            </a:r>
            <a:r>
              <a:rPr lang="en-US" dirty="0" err="1" smtClean="0"/>
              <a:t>las</a:t>
            </a:r>
            <a:r>
              <a:rPr lang="en-US" dirty="0" smtClean="0"/>
              <a:t> bases </a:t>
            </a:r>
            <a:r>
              <a:rPr lang="en-US" dirty="0" err="1" smtClean="0"/>
              <a:t>fijadas</a:t>
            </a:r>
            <a:r>
              <a:rPr lang="en-US" dirty="0" smtClean="0"/>
              <a:t> </a:t>
            </a:r>
            <a:r>
              <a:rPr lang="en-US" dirty="0" err="1" smtClean="0"/>
              <a:t>por</a:t>
            </a:r>
            <a:r>
              <a:rPr lang="en-US" dirty="0" smtClean="0"/>
              <a:t> </a:t>
            </a:r>
            <a:r>
              <a:rPr lang="en-US" dirty="0"/>
              <a:t>M</a:t>
            </a:r>
            <a:r>
              <a:rPr lang="en-US" dirty="0" smtClean="0"/>
              <a:t>icrosoft de la </a:t>
            </a:r>
            <a:r>
              <a:rPr lang="en-US" dirty="0" err="1" smtClean="0"/>
              <a:t>nueva</a:t>
            </a:r>
            <a:r>
              <a:rPr lang="en-US" dirty="0" smtClean="0"/>
              <a:t> </a:t>
            </a:r>
            <a:r>
              <a:rPr lang="en-US" dirty="0" err="1" smtClean="0"/>
              <a:t>experiencia</a:t>
            </a:r>
            <a:r>
              <a:rPr lang="en-US" dirty="0" smtClean="0"/>
              <a:t> de </a:t>
            </a:r>
            <a:r>
              <a:rPr lang="en-US" dirty="0" err="1" smtClean="0"/>
              <a:t>usuario</a:t>
            </a:r>
            <a:r>
              <a:rPr lang="en-US" dirty="0" smtClean="0"/>
              <a:t> y </a:t>
            </a:r>
            <a:r>
              <a:rPr lang="en-US" dirty="0" err="1" smtClean="0"/>
              <a:t>está</a:t>
            </a:r>
            <a:r>
              <a:rPr lang="en-US" dirty="0" smtClean="0"/>
              <a:t> </a:t>
            </a:r>
            <a:r>
              <a:rPr lang="en-US" dirty="0" err="1" smtClean="0"/>
              <a:t>basada</a:t>
            </a:r>
            <a:r>
              <a:rPr lang="en-US" dirty="0" smtClean="0"/>
              <a:t> en 3 </a:t>
            </a:r>
            <a:r>
              <a:rPr lang="en-US" dirty="0" err="1" smtClean="0"/>
              <a:t>principios</a:t>
            </a:r>
            <a:r>
              <a:rPr lang="en-US" dirty="0" smtClean="0"/>
              <a:t>:</a:t>
            </a:r>
          </a:p>
          <a:p>
            <a:pPr lvl="1"/>
            <a:endParaRPr lang="en-US" dirty="0"/>
          </a:p>
          <a:p>
            <a:pPr marL="285750" lvl="1" indent="-285750">
              <a:buFont typeface="Arial"/>
              <a:buChar char="•"/>
            </a:pPr>
            <a:r>
              <a:rPr lang="en-US" dirty="0" err="1" smtClean="0"/>
              <a:t>Lenguaje</a:t>
            </a:r>
            <a:r>
              <a:rPr lang="en-US" dirty="0" smtClean="0"/>
              <a:t> de </a:t>
            </a:r>
            <a:r>
              <a:rPr lang="en-US" dirty="0" err="1" smtClean="0"/>
              <a:t>diseño</a:t>
            </a:r>
            <a:r>
              <a:rPr lang="en-US" dirty="0" smtClean="0"/>
              <a:t> </a:t>
            </a:r>
            <a:r>
              <a:rPr lang="en-US" dirty="0" err="1" smtClean="0"/>
              <a:t>moderno</a:t>
            </a:r>
            <a:r>
              <a:rPr lang="en-US" dirty="0" smtClean="0"/>
              <a:t> y </a:t>
            </a:r>
            <a:r>
              <a:rPr lang="en-US" dirty="0" err="1" smtClean="0"/>
              <a:t>limpio</a:t>
            </a:r>
            <a:r>
              <a:rPr lang="en-US" dirty="0" smtClean="0"/>
              <a:t>.</a:t>
            </a:r>
          </a:p>
          <a:p>
            <a:pPr marL="285750" lvl="1" indent="-285750">
              <a:buFont typeface="Arial"/>
              <a:buChar char="•"/>
            </a:pPr>
            <a:r>
              <a:rPr lang="en-US" b="1" dirty="0" err="1" smtClean="0"/>
              <a:t>Rápido</a:t>
            </a:r>
            <a:r>
              <a:rPr lang="en-US" b="1" dirty="0" smtClean="0"/>
              <a:t> y en </a:t>
            </a:r>
            <a:r>
              <a:rPr lang="en-US" b="1" dirty="0" err="1" smtClean="0"/>
              <a:t>movimiento</a:t>
            </a:r>
            <a:r>
              <a:rPr lang="en-US" dirty="0" smtClean="0"/>
              <a:t>.</a:t>
            </a:r>
          </a:p>
          <a:p>
            <a:pPr marL="285750" lvl="1" indent="-285750">
              <a:buFont typeface="Arial"/>
              <a:buChar char="•"/>
            </a:pPr>
            <a:r>
              <a:rPr lang="en-US" dirty="0" err="1" smtClean="0"/>
              <a:t>Basado</a:t>
            </a:r>
            <a:r>
              <a:rPr lang="en-US" dirty="0" smtClean="0"/>
              <a:t> en </a:t>
            </a:r>
            <a:r>
              <a:rPr lang="en-US" dirty="0" err="1" smtClean="0"/>
              <a:t>contenido</a:t>
            </a:r>
            <a:r>
              <a:rPr lang="en-US" dirty="0" smtClean="0"/>
              <a:t> y </a:t>
            </a:r>
            <a:r>
              <a:rPr lang="en-US" dirty="0" err="1" smtClean="0"/>
              <a:t>tipografía</a:t>
            </a:r>
            <a:r>
              <a:rPr lang="en-US" dirty="0" smtClean="0"/>
              <a:t>.</a:t>
            </a:r>
          </a:p>
          <a:p>
            <a:pPr lvl="1"/>
            <a:endParaRPr lang="ru-RU" dirty="0"/>
          </a:p>
        </p:txBody>
      </p:sp>
    </p:spTree>
    <p:extLst>
      <p:ext uri="{BB962C8B-B14F-4D97-AF65-F5344CB8AC3E}">
        <p14:creationId xmlns:p14="http://schemas.microsoft.com/office/powerpoint/2010/main" val="139625796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7520" y="1797366"/>
            <a:ext cx="6426247" cy="1731821"/>
          </a:xfrm>
        </p:spPr>
        <p:txBody>
          <a:bodyPr/>
          <a:lstStyle/>
          <a:p>
            <a:r>
              <a:rPr lang="en-US" sz="6600" dirty="0" err="1" smtClean="0"/>
              <a:t>Rápido</a:t>
            </a:r>
            <a:r>
              <a:rPr lang="en-US" sz="6600" dirty="0" smtClean="0"/>
              <a:t> y </a:t>
            </a:r>
            <a:r>
              <a:rPr lang="en-US" sz="6600" dirty="0" err="1" smtClean="0"/>
              <a:t>Fluido</a:t>
            </a:r>
            <a:r>
              <a:rPr lang="en-US" sz="6600" dirty="0" smtClean="0"/>
              <a:t/>
            </a:r>
            <a:br>
              <a:rPr lang="en-US" sz="6600" dirty="0" smtClean="0"/>
            </a:br>
            <a:r>
              <a:rPr lang="en-US" sz="2800" dirty="0" err="1" smtClean="0"/>
              <a:t>Movimiento</a:t>
            </a:r>
            <a:endParaRPr lang="en-US" sz="2800" dirty="0"/>
          </a:p>
        </p:txBody>
      </p:sp>
    </p:spTree>
    <p:extLst>
      <p:ext uri="{BB962C8B-B14F-4D97-AF65-F5344CB8AC3E}">
        <p14:creationId xmlns:p14="http://schemas.microsoft.com/office/powerpoint/2010/main" val="147615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51435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562038"/>
            <a:ext cx="9686440" cy="6858000"/>
          </a:xfrm>
          <a:prstGeom prst="rect">
            <a:avLst/>
          </a:prstGeom>
          <a:noFill/>
        </p:spPr>
      </p:pic>
      <p:sp>
        <p:nvSpPr>
          <p:cNvPr id="3" name="Freeform 3"/>
          <p:cNvSpPr/>
          <p:nvPr/>
        </p:nvSpPr>
        <p:spPr>
          <a:xfrm>
            <a:off x="-9525" y="3495675"/>
            <a:ext cx="9686440" cy="685800"/>
          </a:xfrm>
          <a:custGeom>
            <a:avLst/>
            <a:gdLst>
              <a:gd name="connsiteX0" fmla="*/ 0 w 9144000"/>
              <a:gd name="connsiteY0" fmla="*/ 914400 h 914400"/>
              <a:gd name="connsiteX1" fmla="*/ 9144000 w 9144000"/>
              <a:gd name="connsiteY1" fmla="*/ 914400 h 914400"/>
              <a:gd name="connsiteX2" fmla="*/ 9144000 w 9144000"/>
              <a:gd name="connsiteY2" fmla="*/ 0 h 914400"/>
              <a:gd name="connsiteX3" fmla="*/ 0 w 9144000"/>
              <a:gd name="connsiteY3" fmla="*/ 0 h 914400"/>
              <a:gd name="connsiteX4" fmla="*/ 0 w 9144000"/>
              <a:gd name="connsiteY4" fmla="*/ 914400 h 9144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914400">
                <a:moveTo>
                  <a:pt x="0" y="914400"/>
                </a:moveTo>
                <a:lnTo>
                  <a:pt x="9144000" y="914400"/>
                </a:lnTo>
                <a:lnTo>
                  <a:pt x="9144000" y="0"/>
                </a:lnTo>
                <a:lnTo>
                  <a:pt x="0" y="0"/>
                </a:lnTo>
                <a:lnTo>
                  <a:pt x="0" y="914400"/>
                </a:lnTo>
              </a:path>
            </a:pathLst>
          </a:custGeom>
          <a:solidFill>
            <a:srgbClr val="0E94BF">
              <a:alpha val="6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74161" y="3355480"/>
            <a:ext cx="8795678" cy="825995"/>
          </a:xfrm>
          <a:prstGeom prst="rect">
            <a:avLst/>
          </a:prstGeom>
          <a:noFill/>
        </p:spPr>
        <p:txBody>
          <a:bodyPr wrap="none" lIns="0" tIns="0" rIns="0" rtlCol="0">
            <a:spAutoFit/>
          </a:bodyPr>
          <a:lstStyle/>
          <a:p>
            <a:pPr algn="ctr">
              <a:lnSpc>
                <a:spcPts val="6900"/>
              </a:lnSpc>
              <a:tabLst/>
            </a:pPr>
            <a:r>
              <a:rPr lang="en-US" altLang="zh-CN" sz="4000" dirty="0" smtClean="0">
                <a:solidFill>
                  <a:schemeClr val="bg1"/>
                </a:solidFill>
                <a:latin typeface="Segoe UI" pitchFamily="18" charset="0"/>
                <a:cs typeface="Segoe UI" pitchFamily="18" charset="0"/>
              </a:rPr>
              <a:t>TRUCO: </a:t>
            </a:r>
            <a:r>
              <a:rPr lang="en-US" altLang="zh-CN" sz="4000" dirty="0" err="1" smtClean="0">
                <a:solidFill>
                  <a:schemeClr val="bg1"/>
                </a:solidFill>
                <a:latin typeface="Segoe UI" pitchFamily="18" charset="0"/>
                <a:cs typeface="Segoe UI" pitchFamily="18" charset="0"/>
              </a:rPr>
              <a:t>Transmitir</a:t>
            </a:r>
            <a:r>
              <a:rPr lang="en-US" altLang="zh-CN" sz="4000" dirty="0" smtClean="0">
                <a:solidFill>
                  <a:schemeClr val="bg1"/>
                </a:solidFill>
                <a:latin typeface="Segoe UI" pitchFamily="18" charset="0"/>
                <a:cs typeface="Segoe UI" pitchFamily="18" charset="0"/>
              </a:rPr>
              <a:t> </a:t>
            </a:r>
            <a:r>
              <a:rPr lang="en-US" altLang="zh-CN" sz="4000" dirty="0" err="1" smtClean="0">
                <a:solidFill>
                  <a:schemeClr val="bg1"/>
                </a:solidFill>
                <a:latin typeface="Segoe UI" pitchFamily="18" charset="0"/>
                <a:cs typeface="Segoe UI" pitchFamily="18" charset="0"/>
              </a:rPr>
              <a:t>sensación</a:t>
            </a:r>
            <a:r>
              <a:rPr lang="en-US" altLang="zh-CN" sz="4000" dirty="0" smtClean="0">
                <a:solidFill>
                  <a:schemeClr val="bg1"/>
                </a:solidFill>
                <a:latin typeface="Segoe UI" pitchFamily="18" charset="0"/>
                <a:cs typeface="Segoe UI" pitchFamily="18" charset="0"/>
              </a:rPr>
              <a:t> de </a:t>
            </a:r>
            <a:r>
              <a:rPr lang="en-US" altLang="zh-CN" sz="4000" dirty="0" err="1" smtClean="0">
                <a:solidFill>
                  <a:schemeClr val="bg1"/>
                </a:solidFill>
                <a:latin typeface="Segoe UI" pitchFamily="18" charset="0"/>
                <a:cs typeface="Segoe UI" pitchFamily="18" charset="0"/>
              </a:rPr>
              <a:t>fluidez</a:t>
            </a:r>
            <a:endParaRPr lang="en-US" altLang="zh-CN" sz="4000" dirty="0" smtClean="0">
              <a:solidFill>
                <a:schemeClr val="bg1"/>
              </a:solidFill>
              <a:latin typeface="Segoe UI" pitchFamily="18" charset="0"/>
              <a:cs typeface="Segoe UI" pitchFamily="18" charset="0"/>
            </a:endParaRPr>
          </a:p>
        </p:txBody>
      </p:sp>
    </p:spTree>
    <p:extLst>
      <p:ext uri="{BB962C8B-B14F-4D97-AF65-F5344CB8AC3E}">
        <p14:creationId xmlns:p14="http://schemas.microsoft.com/office/powerpoint/2010/main" val="370364627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01955"/>
            <a:ext cx="8229600" cy="360548"/>
          </a:xfrm>
        </p:spPr>
        <p:txBody>
          <a:bodyPr/>
          <a:lstStyle/>
          <a:p>
            <a:r>
              <a:rPr lang="en-GB" dirty="0" err="1" smtClean="0"/>
              <a:t>StoryBoards</a:t>
            </a:r>
            <a:endParaRPr lang="en-GB" dirty="0"/>
          </a:p>
        </p:txBody>
      </p:sp>
      <p:sp>
        <p:nvSpPr>
          <p:cNvPr id="7" name="Text Placeholder 6"/>
          <p:cNvSpPr>
            <a:spLocks noGrp="1"/>
          </p:cNvSpPr>
          <p:nvPr>
            <p:ph type="body" sz="quarter" idx="10"/>
          </p:nvPr>
        </p:nvSpPr>
        <p:spPr>
          <a:xfrm>
            <a:off x="201930" y="873071"/>
            <a:ext cx="8740142" cy="3901321"/>
          </a:xfrm>
        </p:spPr>
        <p:txBody>
          <a:bodyPr/>
          <a:lstStyle/>
          <a:p>
            <a:r>
              <a:rPr lang="es-ES" dirty="0"/>
              <a:t>El elemento </a:t>
            </a:r>
            <a:r>
              <a:rPr lang="es-ES" b="1" dirty="0" err="1"/>
              <a:t>Storyboard</a:t>
            </a:r>
            <a:r>
              <a:rPr lang="es-ES" dirty="0"/>
              <a:t> </a:t>
            </a:r>
            <a:r>
              <a:rPr lang="es-ES" dirty="0" smtClean="0"/>
              <a:t>define el </a:t>
            </a:r>
            <a:r>
              <a:rPr lang="es-ES" dirty="0"/>
              <a:t>comportamiento </a:t>
            </a:r>
            <a:r>
              <a:rPr lang="es-ES" dirty="0" smtClean="0"/>
              <a:t>de la animación.</a:t>
            </a:r>
          </a:p>
          <a:p>
            <a:r>
              <a:rPr lang="es-ES" dirty="0" smtClean="0"/>
              <a:t>Propiedades:</a:t>
            </a:r>
          </a:p>
          <a:p>
            <a:pPr marL="285750" indent="-285750">
              <a:buFont typeface="Arial" panose="020B0604020202020204" pitchFamily="34" charset="0"/>
              <a:buChar char="•"/>
            </a:pPr>
            <a:r>
              <a:rPr lang="es-ES" sz="1400" b="1" dirty="0" err="1"/>
              <a:t>Duration</a:t>
            </a:r>
            <a:r>
              <a:rPr lang="es-ES" sz="1400" dirty="0"/>
              <a:t>. </a:t>
            </a:r>
            <a:r>
              <a:rPr lang="es-ES" sz="1400" dirty="0" smtClean="0"/>
              <a:t>Tiempo </a:t>
            </a:r>
            <a:r>
              <a:rPr lang="es-ES" sz="1400" dirty="0"/>
              <a:t>total que va a durar la </a:t>
            </a:r>
            <a:r>
              <a:rPr lang="es-ES" sz="1400" dirty="0" smtClean="0"/>
              <a:t>animación.</a:t>
            </a:r>
            <a:endParaRPr lang="es-ES" sz="1400" dirty="0"/>
          </a:p>
          <a:p>
            <a:pPr marL="285750" indent="-285750">
              <a:buFont typeface="Arial" panose="020B0604020202020204" pitchFamily="34" charset="0"/>
              <a:buChar char="•"/>
            </a:pPr>
            <a:r>
              <a:rPr lang="es-ES" sz="1400" b="1" dirty="0" err="1"/>
              <a:t>BeginTime</a:t>
            </a:r>
            <a:r>
              <a:rPr lang="es-ES" sz="1400" dirty="0"/>
              <a:t>. </a:t>
            </a:r>
            <a:r>
              <a:rPr lang="es-ES" sz="1400" dirty="0" smtClean="0"/>
              <a:t>Tiempo </a:t>
            </a:r>
            <a:r>
              <a:rPr lang="es-ES" sz="1400" dirty="0"/>
              <a:t>a </a:t>
            </a:r>
            <a:r>
              <a:rPr lang="es-ES" sz="1400" dirty="0" smtClean="0"/>
              <a:t>esperar </a:t>
            </a:r>
            <a:r>
              <a:rPr lang="es-ES" sz="1400" dirty="0"/>
              <a:t>antes de ejecutar el primer </a:t>
            </a:r>
            <a:r>
              <a:rPr lang="es-ES" sz="1400" dirty="0" err="1"/>
              <a:t>frame</a:t>
            </a:r>
            <a:r>
              <a:rPr lang="es-ES" sz="1400" dirty="0"/>
              <a:t>. </a:t>
            </a:r>
            <a:r>
              <a:rPr lang="es-ES" sz="1400" dirty="0" smtClean="0"/>
              <a:t>Necesario si </a:t>
            </a:r>
            <a:r>
              <a:rPr lang="es-ES" sz="1400" dirty="0"/>
              <a:t>queremos lanzar y sincronizar </a:t>
            </a:r>
            <a:r>
              <a:rPr lang="es-ES" sz="1400" dirty="0" smtClean="0"/>
              <a:t>distintas </a:t>
            </a:r>
            <a:r>
              <a:rPr lang="es-ES" sz="1400" dirty="0"/>
              <a:t>animaciones.</a:t>
            </a:r>
          </a:p>
          <a:p>
            <a:pPr marL="285750" indent="-285750">
              <a:buFont typeface="Arial" panose="020B0604020202020204" pitchFamily="34" charset="0"/>
              <a:buChar char="•"/>
            </a:pPr>
            <a:r>
              <a:rPr lang="es-ES" sz="1400" b="1" dirty="0" err="1" smtClean="0"/>
              <a:t>AutoReverse</a:t>
            </a:r>
            <a:r>
              <a:rPr lang="es-ES" sz="1400" dirty="0"/>
              <a:t>: </a:t>
            </a:r>
            <a:r>
              <a:rPr lang="es-ES" sz="1400" dirty="0" smtClean="0"/>
              <a:t>AL terminar </a:t>
            </a:r>
            <a:r>
              <a:rPr lang="es-ES" sz="1400" dirty="0"/>
              <a:t>se </a:t>
            </a:r>
            <a:r>
              <a:rPr lang="es-ES" sz="1400" dirty="0" smtClean="0"/>
              <a:t>ejecuta </a:t>
            </a:r>
            <a:r>
              <a:rPr lang="es-ES" sz="1400" dirty="0"/>
              <a:t>la animación al revés automáticamente.</a:t>
            </a:r>
          </a:p>
          <a:p>
            <a:pPr marL="285750" indent="-285750">
              <a:buFont typeface="Arial" panose="020B0604020202020204" pitchFamily="34" charset="0"/>
              <a:buChar char="•"/>
            </a:pPr>
            <a:r>
              <a:rPr lang="es-ES" sz="1400" b="1" dirty="0" err="1"/>
              <a:t>RepeatBehavior</a:t>
            </a:r>
            <a:r>
              <a:rPr lang="es-ES" sz="1400" dirty="0"/>
              <a:t>: </a:t>
            </a:r>
            <a:r>
              <a:rPr lang="es-ES" sz="1400" dirty="0" smtClean="0"/>
              <a:t>Define el </a:t>
            </a:r>
            <a:r>
              <a:rPr lang="es-ES" sz="1400" dirty="0"/>
              <a:t>comportamiento de </a:t>
            </a:r>
            <a:r>
              <a:rPr lang="es-ES" sz="1400" dirty="0" smtClean="0"/>
              <a:t>repetición. </a:t>
            </a:r>
            <a:r>
              <a:rPr lang="es-ES" sz="1400" dirty="0"/>
              <a:t>Puede contener un número que indica el número de veces que se repetirá la animación, </a:t>
            </a:r>
            <a:r>
              <a:rPr lang="es-ES" sz="1400" dirty="0" smtClean="0"/>
              <a:t>o </a:t>
            </a:r>
            <a:r>
              <a:rPr lang="es-ES" sz="1400" dirty="0"/>
              <a:t>la palabra </a:t>
            </a:r>
            <a:r>
              <a:rPr lang="es-ES" sz="1400" b="1" dirty="0" err="1"/>
              <a:t>Forever</a:t>
            </a:r>
            <a:r>
              <a:rPr lang="es-ES" sz="1400" dirty="0"/>
              <a:t>, que indica que </a:t>
            </a:r>
            <a:r>
              <a:rPr lang="es-ES" sz="1400" dirty="0" smtClean="0"/>
              <a:t>se repetirá continuamente hasta que explícitamente paremos.</a:t>
            </a:r>
            <a:endParaRPr lang="es-ES" sz="1400" dirty="0"/>
          </a:p>
          <a:p>
            <a:pPr marL="285750" indent="-285750">
              <a:buFont typeface="Arial" panose="020B0604020202020204" pitchFamily="34" charset="0"/>
              <a:buChar char="•"/>
            </a:pPr>
            <a:r>
              <a:rPr lang="es-ES" sz="1400" b="1" dirty="0" err="1"/>
              <a:t>SpeedRatio</a:t>
            </a:r>
            <a:r>
              <a:rPr lang="es-ES" sz="1400" dirty="0"/>
              <a:t>. </a:t>
            </a:r>
            <a:r>
              <a:rPr lang="es-ES" sz="1400" dirty="0" smtClean="0"/>
              <a:t>Velocidad de </a:t>
            </a:r>
            <a:r>
              <a:rPr lang="es-ES" sz="1400" dirty="0"/>
              <a:t>reproducción. </a:t>
            </a:r>
            <a:endParaRPr lang="en-GB" sz="1400" dirty="0"/>
          </a:p>
        </p:txBody>
      </p:sp>
    </p:spTree>
    <p:extLst>
      <p:ext uri="{BB962C8B-B14F-4D97-AF65-F5344CB8AC3E}">
        <p14:creationId xmlns:p14="http://schemas.microsoft.com/office/powerpoint/2010/main" val="331876639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01955"/>
            <a:ext cx="8229600" cy="387798"/>
          </a:xfrm>
          <a:ln w="38100">
            <a:noFill/>
          </a:ln>
        </p:spPr>
        <p:txBody>
          <a:bodyPr/>
          <a:lstStyle/>
          <a:p>
            <a:r>
              <a:rPr lang="en-GB" dirty="0" err="1" smtClean="0"/>
              <a:t>Anatomía</a:t>
            </a:r>
            <a:r>
              <a:rPr lang="en-GB" dirty="0" smtClean="0"/>
              <a:t> de </a:t>
            </a:r>
            <a:r>
              <a:rPr lang="en-GB" dirty="0" err="1" smtClean="0"/>
              <a:t>una</a:t>
            </a:r>
            <a:r>
              <a:rPr lang="en-GB" dirty="0" smtClean="0"/>
              <a:t> </a:t>
            </a:r>
            <a:r>
              <a:rPr lang="en-GB" dirty="0" err="1" smtClean="0"/>
              <a:t>animación</a:t>
            </a:r>
            <a:endParaRPr lang="en-GB" dirty="0"/>
          </a:p>
        </p:txBody>
      </p:sp>
      <p:sp>
        <p:nvSpPr>
          <p:cNvPr id="5" name="Rounded Rectangle 4"/>
          <p:cNvSpPr/>
          <p:nvPr/>
        </p:nvSpPr>
        <p:spPr bwMode="auto">
          <a:xfrm>
            <a:off x="1568860" y="923618"/>
            <a:ext cx="5856953" cy="3821676"/>
          </a:xfrm>
          <a:prstGeom prst="roundRect">
            <a:avLst>
              <a:gd name="adj" fmla="val 5813"/>
            </a:avLst>
          </a:prstGeom>
          <a:noFill/>
          <a:ln w="38100">
            <a:solidFill>
              <a:schemeClr val="bg2">
                <a:lumMod val="90000"/>
              </a:schemeClr>
            </a:solidFill>
            <a:prstDash val="sysDash"/>
            <a:headEnd type="none" w="med" len="med"/>
            <a:tailEnd type="none" w="med" len="med"/>
          </a:ln>
          <a:scene3d>
            <a:camera prst="orthographicFront" fov="0">
              <a:rot lat="0" lon="0" rev="0"/>
            </a:camera>
            <a:lightRig rig="glow" dir="t">
              <a:rot lat="0" lon="0" rev="6360000"/>
            </a:lightRig>
          </a:scene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t" anchorCtr="0" compatLnSpc="1">
            <a:prstTxWarp prst="textNoShape">
              <a:avLst/>
            </a:prstTxWarp>
          </a:bodyPr>
          <a:lstStyle/>
          <a:p>
            <a:pPr defTabSz="685574"/>
            <a:r>
              <a:rPr lang="en-GB" sz="1500" dirty="0" smtClean="0">
                <a:solidFill>
                  <a:schemeClr val="tx1">
                    <a:lumMod val="50000"/>
                  </a:schemeClr>
                </a:solidFill>
                <a:effectLst>
                  <a:outerShdw blurRad="38100" dist="38100" dir="2700000" algn="tl">
                    <a:srgbClr val="000000">
                      <a:alpha val="43137"/>
                    </a:srgbClr>
                  </a:outerShdw>
                </a:effectLst>
                <a:latin typeface="Calibri" pitchFamily="34" charset="0"/>
              </a:rPr>
              <a:t>Trigger (o </a:t>
            </a:r>
            <a:r>
              <a:rPr lang="en-GB" sz="1500" dirty="0" err="1" smtClean="0">
                <a:solidFill>
                  <a:schemeClr val="tx1">
                    <a:lumMod val="50000"/>
                  </a:schemeClr>
                </a:solidFill>
                <a:effectLst>
                  <a:outerShdw blurRad="38100" dist="38100" dir="2700000" algn="tl">
                    <a:srgbClr val="000000">
                      <a:alpha val="43137"/>
                    </a:srgbClr>
                  </a:outerShdw>
                </a:effectLst>
                <a:latin typeface="Calibri" pitchFamily="34" charset="0"/>
              </a:rPr>
              <a:t>Código</a:t>
            </a:r>
            <a:r>
              <a:rPr lang="en-GB" sz="1500" dirty="0" smtClean="0">
                <a:solidFill>
                  <a:schemeClr val="tx1">
                    <a:lumMod val="50000"/>
                  </a:schemeClr>
                </a:solidFill>
                <a:effectLst>
                  <a:outerShdw blurRad="38100" dist="38100" dir="2700000" algn="tl">
                    <a:srgbClr val="000000">
                      <a:alpha val="43137"/>
                    </a:srgbClr>
                  </a:outerShdw>
                </a:effectLst>
                <a:latin typeface="Calibri" pitchFamily="34" charset="0"/>
              </a:rPr>
              <a:t>)</a:t>
            </a:r>
            <a:endParaRPr lang="en-GB" sz="1500" dirty="0">
              <a:solidFill>
                <a:schemeClr val="tx1">
                  <a:lumMod val="50000"/>
                </a:schemeClr>
              </a:solidFill>
              <a:effectLst>
                <a:outerShdw blurRad="38100" dist="38100" dir="2700000" algn="tl">
                  <a:srgbClr val="000000">
                    <a:alpha val="43137"/>
                  </a:srgbClr>
                </a:outerShdw>
              </a:effectLst>
              <a:latin typeface="Calibri" pitchFamily="34" charset="0"/>
            </a:endParaRPr>
          </a:p>
        </p:txBody>
      </p:sp>
      <p:sp>
        <p:nvSpPr>
          <p:cNvPr id="6" name="Rounded Rectangle 5"/>
          <p:cNvSpPr/>
          <p:nvPr/>
        </p:nvSpPr>
        <p:spPr bwMode="auto">
          <a:xfrm>
            <a:off x="2016842" y="1399255"/>
            <a:ext cx="5043949" cy="1963379"/>
          </a:xfrm>
          <a:prstGeom prst="roundRect">
            <a:avLst/>
          </a:prstGeom>
          <a:noFill/>
          <a:ln w="38100">
            <a:solidFill>
              <a:schemeClr val="accent1"/>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t" anchorCtr="0" compatLnSpc="1">
            <a:prstTxWarp prst="textNoShape">
              <a:avLst/>
            </a:prstTxWarp>
          </a:bodyPr>
          <a:lstStyle/>
          <a:p>
            <a:pPr defTabSz="685574"/>
            <a:r>
              <a:rPr lang="en-GB" sz="1500" dirty="0">
                <a:solidFill>
                  <a:schemeClr val="tx1">
                    <a:lumMod val="50000"/>
                  </a:schemeClr>
                </a:solidFill>
                <a:effectLst>
                  <a:outerShdw blurRad="38100" dist="38100" dir="2700000" algn="tl">
                    <a:srgbClr val="000000">
                      <a:alpha val="43137"/>
                    </a:srgbClr>
                  </a:outerShdw>
                </a:effectLst>
                <a:latin typeface="Calibri" pitchFamily="34" charset="0"/>
              </a:rPr>
              <a:t>Storyboard</a:t>
            </a:r>
          </a:p>
        </p:txBody>
      </p:sp>
      <p:sp>
        <p:nvSpPr>
          <p:cNvPr id="7" name="Rounded Rectangle 6"/>
          <p:cNvSpPr/>
          <p:nvPr/>
        </p:nvSpPr>
        <p:spPr bwMode="auto">
          <a:xfrm>
            <a:off x="2177240" y="1874891"/>
            <a:ext cx="2881466" cy="348429"/>
          </a:xfrm>
          <a:prstGeom prst="roundRect">
            <a:avLst/>
          </a:prstGeom>
          <a:noFill/>
          <a:ln w="38100">
            <a:solidFill>
              <a:schemeClr val="accent4"/>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t" anchorCtr="0" compatLnSpc="1">
            <a:prstTxWarp prst="textNoShape">
              <a:avLst/>
            </a:prstTxWarp>
          </a:bodyPr>
          <a:lstStyle/>
          <a:p>
            <a:pPr defTabSz="685574"/>
            <a:r>
              <a:rPr lang="en-GB" sz="1500" dirty="0" err="1" smtClean="0">
                <a:solidFill>
                  <a:schemeClr val="tx1">
                    <a:lumMod val="50000"/>
                  </a:schemeClr>
                </a:solidFill>
                <a:effectLst>
                  <a:outerShdw blurRad="38100" dist="38100" dir="2700000" algn="tl">
                    <a:srgbClr val="000000">
                      <a:alpha val="43137"/>
                    </a:srgbClr>
                  </a:outerShdw>
                </a:effectLst>
                <a:latin typeface="Calibri" pitchFamily="34" charset="0"/>
              </a:rPr>
              <a:t>Animación</a:t>
            </a:r>
            <a:endParaRPr lang="en-GB" sz="1500" dirty="0">
              <a:solidFill>
                <a:schemeClr val="tx1">
                  <a:lumMod val="50000"/>
                </a:schemeClr>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3366319" y="3567266"/>
            <a:ext cx="2627057" cy="927306"/>
          </a:xfrm>
          <a:prstGeom prst="roundRect">
            <a:avLst/>
          </a:prstGeom>
          <a:noFill/>
          <a:ln w="38100">
            <a:solidFill>
              <a:schemeClr val="accent1"/>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t" anchorCtr="0" compatLnSpc="1">
            <a:prstTxWarp prst="textNoShape">
              <a:avLst/>
            </a:prstTxWarp>
          </a:bodyPr>
          <a:lstStyle/>
          <a:p>
            <a:pPr defTabSz="685574"/>
            <a:r>
              <a:rPr lang="en-GB" sz="1500" dirty="0">
                <a:solidFill>
                  <a:schemeClr val="tx1">
                    <a:lumMod val="50000"/>
                  </a:schemeClr>
                </a:solidFill>
                <a:effectLst>
                  <a:outerShdw blurRad="38100" dist="38100" dir="2700000" algn="tl">
                    <a:srgbClr val="000000">
                      <a:alpha val="43137"/>
                    </a:srgbClr>
                  </a:outerShdw>
                </a:effectLst>
                <a:latin typeface="Calibri" pitchFamily="34" charset="0"/>
              </a:rPr>
              <a:t>Storyboard</a:t>
            </a:r>
          </a:p>
        </p:txBody>
      </p:sp>
      <p:sp>
        <p:nvSpPr>
          <p:cNvPr id="11" name="Rounded Rectangle 10"/>
          <p:cNvSpPr/>
          <p:nvPr/>
        </p:nvSpPr>
        <p:spPr bwMode="auto">
          <a:xfrm>
            <a:off x="2573603" y="2354214"/>
            <a:ext cx="1638905" cy="348429"/>
          </a:xfrm>
          <a:prstGeom prst="roundRect">
            <a:avLst/>
          </a:prstGeom>
          <a:noFill/>
          <a:ln w="38100">
            <a:solidFill>
              <a:schemeClr val="accent4"/>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t" anchorCtr="0" compatLnSpc="1">
            <a:prstTxWarp prst="textNoShape">
              <a:avLst/>
            </a:prstTxWarp>
          </a:bodyPr>
          <a:lstStyle/>
          <a:p>
            <a:pPr defTabSz="685574"/>
            <a:r>
              <a:rPr lang="en-GB" sz="1500" dirty="0" err="1" smtClean="0">
                <a:solidFill>
                  <a:schemeClr val="tx1">
                    <a:lumMod val="50000"/>
                  </a:schemeClr>
                </a:solidFill>
                <a:effectLst>
                  <a:outerShdw blurRad="38100" dist="38100" dir="2700000" algn="tl">
                    <a:srgbClr val="000000">
                      <a:alpha val="43137"/>
                    </a:srgbClr>
                  </a:outerShdw>
                </a:effectLst>
                <a:latin typeface="Calibri" pitchFamily="34" charset="0"/>
              </a:rPr>
              <a:t>Animación</a:t>
            </a:r>
            <a:endParaRPr lang="en-GB" sz="1500" dirty="0">
              <a:solidFill>
                <a:schemeClr val="tx1">
                  <a:lumMod val="50000"/>
                </a:schemeClr>
              </a:solidFill>
              <a:effectLst>
                <a:outerShdw blurRad="38100" dist="38100" dir="2700000" algn="tl">
                  <a:srgbClr val="000000">
                    <a:alpha val="43137"/>
                  </a:srgbClr>
                </a:outerShdw>
              </a:effectLst>
              <a:latin typeface="Calibri" pitchFamily="34" charset="0"/>
            </a:endParaRPr>
          </a:p>
        </p:txBody>
      </p:sp>
      <p:sp>
        <p:nvSpPr>
          <p:cNvPr id="12" name="Rounded Rectangle 11"/>
          <p:cNvSpPr/>
          <p:nvPr/>
        </p:nvSpPr>
        <p:spPr bwMode="auto">
          <a:xfrm>
            <a:off x="5220939" y="2833536"/>
            <a:ext cx="1638905" cy="348429"/>
          </a:xfrm>
          <a:prstGeom prst="roundRect">
            <a:avLst/>
          </a:prstGeom>
          <a:noFill/>
          <a:ln w="38100">
            <a:solidFill>
              <a:schemeClr val="accent4"/>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t" anchorCtr="0" compatLnSpc="1">
            <a:prstTxWarp prst="textNoShape">
              <a:avLst/>
            </a:prstTxWarp>
          </a:bodyPr>
          <a:lstStyle/>
          <a:p>
            <a:pPr defTabSz="685574"/>
            <a:r>
              <a:rPr lang="en-GB" sz="1500" dirty="0" err="1" smtClean="0">
                <a:solidFill>
                  <a:schemeClr val="tx1">
                    <a:lumMod val="50000"/>
                  </a:schemeClr>
                </a:solidFill>
                <a:effectLst>
                  <a:outerShdw blurRad="38100" dist="38100" dir="2700000" algn="tl">
                    <a:srgbClr val="000000">
                      <a:alpha val="43137"/>
                    </a:srgbClr>
                  </a:outerShdw>
                </a:effectLst>
                <a:latin typeface="Calibri" pitchFamily="34" charset="0"/>
              </a:rPr>
              <a:t>Animación</a:t>
            </a:r>
            <a:endParaRPr lang="en-GB" sz="1500" dirty="0">
              <a:solidFill>
                <a:schemeClr val="tx1">
                  <a:lumMod val="50000"/>
                </a:schemeClr>
              </a:solidFill>
              <a:effectLst>
                <a:outerShdw blurRad="38100" dist="38100" dir="2700000" algn="tl">
                  <a:srgbClr val="000000">
                    <a:alpha val="43137"/>
                  </a:srgbClr>
                </a:outerShdw>
              </a:effectLst>
              <a:latin typeface="Calibri" pitchFamily="34" charset="0"/>
            </a:endParaRPr>
          </a:p>
        </p:txBody>
      </p:sp>
      <p:sp>
        <p:nvSpPr>
          <p:cNvPr id="13" name="Rounded Rectangle 12"/>
          <p:cNvSpPr/>
          <p:nvPr/>
        </p:nvSpPr>
        <p:spPr bwMode="auto">
          <a:xfrm>
            <a:off x="3524874" y="3930447"/>
            <a:ext cx="2368951" cy="348429"/>
          </a:xfrm>
          <a:prstGeom prst="roundRect">
            <a:avLst/>
          </a:prstGeom>
          <a:noFill/>
          <a:ln w="38100">
            <a:solidFill>
              <a:schemeClr val="accent4"/>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t" anchorCtr="0" compatLnSpc="1">
            <a:prstTxWarp prst="textNoShape">
              <a:avLst/>
            </a:prstTxWarp>
          </a:bodyPr>
          <a:lstStyle/>
          <a:p>
            <a:pPr defTabSz="685574"/>
            <a:r>
              <a:rPr lang="en-GB" sz="1500" dirty="0" err="1" smtClean="0">
                <a:solidFill>
                  <a:schemeClr val="tx1">
                    <a:lumMod val="50000"/>
                  </a:schemeClr>
                </a:solidFill>
                <a:effectLst>
                  <a:outerShdw blurRad="38100" dist="38100" dir="2700000" algn="tl">
                    <a:srgbClr val="000000">
                      <a:alpha val="43137"/>
                    </a:srgbClr>
                  </a:outerShdw>
                </a:effectLst>
                <a:latin typeface="Calibri" pitchFamily="34" charset="0"/>
              </a:rPr>
              <a:t>Animación</a:t>
            </a:r>
            <a:endParaRPr lang="en-GB" sz="1500" dirty="0">
              <a:solidFill>
                <a:schemeClr val="tx1">
                  <a:lumMod val="50000"/>
                </a:schemeClr>
              </a:solidFill>
              <a:effectLst>
                <a:outerShdw blurRad="38100" dist="38100" dir="2700000" algn="tl">
                  <a:srgbClr val="000000">
                    <a:alpha val="43137"/>
                  </a:srgbClr>
                </a:outerShdw>
              </a:effectLst>
              <a:latin typeface="Calibri" pitchFamily="34" charset="0"/>
            </a:endParaRPr>
          </a:p>
        </p:txBody>
      </p:sp>
      <p:grpSp>
        <p:nvGrpSpPr>
          <p:cNvPr id="30" name="Group 29"/>
          <p:cNvGrpSpPr/>
          <p:nvPr/>
        </p:nvGrpSpPr>
        <p:grpSpPr>
          <a:xfrm>
            <a:off x="5130596" y="492227"/>
            <a:ext cx="2499851" cy="3213305"/>
            <a:chOff x="5316795" y="656303"/>
            <a:chExt cx="3333134" cy="4284406"/>
          </a:xfrm>
        </p:grpSpPr>
        <p:cxnSp>
          <p:nvCxnSpPr>
            <p:cNvPr id="17" name="Straight Arrow Connector 16"/>
            <p:cNvCxnSpPr/>
            <p:nvPr/>
          </p:nvCxnSpPr>
          <p:spPr>
            <a:xfrm rot="10800000" flipV="1">
              <a:off x="5316795" y="2072147"/>
              <a:ext cx="604683" cy="16960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4870655" y="3277829"/>
              <a:ext cx="2153265" cy="117249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bwMode="auto">
            <a:xfrm>
              <a:off x="5869857" y="656303"/>
              <a:ext cx="2780072" cy="2249129"/>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68577" tIns="34289" rIns="68577" bIns="34289" numCol="1" rtlCol="0" anchor="t" anchorCtr="0" compatLnSpc="1">
              <a:prstTxWarp prst="textNoShape">
                <a:avLst/>
              </a:prstTxWarp>
            </a:bodyPr>
            <a:lstStyle/>
            <a:p>
              <a:pPr defTabSz="685574"/>
              <a:r>
                <a:rPr lang="en-GB" sz="1500" b="1" dirty="0" err="1" smtClean="0">
                  <a:solidFill>
                    <a:schemeClr val="bg1"/>
                  </a:solidFill>
                  <a:latin typeface="Calibri" pitchFamily="34" charset="0"/>
                </a:rPr>
                <a:t>Propiedades</a:t>
              </a:r>
              <a:r>
                <a:rPr lang="en-GB" sz="1500" b="1" dirty="0" smtClean="0">
                  <a:solidFill>
                    <a:schemeClr val="bg1"/>
                  </a:solidFill>
                  <a:latin typeface="Calibri" pitchFamily="34" charset="0"/>
                </a:rPr>
                <a:t> Storyboard</a:t>
              </a:r>
              <a:endParaRPr lang="en-GB" sz="1500" b="1" dirty="0">
                <a:solidFill>
                  <a:schemeClr val="bg1"/>
                </a:solidFill>
                <a:latin typeface="Calibri" pitchFamily="34" charset="0"/>
              </a:endParaRPr>
            </a:p>
            <a:p>
              <a:pPr defTabSz="685574"/>
              <a:r>
                <a:rPr lang="en-GB" sz="1500" dirty="0">
                  <a:solidFill>
                    <a:schemeClr val="bg1"/>
                  </a:solidFill>
                  <a:latin typeface="Calibri" pitchFamily="34" charset="0"/>
                </a:rPr>
                <a:t> </a:t>
              </a:r>
              <a:r>
                <a:rPr lang="en-GB" sz="1500" dirty="0" err="1">
                  <a:solidFill>
                    <a:schemeClr val="bg1"/>
                  </a:solidFill>
                  <a:latin typeface="Calibri" pitchFamily="34" charset="0"/>
                </a:rPr>
                <a:t>BeginTime</a:t>
              </a:r>
              <a:endParaRPr lang="en-GB" sz="1500" dirty="0">
                <a:solidFill>
                  <a:schemeClr val="bg1"/>
                </a:solidFill>
                <a:latin typeface="Calibri" pitchFamily="34" charset="0"/>
              </a:endParaRPr>
            </a:p>
            <a:p>
              <a:pPr defTabSz="685574"/>
              <a:r>
                <a:rPr lang="en-GB" sz="1500" dirty="0">
                  <a:solidFill>
                    <a:schemeClr val="bg1"/>
                  </a:solidFill>
                  <a:latin typeface="Calibri" pitchFamily="34" charset="0"/>
                </a:rPr>
                <a:t> </a:t>
              </a:r>
              <a:r>
                <a:rPr lang="en-GB" sz="1500" dirty="0" err="1">
                  <a:solidFill>
                    <a:schemeClr val="bg1"/>
                  </a:solidFill>
                  <a:latin typeface="Calibri" pitchFamily="34" charset="0"/>
                </a:rPr>
                <a:t>AutoReverse</a:t>
              </a:r>
              <a:endParaRPr lang="en-GB" sz="1500" dirty="0">
                <a:solidFill>
                  <a:schemeClr val="bg1"/>
                </a:solidFill>
                <a:latin typeface="Calibri" pitchFamily="34" charset="0"/>
              </a:endParaRPr>
            </a:p>
            <a:p>
              <a:pPr defTabSz="685574"/>
              <a:r>
                <a:rPr lang="en-GB" sz="1500" dirty="0">
                  <a:solidFill>
                    <a:schemeClr val="bg1"/>
                  </a:solidFill>
                  <a:latin typeface="Calibri" pitchFamily="34" charset="0"/>
                </a:rPr>
                <a:t> </a:t>
              </a:r>
              <a:r>
                <a:rPr lang="en-GB" sz="1500" dirty="0" err="1">
                  <a:solidFill>
                    <a:schemeClr val="bg1"/>
                  </a:solidFill>
                  <a:latin typeface="Calibri" pitchFamily="34" charset="0"/>
                </a:rPr>
                <a:t>RepeatBehavior</a:t>
              </a:r>
              <a:endParaRPr lang="en-GB" sz="1500" dirty="0">
                <a:solidFill>
                  <a:schemeClr val="bg1"/>
                </a:solidFill>
                <a:latin typeface="Calibri" pitchFamily="34" charset="0"/>
              </a:endParaRPr>
            </a:p>
            <a:p>
              <a:pPr defTabSz="685574"/>
              <a:r>
                <a:rPr lang="en-GB" sz="1500" dirty="0">
                  <a:solidFill>
                    <a:schemeClr val="bg1"/>
                  </a:solidFill>
                  <a:latin typeface="Calibri" pitchFamily="34" charset="0"/>
                </a:rPr>
                <a:t> </a:t>
              </a:r>
              <a:r>
                <a:rPr lang="en-GB" sz="1500" dirty="0" err="1">
                  <a:solidFill>
                    <a:schemeClr val="bg1"/>
                  </a:solidFill>
                  <a:latin typeface="Calibri" pitchFamily="34" charset="0"/>
                </a:rPr>
                <a:t>SpeedRatio</a:t>
              </a:r>
              <a:endParaRPr lang="en-GB" sz="1500" dirty="0">
                <a:solidFill>
                  <a:schemeClr val="bg1"/>
                </a:solidFill>
                <a:latin typeface="Calibri" pitchFamily="34" charset="0"/>
              </a:endParaRPr>
            </a:p>
            <a:p>
              <a:pPr defTabSz="685574"/>
              <a:r>
                <a:rPr lang="en-GB" sz="1500" dirty="0">
                  <a:solidFill>
                    <a:schemeClr val="bg1"/>
                  </a:solidFill>
                  <a:latin typeface="Calibri" pitchFamily="34" charset="0"/>
                </a:rPr>
                <a:t> ...</a:t>
              </a:r>
            </a:p>
          </p:txBody>
        </p:sp>
      </p:grpSp>
      <p:grpSp>
        <p:nvGrpSpPr>
          <p:cNvPr id="29" name="Group 28"/>
          <p:cNvGrpSpPr/>
          <p:nvPr/>
        </p:nvGrpSpPr>
        <p:grpSpPr>
          <a:xfrm>
            <a:off x="1854608" y="2107177"/>
            <a:ext cx="3270456" cy="2361585"/>
            <a:chOff x="948811" y="2809569"/>
            <a:chExt cx="4360608" cy="3148780"/>
          </a:xfrm>
        </p:grpSpPr>
        <p:cxnSp>
          <p:nvCxnSpPr>
            <p:cNvPr id="21" name="Straight Arrow Connector 20"/>
            <p:cNvCxnSpPr/>
            <p:nvPr/>
          </p:nvCxnSpPr>
          <p:spPr>
            <a:xfrm rot="5400000" flipH="1" flipV="1">
              <a:off x="2252816" y="3159843"/>
              <a:ext cx="1334729" cy="634181"/>
            </a:xfrm>
            <a:prstGeom prst="straightConnector1">
              <a:avLst/>
            </a:prstGeom>
            <a:ln w="19050">
              <a:tailEnd type="arrow"/>
            </a:ln>
          </p:spPr>
          <p:style>
            <a:lnRef idx="1">
              <a:schemeClr val="accent4"/>
            </a:lnRef>
            <a:fillRef idx="0">
              <a:schemeClr val="accent4"/>
            </a:fillRef>
            <a:effectRef idx="0">
              <a:schemeClr val="accent4"/>
            </a:effectRef>
            <a:fontRef idx="minor">
              <a:schemeClr val="tx1"/>
            </a:fontRef>
          </p:style>
        </p:cxnSp>
        <p:cxnSp>
          <p:nvCxnSpPr>
            <p:cNvPr id="23" name="Straight Arrow Connector 22"/>
            <p:cNvCxnSpPr/>
            <p:nvPr/>
          </p:nvCxnSpPr>
          <p:spPr>
            <a:xfrm rot="5400000" flipH="1" flipV="1">
              <a:off x="2776384" y="3491681"/>
              <a:ext cx="685800" cy="634180"/>
            </a:xfrm>
            <a:prstGeom prst="straightConnector1">
              <a:avLst/>
            </a:prstGeom>
            <a:ln w="19050">
              <a:tailEnd type="arrow"/>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p:nvPr/>
          </p:nvCxnSpPr>
          <p:spPr>
            <a:xfrm flipV="1">
              <a:off x="3510116" y="4055806"/>
              <a:ext cx="1799303" cy="420330"/>
            </a:xfrm>
            <a:prstGeom prst="straightConnector1">
              <a:avLst/>
            </a:prstGeom>
            <a:ln w="19050">
              <a:tailEnd type="arrow"/>
            </a:ln>
          </p:spPr>
          <p:style>
            <a:lnRef idx="1">
              <a:schemeClr val="accent4"/>
            </a:lnRef>
            <a:fillRef idx="0">
              <a:schemeClr val="accent4"/>
            </a:fillRef>
            <a:effectRef idx="0">
              <a:schemeClr val="accent4"/>
            </a:effectRef>
            <a:fontRef idx="minor">
              <a:schemeClr val="tx1"/>
            </a:fontRef>
          </p:style>
        </p:cxnSp>
        <p:cxnSp>
          <p:nvCxnSpPr>
            <p:cNvPr id="28" name="Straight Arrow Connector 27"/>
            <p:cNvCxnSpPr/>
            <p:nvPr/>
          </p:nvCxnSpPr>
          <p:spPr>
            <a:xfrm>
              <a:off x="3539613" y="4719484"/>
              <a:ext cx="1356852" cy="693174"/>
            </a:xfrm>
            <a:prstGeom prst="straightConnector1">
              <a:avLst/>
            </a:prstGeom>
            <a:ln w="19050">
              <a:tailEnd type="arrow"/>
            </a:ln>
          </p:spPr>
          <p:style>
            <a:lnRef idx="1">
              <a:schemeClr val="accent4"/>
            </a:lnRef>
            <a:fillRef idx="0">
              <a:schemeClr val="accent4"/>
            </a:fillRef>
            <a:effectRef idx="0">
              <a:schemeClr val="accent4"/>
            </a:effectRef>
            <a:fontRef idx="minor">
              <a:schemeClr val="tx1"/>
            </a:fontRef>
          </p:style>
        </p:cxnSp>
        <p:sp>
          <p:nvSpPr>
            <p:cNvPr id="15" name="Rounded Rectangle 14"/>
            <p:cNvSpPr/>
            <p:nvPr/>
          </p:nvSpPr>
          <p:spPr bwMode="auto">
            <a:xfrm>
              <a:off x="948811" y="3979606"/>
              <a:ext cx="2716164" cy="1978743"/>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t" anchorCtr="0" compatLnSpc="1">
              <a:prstTxWarp prst="textNoShape">
                <a:avLst/>
              </a:prstTxWarp>
            </a:bodyPr>
            <a:lstStyle/>
            <a:p>
              <a:pPr defTabSz="685574"/>
              <a:r>
                <a:rPr lang="en-GB" sz="1500" b="1" dirty="0" err="1" smtClean="0">
                  <a:solidFill>
                    <a:schemeClr val="bg1"/>
                  </a:solidFill>
                  <a:latin typeface="Calibri" pitchFamily="34" charset="0"/>
                </a:rPr>
                <a:t>Propiedades</a:t>
              </a:r>
              <a:r>
                <a:rPr lang="en-GB" sz="1500" b="1" dirty="0" smtClean="0">
                  <a:solidFill>
                    <a:schemeClr val="bg1"/>
                  </a:solidFill>
                  <a:latin typeface="Calibri" pitchFamily="34" charset="0"/>
                </a:rPr>
                <a:t> de </a:t>
              </a:r>
              <a:r>
                <a:rPr lang="en-GB" sz="1500" b="1" dirty="0" err="1" smtClean="0">
                  <a:solidFill>
                    <a:schemeClr val="bg1"/>
                  </a:solidFill>
                  <a:latin typeface="Calibri" pitchFamily="34" charset="0"/>
                </a:rPr>
                <a:t>animaciones</a:t>
              </a:r>
              <a:endParaRPr lang="en-GB" sz="1500" b="1" dirty="0" smtClean="0">
                <a:solidFill>
                  <a:schemeClr val="bg1"/>
                </a:solidFill>
                <a:latin typeface="Calibri" pitchFamily="34" charset="0"/>
              </a:endParaRPr>
            </a:p>
            <a:p>
              <a:pPr defTabSz="685574"/>
              <a:r>
                <a:rPr lang="en-GB" sz="1500" dirty="0" smtClean="0">
                  <a:solidFill>
                    <a:schemeClr val="bg1"/>
                  </a:solidFill>
                  <a:latin typeface="Calibri" pitchFamily="34" charset="0"/>
                </a:rPr>
                <a:t> </a:t>
              </a:r>
              <a:r>
                <a:rPr lang="en-GB" sz="1500" dirty="0" err="1" smtClean="0">
                  <a:solidFill>
                    <a:schemeClr val="bg1"/>
                  </a:solidFill>
                  <a:latin typeface="Calibri" pitchFamily="34" charset="0"/>
                </a:rPr>
                <a:t>BeginTime</a:t>
              </a:r>
              <a:endParaRPr lang="en-GB" sz="1500" dirty="0" smtClean="0">
                <a:solidFill>
                  <a:schemeClr val="bg1"/>
                </a:solidFill>
                <a:latin typeface="Calibri" pitchFamily="34" charset="0"/>
              </a:endParaRPr>
            </a:p>
            <a:p>
              <a:pPr defTabSz="685574"/>
              <a:r>
                <a:rPr lang="en-GB" sz="1500" dirty="0" smtClean="0">
                  <a:solidFill>
                    <a:schemeClr val="bg1"/>
                  </a:solidFill>
                  <a:latin typeface="Calibri" pitchFamily="34" charset="0"/>
                </a:rPr>
                <a:t> </a:t>
              </a:r>
              <a:r>
                <a:rPr lang="en-GB" sz="1500" dirty="0">
                  <a:solidFill>
                    <a:schemeClr val="bg1"/>
                  </a:solidFill>
                  <a:latin typeface="Calibri" pitchFamily="34" charset="0"/>
                </a:rPr>
                <a:t>From / To / By</a:t>
              </a:r>
            </a:p>
            <a:p>
              <a:pPr defTabSz="685574"/>
              <a:r>
                <a:rPr lang="en-GB" sz="1500" dirty="0">
                  <a:solidFill>
                    <a:schemeClr val="bg1"/>
                  </a:solidFill>
                  <a:latin typeface="Calibri" pitchFamily="34" charset="0"/>
                </a:rPr>
                <a:t> Duration</a:t>
              </a:r>
            </a:p>
            <a:p>
              <a:pPr defTabSz="685574"/>
              <a:r>
                <a:rPr lang="en-GB" sz="1500" dirty="0">
                  <a:solidFill>
                    <a:schemeClr val="bg1"/>
                  </a:solidFill>
                  <a:latin typeface="Calibri" pitchFamily="34" charset="0"/>
                </a:rPr>
                <a:t> ...</a:t>
              </a:r>
            </a:p>
          </p:txBody>
        </p:sp>
      </p:grpSp>
    </p:spTree>
    <p:extLst>
      <p:ext uri="{BB962C8B-B14F-4D97-AF65-F5344CB8AC3E}">
        <p14:creationId xmlns:p14="http://schemas.microsoft.com/office/powerpoint/2010/main" val="897763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ox(in)">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ox(in)">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01955"/>
            <a:ext cx="8229600" cy="360548"/>
          </a:xfrm>
        </p:spPr>
        <p:txBody>
          <a:bodyPr/>
          <a:lstStyle/>
          <a:p>
            <a:r>
              <a:rPr lang="en-GB" dirty="0" err="1" smtClean="0"/>
              <a:t>Tipos</a:t>
            </a:r>
            <a:r>
              <a:rPr lang="en-GB" dirty="0" smtClean="0"/>
              <a:t> de </a:t>
            </a:r>
            <a:r>
              <a:rPr lang="en-GB" dirty="0" err="1" smtClean="0"/>
              <a:t>animaciones</a:t>
            </a:r>
            <a:endParaRPr lang="en-GB" dirty="0"/>
          </a:p>
        </p:txBody>
      </p:sp>
      <p:sp>
        <p:nvSpPr>
          <p:cNvPr id="7" name="Text Placeholder 6"/>
          <p:cNvSpPr>
            <a:spLocks noGrp="1"/>
          </p:cNvSpPr>
          <p:nvPr>
            <p:ph type="body" sz="quarter" idx="10"/>
          </p:nvPr>
        </p:nvSpPr>
        <p:spPr>
          <a:xfrm>
            <a:off x="201930" y="873071"/>
            <a:ext cx="8740142" cy="3901321"/>
          </a:xfrm>
        </p:spPr>
        <p:txBody>
          <a:bodyPr/>
          <a:lstStyle/>
          <a:p>
            <a:r>
              <a:rPr lang="es-ES" sz="1800" dirty="0" smtClean="0"/>
              <a:t>Contamos con gran variedad de </a:t>
            </a:r>
            <a:r>
              <a:rPr lang="es-ES" sz="1800" b="1" dirty="0" smtClean="0"/>
              <a:t>tipos</a:t>
            </a:r>
            <a:r>
              <a:rPr lang="es-ES" sz="1800" dirty="0" smtClean="0"/>
              <a:t> diferentes de animación. De cada opción disponibles además contamos con dos versiones, una simple que </a:t>
            </a:r>
            <a:r>
              <a:rPr lang="es-ES" sz="1800" dirty="0"/>
              <a:t>nos </a:t>
            </a:r>
            <a:r>
              <a:rPr lang="es-ES" sz="1800" dirty="0" smtClean="0"/>
              <a:t>permite sencillamente </a:t>
            </a:r>
            <a:r>
              <a:rPr lang="es-ES" sz="1800" dirty="0"/>
              <a:t>indicar un valor final y una duración y una variante más </a:t>
            </a:r>
            <a:r>
              <a:rPr lang="es-ES" sz="1800" dirty="0" smtClean="0"/>
              <a:t>compleja que </a:t>
            </a:r>
            <a:r>
              <a:rPr lang="es-ES" sz="1800" dirty="0"/>
              <a:t>nos permite definir una colección de </a:t>
            </a:r>
            <a:r>
              <a:rPr lang="es-ES" sz="1800" dirty="0" err="1" smtClean="0"/>
              <a:t>frames</a:t>
            </a:r>
            <a:r>
              <a:rPr lang="es-ES" sz="1800" dirty="0" smtClean="0"/>
              <a:t> para </a:t>
            </a:r>
            <a:r>
              <a:rPr lang="es-ES" sz="1800" dirty="0"/>
              <a:t>la </a:t>
            </a:r>
            <a:r>
              <a:rPr lang="es-ES" sz="1800" dirty="0" smtClean="0"/>
              <a:t>animación:</a:t>
            </a:r>
            <a:endParaRPr lang="es-ES" sz="1800" dirty="0"/>
          </a:p>
          <a:p>
            <a:pPr marL="285750" indent="-285750">
              <a:buFont typeface="Arial" panose="020B0604020202020204" pitchFamily="34" charset="0"/>
              <a:buChar char="•"/>
            </a:pPr>
            <a:r>
              <a:rPr lang="es-ES" b="1" dirty="0" err="1" smtClean="0"/>
              <a:t>DoubleAnimation</a:t>
            </a:r>
            <a:r>
              <a:rPr lang="es-ES" b="1" dirty="0" smtClean="0"/>
              <a:t> </a:t>
            </a:r>
            <a:r>
              <a:rPr lang="es-ES" b="1" dirty="0"/>
              <a:t>/ </a:t>
            </a:r>
            <a:r>
              <a:rPr lang="es-ES" b="1" dirty="0" err="1"/>
              <a:t>DoubleAnimationUsingKeyFrames</a:t>
            </a:r>
            <a:r>
              <a:rPr lang="es-ES" dirty="0"/>
              <a:t>, </a:t>
            </a:r>
            <a:r>
              <a:rPr lang="es-ES" dirty="0" smtClean="0"/>
              <a:t>propiedades </a:t>
            </a:r>
            <a:r>
              <a:rPr lang="es-ES" dirty="0"/>
              <a:t>numéricas. </a:t>
            </a:r>
          </a:p>
          <a:p>
            <a:pPr marL="285750" indent="-285750">
              <a:buFont typeface="Arial" panose="020B0604020202020204" pitchFamily="34" charset="0"/>
              <a:buChar char="•"/>
            </a:pPr>
            <a:r>
              <a:rPr lang="es-ES" b="1" dirty="0" err="1"/>
              <a:t>ColorAnimation</a:t>
            </a:r>
            <a:r>
              <a:rPr lang="es-ES" b="1" dirty="0"/>
              <a:t> / </a:t>
            </a:r>
            <a:r>
              <a:rPr lang="es-ES" b="1" dirty="0" err="1"/>
              <a:t>ColorAnimationUsingKeyFrames</a:t>
            </a:r>
            <a:r>
              <a:rPr lang="es-ES" dirty="0"/>
              <a:t>, </a:t>
            </a:r>
            <a:r>
              <a:rPr lang="es-ES" dirty="0" smtClean="0"/>
              <a:t>propiedades </a:t>
            </a:r>
            <a:r>
              <a:rPr lang="es-ES" dirty="0"/>
              <a:t>basadas en colores.</a:t>
            </a:r>
          </a:p>
          <a:p>
            <a:pPr marL="285750" indent="-285750">
              <a:buFont typeface="Arial" panose="020B0604020202020204" pitchFamily="34" charset="0"/>
              <a:buChar char="•"/>
            </a:pPr>
            <a:r>
              <a:rPr lang="es-ES" b="1" dirty="0" err="1"/>
              <a:t>PointAnimation</a:t>
            </a:r>
            <a:r>
              <a:rPr lang="es-ES" b="1" dirty="0"/>
              <a:t> / </a:t>
            </a:r>
            <a:r>
              <a:rPr lang="es-ES" b="1" dirty="0" err="1"/>
              <a:t>PointAnimationUsingKeyFrames</a:t>
            </a:r>
            <a:r>
              <a:rPr lang="es-ES" dirty="0"/>
              <a:t>, </a:t>
            </a:r>
            <a:r>
              <a:rPr lang="es-ES" dirty="0" smtClean="0"/>
              <a:t>propiedades </a:t>
            </a:r>
            <a:r>
              <a:rPr lang="es-ES" dirty="0"/>
              <a:t>basadas en puntos.</a:t>
            </a:r>
          </a:p>
          <a:p>
            <a:pPr marL="285750" indent="-285750">
              <a:buFont typeface="Arial" panose="020B0604020202020204" pitchFamily="34" charset="0"/>
              <a:buChar char="•"/>
            </a:pPr>
            <a:r>
              <a:rPr lang="es-ES" b="1" dirty="0" err="1"/>
              <a:t>ObjectAnimationUsingKeyFrames</a:t>
            </a:r>
            <a:r>
              <a:rPr lang="es-ES" dirty="0"/>
              <a:t>, </a:t>
            </a:r>
            <a:r>
              <a:rPr lang="es-ES" dirty="0" smtClean="0"/>
              <a:t>cualquier tipo </a:t>
            </a:r>
            <a:r>
              <a:rPr lang="es-ES" dirty="0"/>
              <a:t>de </a:t>
            </a:r>
            <a:r>
              <a:rPr lang="es-ES" dirty="0" smtClean="0"/>
              <a:t>propiedad diferentes a las anteriores.</a:t>
            </a:r>
            <a:endParaRPr lang="es-ES" dirty="0"/>
          </a:p>
          <a:p>
            <a:endParaRPr lang="en-GB" sz="1400" dirty="0"/>
          </a:p>
        </p:txBody>
      </p:sp>
    </p:spTree>
    <p:extLst>
      <p:ext uri="{BB962C8B-B14F-4D97-AF65-F5344CB8AC3E}">
        <p14:creationId xmlns:p14="http://schemas.microsoft.com/office/powerpoint/2010/main" val="21339160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indows Phone blu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WindowsPhone">
      <a:fillStyleLst>
        <a:solidFill>
          <a:schemeClr val="phClr"/>
        </a:solidFill>
        <a:solidFill>
          <a:schemeClr val="phClr">
            <a:tint val="0"/>
          </a:schemeClr>
        </a:solidFill>
        <a:solidFill>
          <a:schemeClr val="phClr"/>
        </a:soli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tint val="90000"/>
          </a:schemeClr>
        </a:solidFill>
        <a:solidFill>
          <a:schemeClr val="phClr">
            <a:tint val="90000"/>
          </a:schemeClr>
        </a:solidFill>
        <a:solidFill>
          <a:schemeClr val="phClr">
            <a:tint val="90000"/>
          </a:schemeClr>
        </a:solidFill>
      </a:bgFillStyleLst>
    </a:fmtScheme>
  </a:themeElements>
  <a:objectDefaults>
    <a:spDef>
      <a:spPr>
        <a:solidFill>
          <a:schemeClr val="bg2"/>
        </a:solidFill>
        <a:ln>
          <a:noFill/>
        </a:ln>
      </a:spPr>
      <a:bodyPr lIns="137160" tIns="91440" rIns="137160" bIns="91440" rtlCol="0" anchor="t" anchorCtr="0"/>
      <a:lstStyle>
        <a:defPP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600" dirty="0" err="1" smtClean="0"/>
        </a:defPPr>
      </a:lstStyle>
    </a:txDef>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2.xml><?xml version="1.0" encoding="utf-8"?>
<a:theme xmlns:a="http://schemas.openxmlformats.org/drawingml/2006/main" name="TechEd_2012_Template_16x9 (4)">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3.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4.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docProps/app.xml><?xml version="1.0" encoding="utf-8"?>
<Properties xmlns="http://schemas.openxmlformats.org/officeDocument/2006/extended-properties" xmlns:vt="http://schemas.openxmlformats.org/officeDocument/2006/docPropsVTypes">
  <Template/>
  <TotalTime>11129</TotalTime>
  <Words>1255</Words>
  <Application>Microsoft Office PowerPoint</Application>
  <PresentationFormat>Presentación en pantalla (16:9)</PresentationFormat>
  <Paragraphs>156</Paragraphs>
  <Slides>19</Slides>
  <Notes>11</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19</vt:i4>
      </vt:variant>
    </vt:vector>
  </HeadingPairs>
  <TitlesOfParts>
    <vt:vector size="30" baseType="lpstr">
      <vt:lpstr>Arial</vt:lpstr>
      <vt:lpstr>Calibri</vt:lpstr>
      <vt:lpstr>Consolas</vt:lpstr>
      <vt:lpstr>Segoe Condensed</vt:lpstr>
      <vt:lpstr>Segoe UI</vt:lpstr>
      <vt:lpstr>Segoe UI Light</vt:lpstr>
      <vt:lpstr>Segoe WP Light</vt:lpstr>
      <vt:lpstr>Segoe WP SemiLight</vt:lpstr>
      <vt:lpstr>Wingdings</vt:lpstr>
      <vt:lpstr>Windows Phone blue</vt:lpstr>
      <vt:lpstr>TechEd_2012_Template_16x9 (4)</vt:lpstr>
      <vt:lpstr>Trio de aces</vt:lpstr>
      <vt:lpstr>¿Qué vamos a ver?</vt:lpstr>
      <vt:lpstr>Animaciones</vt:lpstr>
      <vt:lpstr>Microsoft Design Language: Principios</vt:lpstr>
      <vt:lpstr>Rápido y Fluido Movimiento</vt:lpstr>
      <vt:lpstr>Presentación de PowerPoint</vt:lpstr>
      <vt:lpstr>StoryBoards</vt:lpstr>
      <vt:lpstr>Anatomía de una animación</vt:lpstr>
      <vt:lpstr>Tipos de animaciones</vt:lpstr>
      <vt:lpstr>EJEMPLO: DoubleAnimation</vt:lpstr>
      <vt:lpstr>EJEMPLO: DoubleAnimationUsingKeyFrames</vt:lpstr>
      <vt:lpstr>DEMO</vt:lpstr>
      <vt:lpstr>Componiendo animaciones</vt:lpstr>
      <vt:lpstr>Definiendo frames</vt:lpstr>
      <vt:lpstr>DEMO</vt:lpstr>
      <vt:lpstr>Usando Behaviors para lanzar animaciones</vt:lpstr>
      <vt:lpstr>DEMO</vt:lpstr>
      <vt:lpstr>Preguntas y respuestas</vt:lpstr>
      <vt:lpstr>Trio de ases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Amber</dc:creator>
  <cp:lastModifiedBy>Javier Suárez Ruiz</cp:lastModifiedBy>
  <cp:revision>517</cp:revision>
  <dcterms:created xsi:type="dcterms:W3CDTF">2012-05-11T22:32:06Z</dcterms:created>
  <dcterms:modified xsi:type="dcterms:W3CDTF">2014-06-19T18:50:09Z</dcterms:modified>
</cp:coreProperties>
</file>