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7" r:id="rId1"/>
    <p:sldMasterId id="2147484528" r:id="rId2"/>
  </p:sldMasterIdLst>
  <p:notesMasterIdLst>
    <p:notesMasterId r:id="rId65"/>
  </p:notesMasterIdLst>
  <p:handoutMasterIdLst>
    <p:handoutMasterId r:id="rId66"/>
  </p:handoutMasterIdLst>
  <p:sldIdLst>
    <p:sldId id="800" r:id="rId3"/>
    <p:sldId id="690" r:id="rId4"/>
    <p:sldId id="691" r:id="rId5"/>
    <p:sldId id="692" r:id="rId6"/>
    <p:sldId id="693" r:id="rId7"/>
    <p:sldId id="694" r:id="rId8"/>
    <p:sldId id="695" r:id="rId9"/>
    <p:sldId id="774" r:id="rId10"/>
    <p:sldId id="775" r:id="rId11"/>
    <p:sldId id="696" r:id="rId12"/>
    <p:sldId id="697" r:id="rId13"/>
    <p:sldId id="698" r:id="rId14"/>
    <p:sldId id="699" r:id="rId15"/>
    <p:sldId id="700" r:id="rId16"/>
    <p:sldId id="747" r:id="rId17"/>
    <p:sldId id="761" r:id="rId18"/>
    <p:sldId id="748" r:id="rId19"/>
    <p:sldId id="749" r:id="rId20"/>
    <p:sldId id="763" r:id="rId21"/>
    <p:sldId id="762" r:id="rId22"/>
    <p:sldId id="764" r:id="rId23"/>
    <p:sldId id="765" r:id="rId24"/>
    <p:sldId id="717" r:id="rId25"/>
    <p:sldId id="769" r:id="rId26"/>
    <p:sldId id="766" r:id="rId27"/>
    <p:sldId id="770" r:id="rId28"/>
    <p:sldId id="771" r:id="rId29"/>
    <p:sldId id="772" r:id="rId30"/>
    <p:sldId id="706" r:id="rId31"/>
    <p:sldId id="707" r:id="rId32"/>
    <p:sldId id="709" r:id="rId33"/>
    <p:sldId id="711" r:id="rId34"/>
    <p:sldId id="712" r:id="rId35"/>
    <p:sldId id="713" r:id="rId36"/>
    <p:sldId id="714" r:id="rId37"/>
    <p:sldId id="715" r:id="rId38"/>
    <p:sldId id="796" r:id="rId39"/>
    <p:sldId id="716" r:id="rId40"/>
    <p:sldId id="797" r:id="rId41"/>
    <p:sldId id="767" r:id="rId42"/>
    <p:sldId id="801" r:id="rId43"/>
    <p:sldId id="752" r:id="rId44"/>
    <p:sldId id="718" r:id="rId45"/>
    <p:sldId id="719" r:id="rId46"/>
    <p:sldId id="720" r:id="rId47"/>
    <p:sldId id="724" r:id="rId48"/>
    <p:sldId id="782" r:id="rId49"/>
    <p:sldId id="725" r:id="rId50"/>
    <p:sldId id="773" r:id="rId51"/>
    <p:sldId id="726" r:id="rId52"/>
    <p:sldId id="727" r:id="rId53"/>
    <p:sldId id="785" r:id="rId54"/>
    <p:sldId id="786" r:id="rId55"/>
    <p:sldId id="787" r:id="rId56"/>
    <p:sldId id="802" r:id="rId57"/>
    <p:sldId id="729" r:id="rId58"/>
    <p:sldId id="803" r:id="rId59"/>
    <p:sldId id="779" r:id="rId60"/>
    <p:sldId id="780" r:id="rId61"/>
    <p:sldId id="745" r:id="rId62"/>
    <p:sldId id="805" r:id="rId63"/>
    <p:sldId id="804" r:id="rId6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
          <p15:clr>
            <a:srgbClr val="A4A3A4"/>
          </p15:clr>
        </p15:guide>
        <p15:guide id="2" orient="horz" pos="2835">
          <p15:clr>
            <a:srgbClr val="A4A3A4"/>
          </p15:clr>
        </p15:guide>
        <p15:guide id="3" orient="horz" pos="769">
          <p15:clr>
            <a:srgbClr val="A4A3A4"/>
          </p15:clr>
        </p15:guide>
        <p15:guide id="4" orient="horz" pos="1153">
          <p15:clr>
            <a:srgbClr val="A4A3A4"/>
          </p15:clr>
        </p15:guide>
        <p15:guide id="5" orient="horz" pos="1812">
          <p15:clr>
            <a:srgbClr val="A4A3A4"/>
          </p15:clr>
        </p15:guide>
        <p15:guide id="6" orient="horz" pos="2562">
          <p15:clr>
            <a:srgbClr val="A4A3A4"/>
          </p15:clr>
        </p15:guide>
        <p15:guide id="7" orient="horz" pos="1906">
          <p15:clr>
            <a:srgbClr val="A4A3A4"/>
          </p15:clr>
        </p15:guide>
        <p15:guide id="8" orient="horz" pos="1054">
          <p15:clr>
            <a:srgbClr val="A4A3A4"/>
          </p15:clr>
        </p15:guide>
        <p15:guide id="9" pos="288">
          <p15:clr>
            <a:srgbClr val="A4A3A4"/>
          </p15:clr>
        </p15:guide>
        <p15:guide id="10" pos="5472">
          <p15:clr>
            <a:srgbClr val="A4A3A4"/>
          </p15:clr>
        </p15:guide>
        <p15:guide id="11" pos="1700">
          <p15:clr>
            <a:srgbClr val="A4A3A4"/>
          </p15:clr>
        </p15:guide>
        <p15:guide id="12" pos="3207">
          <p15:clr>
            <a:srgbClr val="A4A3A4"/>
          </p15:clr>
        </p15:guide>
        <p15:guide id="13" pos="4715">
          <p15:clr>
            <a:srgbClr val="A4A3A4"/>
          </p15:clr>
        </p15:guide>
        <p15:guide id="14" pos="1795">
          <p15:clr>
            <a:srgbClr val="A4A3A4"/>
          </p15:clr>
        </p15:guide>
        <p15:guide id="15" pos="3307">
          <p15:clr>
            <a:srgbClr val="A4A3A4"/>
          </p15:clr>
        </p15:guide>
        <p15:guide id="16" pos="4814">
          <p15:clr>
            <a:srgbClr val="A4A3A4"/>
          </p15:clr>
        </p15:guide>
        <p15:guide id="17" pos="2451">
          <p15:clr>
            <a:srgbClr val="A4A3A4"/>
          </p15:clr>
        </p15:guide>
        <p15:guide id="18" pos="2554">
          <p15:clr>
            <a:srgbClr val="A4A3A4"/>
          </p15:clr>
        </p15:guide>
        <p15:guide id="19" pos="942">
          <p15:clr>
            <a:srgbClr val="A4A3A4"/>
          </p15:clr>
        </p15:guide>
        <p15:guide id="20" pos="1042">
          <p15:clr>
            <a:srgbClr val="A4A3A4"/>
          </p15:clr>
        </p15:guide>
        <p15:guide id="21" pos="3965">
          <p15:clr>
            <a:srgbClr val="A4A3A4"/>
          </p15:clr>
        </p15:guide>
        <p15:guide id="22" pos="40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68" autoAdjust="0"/>
    <p:restoredTop sz="65708" autoAdjust="0"/>
  </p:normalViewPr>
  <p:slideViewPr>
    <p:cSldViewPr snapToGrid="0">
      <p:cViewPr varScale="1">
        <p:scale>
          <a:sx n="72" d="100"/>
          <a:sy n="72" d="100"/>
        </p:scale>
        <p:origin x="84" y="540"/>
      </p:cViewPr>
      <p:guideLst>
        <p:guide orient="horz" pos="294"/>
        <p:guide orient="horz" pos="2835"/>
        <p:guide orient="horz" pos="769"/>
        <p:guide orient="horz" pos="1153"/>
        <p:guide orient="horz" pos="1812"/>
        <p:guide orient="horz" pos="2562"/>
        <p:guide orient="horz" pos="1906"/>
        <p:guide orient="horz" pos="1054"/>
        <p:guide pos="288"/>
        <p:guide pos="5472"/>
        <p:guide pos="1700"/>
        <p:guide pos="3207"/>
        <p:guide pos="4715"/>
        <p:guide pos="1795"/>
        <p:guide pos="3307"/>
        <p:guide pos="4814"/>
        <p:guide pos="2451"/>
        <p:guide pos="2554"/>
        <p:guide pos="942"/>
        <p:guide pos="1042"/>
        <p:guide pos="3965"/>
        <p:guide pos="4061"/>
      </p:guideLst>
    </p:cSldViewPr>
  </p:slideViewPr>
  <p:notesTextViewPr>
    <p:cViewPr>
      <p:scale>
        <a:sx n="1" d="1"/>
        <a:sy n="1" d="1"/>
      </p:scale>
      <p:origin x="0" y="0"/>
    </p:cViewPr>
  </p:notesTextViewPr>
  <p:sorterViewPr>
    <p:cViewPr varScale="1">
      <p:scale>
        <a:sx n="100" d="100"/>
        <a:sy n="100" d="100"/>
      </p:scale>
      <p:origin x="0" y="-10272"/>
    </p:cViewPr>
  </p:sorterViewPr>
  <p:notesViewPr>
    <p:cSldViewPr snapToGrid="0">
      <p:cViewPr varScale="1">
        <p:scale>
          <a:sx n="98" d="100"/>
          <a:sy n="98" d="100"/>
        </p:scale>
        <p:origin x="-2376" y="-108"/>
      </p:cViewPr>
      <p:guideLst>
        <p:guide orient="horz" pos="2880"/>
        <p:guide pos="2160"/>
      </p:guideLst>
    </p:cSldViewPr>
  </p:notesViewPr>
  <p:gridSpacing cx="75895" cy="7589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DF3284-5CED-4372-997B-A2DB9FEB5F36}" type="datetimeFigureOut">
              <a:rPr lang="en-US" smtClean="0"/>
              <a:t>10/27/2013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07429C-3E65-48FF-BF64-25C511DAE822}" type="slidenum">
              <a:rPr lang="en-US" smtClean="0"/>
              <a:t>‹Nº›</a:t>
            </a:fld>
            <a:endParaRPr lang="en-US"/>
          </a:p>
        </p:txBody>
      </p:sp>
    </p:spTree>
    <p:extLst>
      <p:ext uri="{BB962C8B-B14F-4D97-AF65-F5344CB8AC3E}">
        <p14:creationId xmlns:p14="http://schemas.microsoft.com/office/powerpoint/2010/main" val="2655152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4F01F-7F76-4F9A-9CC8-4847A2F5E179}" type="datetimeFigureOut">
              <a:rPr lang="en-US" smtClean="0"/>
              <a:t>10/27/2013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6C1CF0-316C-4904-A0F9-3EEDE72BDC86}" type="slidenum">
              <a:rPr lang="en-US" smtClean="0"/>
              <a:t>‹Nº›</a:t>
            </a:fld>
            <a:endParaRPr lang="en-US"/>
          </a:p>
        </p:txBody>
      </p:sp>
    </p:spTree>
    <p:extLst>
      <p:ext uri="{BB962C8B-B14F-4D97-AF65-F5344CB8AC3E}">
        <p14:creationId xmlns:p14="http://schemas.microsoft.com/office/powerpoint/2010/main" val="21260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1</a:t>
            </a:fld>
            <a:endParaRPr lang="en-US"/>
          </a:p>
        </p:txBody>
      </p:sp>
    </p:spTree>
    <p:extLst>
      <p:ext uri="{BB962C8B-B14F-4D97-AF65-F5344CB8AC3E}">
        <p14:creationId xmlns:p14="http://schemas.microsoft.com/office/powerpoint/2010/main" val="3213858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11</a:t>
            </a:fld>
            <a:endParaRPr lang="en-US"/>
          </a:p>
        </p:txBody>
      </p:sp>
    </p:spTree>
    <p:extLst>
      <p:ext uri="{BB962C8B-B14F-4D97-AF65-F5344CB8AC3E}">
        <p14:creationId xmlns:p14="http://schemas.microsoft.com/office/powerpoint/2010/main" val="1798246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98247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13</a:t>
            </a:fld>
            <a:endParaRPr lang="en-US"/>
          </a:p>
        </p:txBody>
      </p:sp>
    </p:spTree>
    <p:extLst>
      <p:ext uri="{BB962C8B-B14F-4D97-AF65-F5344CB8AC3E}">
        <p14:creationId xmlns:p14="http://schemas.microsoft.com/office/powerpoint/2010/main" val="2748320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14</a:t>
            </a:fld>
            <a:endParaRPr lang="en-US"/>
          </a:p>
        </p:txBody>
      </p:sp>
    </p:spTree>
    <p:extLst>
      <p:ext uri="{BB962C8B-B14F-4D97-AF65-F5344CB8AC3E}">
        <p14:creationId xmlns:p14="http://schemas.microsoft.com/office/powerpoint/2010/main" val="1646222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15</a:t>
            </a:fld>
            <a:endParaRPr lang="en-US"/>
          </a:p>
        </p:txBody>
      </p:sp>
    </p:spTree>
    <p:extLst>
      <p:ext uri="{BB962C8B-B14F-4D97-AF65-F5344CB8AC3E}">
        <p14:creationId xmlns:p14="http://schemas.microsoft.com/office/powerpoint/2010/main" val="739452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16</a:t>
            </a:fld>
            <a:endParaRPr lang="en-US"/>
          </a:p>
        </p:txBody>
      </p:sp>
    </p:spTree>
    <p:extLst>
      <p:ext uri="{BB962C8B-B14F-4D97-AF65-F5344CB8AC3E}">
        <p14:creationId xmlns:p14="http://schemas.microsoft.com/office/powerpoint/2010/main" val="2287155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17</a:t>
            </a:fld>
            <a:endParaRPr lang="en-US"/>
          </a:p>
        </p:txBody>
      </p:sp>
    </p:spTree>
    <p:extLst>
      <p:ext uri="{BB962C8B-B14F-4D97-AF65-F5344CB8AC3E}">
        <p14:creationId xmlns:p14="http://schemas.microsoft.com/office/powerpoint/2010/main" val="1808737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18</a:t>
            </a:fld>
            <a:endParaRPr lang="en-US"/>
          </a:p>
        </p:txBody>
      </p:sp>
    </p:spTree>
    <p:extLst>
      <p:ext uri="{BB962C8B-B14F-4D97-AF65-F5344CB8AC3E}">
        <p14:creationId xmlns:p14="http://schemas.microsoft.com/office/powerpoint/2010/main" val="4100880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19</a:t>
            </a:fld>
            <a:endParaRPr lang="en-US"/>
          </a:p>
        </p:txBody>
      </p:sp>
    </p:spTree>
    <p:extLst>
      <p:ext uri="{BB962C8B-B14F-4D97-AF65-F5344CB8AC3E}">
        <p14:creationId xmlns:p14="http://schemas.microsoft.com/office/powerpoint/2010/main" val="185288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20</a:t>
            </a:fld>
            <a:endParaRPr lang="en-US"/>
          </a:p>
        </p:txBody>
      </p:sp>
    </p:spTree>
    <p:extLst>
      <p:ext uri="{BB962C8B-B14F-4D97-AF65-F5344CB8AC3E}">
        <p14:creationId xmlns:p14="http://schemas.microsoft.com/office/powerpoint/2010/main" val="85115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Esta sesión tiene</a:t>
            </a:r>
            <a:r>
              <a:rPr lang="es-ES" baseline="0" dirty="0" smtClean="0"/>
              <a:t> como objetivo</a:t>
            </a:r>
            <a:r>
              <a:rPr lang="es-ES" dirty="0" smtClean="0"/>
              <a:t> ver el proceso de preparación de una aplicación para el</a:t>
            </a:r>
            <a:r>
              <a:rPr lang="es-ES" baseline="0" dirty="0" smtClean="0"/>
              <a:t> </a:t>
            </a:r>
            <a:r>
              <a:rPr lang="es-ES" dirty="0" smtClean="0"/>
              <a:t>envío, así como consejos sobre cómo maximizar la absorción y aumentar los beneficios.</a:t>
            </a:r>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620169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21</a:t>
            </a:fld>
            <a:endParaRPr lang="en-US"/>
          </a:p>
        </p:txBody>
      </p:sp>
    </p:spTree>
    <p:extLst>
      <p:ext uri="{BB962C8B-B14F-4D97-AF65-F5344CB8AC3E}">
        <p14:creationId xmlns:p14="http://schemas.microsoft.com/office/powerpoint/2010/main" val="2340682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22</a:t>
            </a:fld>
            <a:endParaRPr lang="en-US"/>
          </a:p>
        </p:txBody>
      </p:sp>
    </p:spTree>
    <p:extLst>
      <p:ext uri="{BB962C8B-B14F-4D97-AF65-F5344CB8AC3E}">
        <p14:creationId xmlns:p14="http://schemas.microsoft.com/office/powerpoint/2010/main" val="3440797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23</a:t>
            </a:fld>
            <a:endParaRPr lang="en-US"/>
          </a:p>
        </p:txBody>
      </p:sp>
    </p:spTree>
    <p:extLst>
      <p:ext uri="{BB962C8B-B14F-4D97-AF65-F5344CB8AC3E}">
        <p14:creationId xmlns:p14="http://schemas.microsoft.com/office/powerpoint/2010/main" val="2029259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Automated Tests page provides tests that evaluate the basic criteria of your app, such as app size, and the presence and size of app images. </a:t>
            </a:r>
          </a:p>
          <a:p>
            <a:endParaRPr lang="en-GB" dirty="0" smtClean="0"/>
          </a:p>
          <a:p>
            <a:r>
              <a:rPr lang="en-GB" dirty="0" smtClean="0"/>
              <a:t>The Capability Validation test is available only for apps that target Windows Phone OS 7.1.</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24</a:t>
            </a:fld>
            <a:endParaRPr lang="en-US"/>
          </a:p>
        </p:txBody>
      </p:sp>
    </p:spTree>
    <p:extLst>
      <p:ext uri="{BB962C8B-B14F-4D97-AF65-F5344CB8AC3E}">
        <p14:creationId xmlns:p14="http://schemas.microsoft.com/office/powerpoint/2010/main" val="3764666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25</a:t>
            </a:fld>
            <a:endParaRPr lang="en-US"/>
          </a:p>
        </p:txBody>
      </p:sp>
    </p:spTree>
    <p:extLst>
      <p:ext uri="{BB962C8B-B14F-4D97-AF65-F5344CB8AC3E}">
        <p14:creationId xmlns:p14="http://schemas.microsoft.com/office/powerpoint/2010/main" val="33819076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26</a:t>
            </a:fld>
            <a:endParaRPr lang="en-US"/>
          </a:p>
        </p:txBody>
      </p:sp>
    </p:spTree>
    <p:extLst>
      <p:ext uri="{BB962C8B-B14F-4D97-AF65-F5344CB8AC3E}">
        <p14:creationId xmlns:p14="http://schemas.microsoft.com/office/powerpoint/2010/main" val="2516219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Follow the instructions</a:t>
            </a:r>
            <a:r>
              <a:rPr lang="en-GB" baseline="0" dirty="0" smtClean="0"/>
              <a:t> in the Demo 02 document.</a:t>
            </a:r>
            <a:endParaRPr lang="en-GB"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27</a:t>
            </a:fld>
            <a:endParaRPr lang="en-US"/>
          </a:p>
        </p:txBody>
      </p:sp>
    </p:spTree>
    <p:extLst>
      <p:ext uri="{BB962C8B-B14F-4D97-AF65-F5344CB8AC3E}">
        <p14:creationId xmlns:p14="http://schemas.microsoft.com/office/powerpoint/2010/main" val="2983885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29</a:t>
            </a:fld>
            <a:endParaRPr lang="en-US"/>
          </a:p>
        </p:txBody>
      </p:sp>
    </p:spTree>
    <p:extLst>
      <p:ext uri="{BB962C8B-B14F-4D97-AF65-F5344CB8AC3E}">
        <p14:creationId xmlns:p14="http://schemas.microsoft.com/office/powerpoint/2010/main" val="6180704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30</a:t>
            </a:fld>
            <a:endParaRPr lang="en-US"/>
          </a:p>
        </p:txBody>
      </p:sp>
    </p:spTree>
    <p:extLst>
      <p:ext uri="{BB962C8B-B14F-4D97-AF65-F5344CB8AC3E}">
        <p14:creationId xmlns:p14="http://schemas.microsoft.com/office/powerpoint/2010/main" val="434704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31</a:t>
            </a:fld>
            <a:endParaRPr lang="en-US"/>
          </a:p>
        </p:txBody>
      </p:sp>
    </p:spTree>
    <p:extLst>
      <p:ext uri="{BB962C8B-B14F-4D97-AF65-F5344CB8AC3E}">
        <p14:creationId xmlns:p14="http://schemas.microsoft.com/office/powerpoint/2010/main" val="257435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Lo primero que tienes que hacer es asegurarse de que su aplicación es apta para su publicación. Hay que asegurarse de que la aplicación está funcionando de manera óptima y dar al usuario una buena experiencia.</a:t>
            </a:r>
            <a:br>
              <a:rPr lang="es-ES" dirty="0" smtClean="0"/>
            </a:br>
            <a:r>
              <a:rPr lang="es-ES" dirty="0" smtClean="0"/>
              <a:t>Para ello, las herramientas de rendimiento incluidos en el SDK pueden ser útiles.</a:t>
            </a:r>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3</a:t>
            </a:fld>
            <a:endParaRPr lang="en-US"/>
          </a:p>
        </p:txBody>
      </p:sp>
    </p:spTree>
    <p:extLst>
      <p:ext uri="{BB962C8B-B14F-4D97-AF65-F5344CB8AC3E}">
        <p14:creationId xmlns:p14="http://schemas.microsoft.com/office/powerpoint/2010/main" val="2228497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33</a:t>
            </a:fld>
            <a:endParaRPr lang="en-US"/>
          </a:p>
        </p:txBody>
      </p:sp>
    </p:spTree>
    <p:extLst>
      <p:ext uri="{BB962C8B-B14F-4D97-AF65-F5344CB8AC3E}">
        <p14:creationId xmlns:p14="http://schemas.microsoft.com/office/powerpoint/2010/main" val="1298633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payment</a:t>
            </a:r>
            <a:r>
              <a:rPr lang="en-GB" baseline="0" dirty="0" smtClean="0"/>
              <a:t> to overseas is a pain, but not a problem.</a:t>
            </a:r>
          </a:p>
          <a:p>
            <a:r>
              <a:rPr lang="en-GB" baseline="0" dirty="0" smtClean="0"/>
              <a:t>There are also some third party publishing houses that will allow you to publish your applications if you don’t want the hassle of publishing your own or you are based in one of the few countries that does not support Windows Phone Marketplace</a:t>
            </a:r>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35</a:t>
            </a:fld>
            <a:endParaRPr lang="en-US"/>
          </a:p>
        </p:txBody>
      </p:sp>
    </p:spTree>
    <p:extLst>
      <p:ext uri="{BB962C8B-B14F-4D97-AF65-F5344CB8AC3E}">
        <p14:creationId xmlns:p14="http://schemas.microsoft.com/office/powerpoint/2010/main" val="1526850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36</a:t>
            </a:fld>
            <a:endParaRPr lang="en-US"/>
          </a:p>
        </p:txBody>
      </p:sp>
    </p:spTree>
    <p:extLst>
      <p:ext uri="{BB962C8B-B14F-4D97-AF65-F5344CB8AC3E}">
        <p14:creationId xmlns:p14="http://schemas.microsoft.com/office/powerpoint/2010/main" val="3714647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38</a:t>
            </a:fld>
            <a:endParaRPr lang="en-US"/>
          </a:p>
        </p:txBody>
      </p:sp>
    </p:spTree>
    <p:extLst>
      <p:ext uri="{BB962C8B-B14F-4D97-AF65-F5344CB8AC3E}">
        <p14:creationId xmlns:p14="http://schemas.microsoft.com/office/powerpoint/2010/main" val="4190725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40</a:t>
            </a:fld>
            <a:endParaRPr lang="en-US"/>
          </a:p>
        </p:txBody>
      </p:sp>
    </p:spTree>
    <p:extLst>
      <p:ext uri="{BB962C8B-B14F-4D97-AF65-F5344CB8AC3E}">
        <p14:creationId xmlns:p14="http://schemas.microsoft.com/office/powerpoint/2010/main" val="202925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41</a:t>
            </a:fld>
            <a:endParaRPr lang="en-US"/>
          </a:p>
        </p:txBody>
      </p:sp>
    </p:spTree>
    <p:extLst>
      <p:ext uri="{BB962C8B-B14F-4D97-AF65-F5344CB8AC3E}">
        <p14:creationId xmlns:p14="http://schemas.microsoft.com/office/powerpoint/2010/main" val="1669200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42</a:t>
            </a:fld>
            <a:endParaRPr lang="en-US"/>
          </a:p>
        </p:txBody>
      </p:sp>
    </p:spTree>
    <p:extLst>
      <p:ext uri="{BB962C8B-B14F-4D97-AF65-F5344CB8AC3E}">
        <p14:creationId xmlns:p14="http://schemas.microsoft.com/office/powerpoint/2010/main" val="425000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44</a:t>
            </a:fld>
            <a:endParaRPr lang="en-US"/>
          </a:p>
        </p:txBody>
      </p:sp>
    </p:spTree>
    <p:extLst>
      <p:ext uri="{BB962C8B-B14F-4D97-AF65-F5344CB8AC3E}">
        <p14:creationId xmlns:p14="http://schemas.microsoft.com/office/powerpoint/2010/main" val="3689863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45</a:t>
            </a:fld>
            <a:endParaRPr lang="en-US"/>
          </a:p>
        </p:txBody>
      </p:sp>
    </p:spTree>
    <p:extLst>
      <p:ext uri="{BB962C8B-B14F-4D97-AF65-F5344CB8AC3E}">
        <p14:creationId xmlns:p14="http://schemas.microsoft.com/office/powerpoint/2010/main" val="1769761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46</a:t>
            </a:fld>
            <a:endParaRPr lang="en-US"/>
          </a:p>
        </p:txBody>
      </p:sp>
    </p:spTree>
    <p:extLst>
      <p:ext uri="{BB962C8B-B14F-4D97-AF65-F5344CB8AC3E}">
        <p14:creationId xmlns:p14="http://schemas.microsoft.com/office/powerpoint/2010/main" val="46367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Puedes utiliza la herramienta de análisis de rendimiento de Windows </a:t>
            </a:r>
            <a:r>
              <a:rPr lang="es-ES" dirty="0" err="1" smtClean="0"/>
              <a:t>Phone</a:t>
            </a:r>
            <a:r>
              <a:rPr lang="es-ES" dirty="0" smtClean="0"/>
              <a:t> para mejorar los tiempos de respuesta de tus aplicaciones Windows </a:t>
            </a:r>
            <a:r>
              <a:rPr lang="es-ES" dirty="0" err="1" smtClean="0"/>
              <a:t>Phone</a:t>
            </a:r>
            <a:r>
              <a:rPr lang="es-ES" dirty="0" smtClean="0"/>
              <a:t>. Lo puedes lograr recolectando muestras de datos de rendimiento en una sesión de perfil para luego visualizar y analizar los datos. tienes la opción de analizar el rendimiento de ejecución o de uso de memoria de la aplicación en una sesión de perfil. Este tópico describe como capturar este muestre de datos y analizarlos usando el Performance </a:t>
            </a:r>
            <a:r>
              <a:rPr lang="es-ES" dirty="0" err="1" smtClean="0"/>
              <a:t>Analysis</a:t>
            </a:r>
            <a:r>
              <a:rPr lang="es-ES" dirty="0" smtClean="0"/>
              <a:t> </a:t>
            </a:r>
            <a:r>
              <a:rPr lang="es-ES" dirty="0" err="1" smtClean="0"/>
              <a:t>Tool</a:t>
            </a:r>
            <a:r>
              <a:rPr lang="es-ES" dirty="0" smtClean="0"/>
              <a:t>.</a:t>
            </a:r>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4</a:t>
            </a:fld>
            <a:endParaRPr lang="en-US"/>
          </a:p>
        </p:txBody>
      </p:sp>
    </p:spTree>
    <p:extLst>
      <p:ext uri="{BB962C8B-B14F-4D97-AF65-F5344CB8AC3E}">
        <p14:creationId xmlns:p14="http://schemas.microsoft.com/office/powerpoint/2010/main" val="33581393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47</a:t>
            </a:fld>
            <a:endParaRPr lang="en-US"/>
          </a:p>
        </p:txBody>
      </p:sp>
    </p:spTree>
    <p:extLst>
      <p:ext uri="{BB962C8B-B14F-4D97-AF65-F5344CB8AC3E}">
        <p14:creationId xmlns:p14="http://schemas.microsoft.com/office/powerpoint/2010/main" val="4907468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49</a:t>
            </a:fld>
            <a:endParaRPr lang="en-US"/>
          </a:p>
        </p:txBody>
      </p:sp>
    </p:spTree>
    <p:extLst>
      <p:ext uri="{BB962C8B-B14F-4D97-AF65-F5344CB8AC3E}">
        <p14:creationId xmlns:p14="http://schemas.microsoft.com/office/powerpoint/2010/main" val="18372934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50</a:t>
            </a:fld>
            <a:endParaRPr lang="en-US"/>
          </a:p>
        </p:txBody>
      </p:sp>
    </p:spTree>
    <p:extLst>
      <p:ext uri="{BB962C8B-B14F-4D97-AF65-F5344CB8AC3E}">
        <p14:creationId xmlns:p14="http://schemas.microsoft.com/office/powerpoint/2010/main" val="976482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51</a:t>
            </a:fld>
            <a:endParaRPr lang="en-US"/>
          </a:p>
        </p:txBody>
      </p:sp>
    </p:spTree>
    <p:extLst>
      <p:ext uri="{BB962C8B-B14F-4D97-AF65-F5344CB8AC3E}">
        <p14:creationId xmlns:p14="http://schemas.microsoft.com/office/powerpoint/2010/main" val="31392887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52</a:t>
            </a:fld>
            <a:endParaRPr lang="en-US"/>
          </a:p>
        </p:txBody>
      </p:sp>
    </p:spTree>
    <p:extLst>
      <p:ext uri="{BB962C8B-B14F-4D97-AF65-F5344CB8AC3E}">
        <p14:creationId xmlns:p14="http://schemas.microsoft.com/office/powerpoint/2010/main" val="5345726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3884613" y="8685213"/>
            <a:ext cx="2971800" cy="457200"/>
          </a:xfrm>
          <a:prstGeom prst="rect">
            <a:avLst/>
          </a:prstGeom>
        </p:spPr>
        <p:txBody>
          <a:bodyPr/>
          <a:lstStyle/>
          <a:p>
            <a:fld id="{23F0435E-5BF8-42D0-8EF0-8566F323AAC7}" type="slidenum">
              <a:rPr lang="es-ES" smtClean="0"/>
              <a:pPr/>
              <a:t>54</a:t>
            </a:fld>
            <a:endParaRPr lang="es-ES"/>
          </a:p>
        </p:txBody>
      </p:sp>
    </p:spTree>
    <p:extLst>
      <p:ext uri="{BB962C8B-B14F-4D97-AF65-F5344CB8AC3E}">
        <p14:creationId xmlns:p14="http://schemas.microsoft.com/office/powerpoint/2010/main" val="14432873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55</a:t>
            </a:fld>
            <a:endParaRPr lang="en-US"/>
          </a:p>
        </p:txBody>
      </p:sp>
    </p:spTree>
    <p:extLst>
      <p:ext uri="{BB962C8B-B14F-4D97-AF65-F5344CB8AC3E}">
        <p14:creationId xmlns:p14="http://schemas.microsoft.com/office/powerpoint/2010/main" val="530724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Llegados</a:t>
            </a:r>
            <a:r>
              <a:rPr lang="es-ES" baseline="0" dirty="0" smtClean="0"/>
              <a:t> a este punto tenemos todos los conocimientos necesarios para publicar la App e la Store.</a:t>
            </a:r>
            <a:endParaRPr lang="es-ES" dirty="0"/>
          </a:p>
        </p:txBody>
      </p:sp>
      <p:sp>
        <p:nvSpPr>
          <p:cNvPr id="4" name="Marcador de número de diapositiva 3"/>
          <p:cNvSpPr>
            <a:spLocks noGrp="1"/>
          </p:cNvSpPr>
          <p:nvPr>
            <p:ph type="sldNum" sz="quarter" idx="10"/>
          </p:nvPr>
        </p:nvSpPr>
        <p:spPr/>
        <p:txBody>
          <a:bodyPr/>
          <a:lstStyle/>
          <a:p>
            <a:fld id="{3E6C1CF0-316C-4904-A0F9-3EEDE72BDC86}" type="slidenum">
              <a:rPr lang="en-US" smtClean="0"/>
              <a:t>56</a:t>
            </a:fld>
            <a:endParaRPr lang="en-US"/>
          </a:p>
        </p:txBody>
      </p:sp>
    </p:spTree>
    <p:extLst>
      <p:ext uri="{BB962C8B-B14F-4D97-AF65-F5344CB8AC3E}">
        <p14:creationId xmlns:p14="http://schemas.microsoft.com/office/powerpoint/2010/main" val="41761067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57</a:t>
            </a:fld>
            <a:endParaRPr lang="en-US"/>
          </a:p>
        </p:txBody>
      </p:sp>
    </p:spTree>
    <p:extLst>
      <p:ext uri="{BB962C8B-B14F-4D97-AF65-F5344CB8AC3E}">
        <p14:creationId xmlns:p14="http://schemas.microsoft.com/office/powerpoint/2010/main" val="22543083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extLst>
      <p:ext uri="{BB962C8B-B14F-4D97-AF65-F5344CB8AC3E}">
        <p14:creationId xmlns:p14="http://schemas.microsoft.com/office/powerpoint/2010/main" val="4094197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Opcionalmente, puedes dar clic en </a:t>
            </a:r>
            <a:r>
              <a:rPr lang="es-ES" b="1" dirty="0" err="1" smtClean="0"/>
              <a:t>Advanced</a:t>
            </a:r>
            <a:r>
              <a:rPr lang="es-ES" b="1" dirty="0" smtClean="0"/>
              <a:t> </a:t>
            </a:r>
            <a:r>
              <a:rPr lang="es-ES" b="1" dirty="0" err="1" smtClean="0"/>
              <a:t>Settings</a:t>
            </a:r>
            <a:r>
              <a:rPr lang="es-ES" dirty="0" smtClean="0"/>
              <a:t> para mostrar mas opciones para analizar tu aplicación como los detalles de la cache, colectar contadores de rendimientos detallados y analizar el </a:t>
            </a:r>
            <a:r>
              <a:rPr lang="es-ES" dirty="0" err="1" smtClean="0"/>
              <a:t>stack</a:t>
            </a:r>
            <a:r>
              <a:rPr lang="es-ES" dirty="0" smtClean="0"/>
              <a:t> de memoria.</a:t>
            </a:r>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5</a:t>
            </a:fld>
            <a:endParaRPr lang="en-US"/>
          </a:p>
        </p:txBody>
      </p:sp>
    </p:spTree>
    <p:extLst>
      <p:ext uri="{BB962C8B-B14F-4D97-AF65-F5344CB8AC3E}">
        <p14:creationId xmlns:p14="http://schemas.microsoft.com/office/powerpoint/2010/main" val="7544864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extLst>
      <p:ext uri="{BB962C8B-B14F-4D97-AF65-F5344CB8AC3E}">
        <p14:creationId xmlns:p14="http://schemas.microsoft.com/office/powerpoint/2010/main" val="168732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60</a:t>
            </a:fld>
            <a:endParaRPr lang="en-US" dirty="0"/>
          </a:p>
        </p:txBody>
      </p:sp>
    </p:spTree>
    <p:extLst>
      <p:ext uri="{BB962C8B-B14F-4D97-AF65-F5344CB8AC3E}">
        <p14:creationId xmlns:p14="http://schemas.microsoft.com/office/powerpoint/2010/main" val="2310502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B263312-38AA-4E1E-B2B5-0F8F122B24FE}" type="slidenum">
              <a:rPr lang="en-US" smtClean="0"/>
              <a:pPr/>
              <a:t>61</a:t>
            </a:fld>
            <a:endParaRPr lang="en-US" dirty="0"/>
          </a:p>
        </p:txBody>
      </p:sp>
    </p:spTree>
    <p:extLst>
      <p:ext uri="{BB962C8B-B14F-4D97-AF65-F5344CB8AC3E}">
        <p14:creationId xmlns:p14="http://schemas.microsoft.com/office/powerpoint/2010/main" val="334564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 the point that this can be obtained</a:t>
            </a:r>
            <a:r>
              <a:rPr lang="en-GB" baseline="0" dirty="0" smtClean="0"/>
              <a:t> from the real device too.</a:t>
            </a:r>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6</a:t>
            </a:fld>
            <a:endParaRPr lang="en-US"/>
          </a:p>
        </p:txBody>
      </p:sp>
    </p:spTree>
    <p:extLst>
      <p:ext uri="{BB962C8B-B14F-4D97-AF65-F5344CB8AC3E}">
        <p14:creationId xmlns:p14="http://schemas.microsoft.com/office/powerpoint/2010/main" val="1093696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B59DFEC3-DDF1-47FC-A429-F37F4C396648}" type="slidenum">
              <a:rPr lang="en-US" smtClean="0"/>
              <a:t>7</a:t>
            </a:fld>
            <a:endParaRPr lang="en-US"/>
          </a:p>
        </p:txBody>
      </p:sp>
    </p:spTree>
    <p:extLst>
      <p:ext uri="{BB962C8B-B14F-4D97-AF65-F5344CB8AC3E}">
        <p14:creationId xmlns:p14="http://schemas.microsoft.com/office/powerpoint/2010/main" val="298388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3E6C1CF0-316C-4904-A0F9-3EEDE72BDC86}" type="slidenum">
              <a:rPr lang="en-US" smtClean="0"/>
              <a:t>8</a:t>
            </a:fld>
            <a:endParaRPr lang="en-US"/>
          </a:p>
        </p:txBody>
      </p:sp>
    </p:spTree>
    <p:extLst>
      <p:ext uri="{BB962C8B-B14F-4D97-AF65-F5344CB8AC3E}">
        <p14:creationId xmlns:p14="http://schemas.microsoft.com/office/powerpoint/2010/main" val="3020540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E6C1CF0-316C-4904-A0F9-3EEDE72BDC86}" type="slidenum">
              <a:rPr lang="en-US" smtClean="0"/>
              <a:t>9</a:t>
            </a:fld>
            <a:endParaRPr lang="en-US"/>
          </a:p>
        </p:txBody>
      </p:sp>
    </p:spTree>
    <p:extLst>
      <p:ext uri="{BB962C8B-B14F-4D97-AF65-F5344CB8AC3E}">
        <p14:creationId xmlns:p14="http://schemas.microsoft.com/office/powerpoint/2010/main" val="2757715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8" name="Picture Placeholder 9"/>
          <p:cNvSpPr>
            <a:spLocks noGrp="1"/>
          </p:cNvSpPr>
          <p:nvPr>
            <p:ph type="pic" sz="quarter" idx="20" hasCustomPrompt="1"/>
          </p:nvPr>
        </p:nvSpPr>
        <p:spPr>
          <a:xfrm>
            <a:off x="7435851"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2" name="Text Placeholder 12"/>
          <p:cNvSpPr>
            <a:spLocks noGrp="1"/>
          </p:cNvSpPr>
          <p:nvPr>
            <p:ph type="body" sz="quarter" idx="25" hasCustomPrompt="1"/>
          </p:nvPr>
        </p:nvSpPr>
        <p:spPr>
          <a:xfrm>
            <a:off x="7435851"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 name="Rectangle 3"/>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0" name="Rectangle 39"/>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Rectangle 40"/>
          <p:cNvSpPr/>
          <p:nvPr userDrawn="1"/>
        </p:nvSpPr>
        <p:spPr>
          <a:xfrm>
            <a:off x="7435851"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2" name="Rectangle 41"/>
          <p:cNvSpPr/>
          <p:nvPr userDrawn="1"/>
        </p:nvSpPr>
        <p:spPr>
          <a:xfrm>
            <a:off x="8304213"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Freeform 95"/>
          <p:cNvSpPr>
            <a:spLocks/>
          </p:cNvSpPr>
          <p:nvPr userDrawn="1"/>
        </p:nvSpPr>
        <p:spPr bwMode="black">
          <a:xfrm>
            <a:off x="8515160"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Freeform 81"/>
          <p:cNvSpPr>
            <a:spLocks noEditPoints="1"/>
          </p:cNvSpPr>
          <p:nvPr userDrawn="1"/>
        </p:nvSpPr>
        <p:spPr bwMode="black">
          <a:xfrm>
            <a:off x="7623940"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116"/>
          <p:cNvSpPr>
            <a:spLocks noEditPoints="1"/>
          </p:cNvSpPr>
          <p:nvPr userDrawn="1"/>
        </p:nvSpPr>
        <p:spPr bwMode="black">
          <a:xfrm>
            <a:off x="8499792" y="1566623"/>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2"/>
          <p:cNvSpPr>
            <a:spLocks noChangeAspect="1"/>
          </p:cNvSpPr>
          <p:nvPr userDrawn="1"/>
        </p:nvSpPr>
        <p:spPr bwMode="black">
          <a:xfrm>
            <a:off x="7673027"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Tree>
    <p:extLst>
      <p:ext uri="{BB962C8B-B14F-4D97-AF65-F5344CB8AC3E}">
        <p14:creationId xmlns:p14="http://schemas.microsoft.com/office/powerpoint/2010/main" val="49910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1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2"/>
          </p:nvPr>
        </p:nvSpPr>
        <p:spPr/>
        <p:txBody>
          <a:bodyPr/>
          <a:lstStyle/>
          <a:p>
            <a:fld id="{F0EA47CC-68D0-47CA-B57C-F3FEDF0941F3}" type="datetime1">
              <a:rPr lang="en-US" smtClean="0"/>
              <a:t>10/27/2013</a:t>
            </a:fld>
            <a:endParaRPr lang="en-US" dirty="0"/>
          </a:p>
        </p:txBody>
      </p:sp>
      <p:sp>
        <p:nvSpPr>
          <p:cNvPr id="10" name="Footer Placeholder 9"/>
          <p:cNvSpPr>
            <a:spLocks noGrp="1"/>
          </p:cNvSpPr>
          <p:nvPr>
            <p:ph type="ftr" sz="quarter" idx="23"/>
          </p:nvPr>
        </p:nvSpPr>
        <p:spPr/>
        <p:txBody>
          <a:bodyPr/>
          <a:lstStyle/>
          <a:p>
            <a:r>
              <a:rPr lang="en-US" dirty="0" smtClean="0"/>
              <a:t>Microsoft</a:t>
            </a:r>
            <a:endParaRPr lang="en-US" dirty="0"/>
          </a:p>
        </p:txBody>
      </p:sp>
      <p:sp>
        <p:nvSpPr>
          <p:cNvPr id="20" name="Slide Number Placeholder 19"/>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1" name="Title 2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5" name="Text Placeholder 24"/>
          <p:cNvSpPr>
            <a:spLocks noGrp="1"/>
          </p:cNvSpPr>
          <p:nvPr>
            <p:ph type="body" sz="quarter" idx="25" hasCustomPrompt="1"/>
          </p:nvPr>
        </p:nvSpPr>
        <p:spPr>
          <a:xfrm>
            <a:off x="457200"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3" name="Text Placeholder 21"/>
          <p:cNvSpPr>
            <a:spLocks noGrp="1"/>
          </p:cNvSpPr>
          <p:nvPr>
            <p:ph type="body" sz="quarter" idx="26" hasCustomPrompt="1"/>
          </p:nvPr>
        </p:nvSpPr>
        <p:spPr>
          <a:xfrm>
            <a:off x="457200"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4" name="Text Placeholder 24"/>
          <p:cNvSpPr>
            <a:spLocks noGrp="1"/>
          </p:cNvSpPr>
          <p:nvPr>
            <p:ph type="body" sz="quarter" idx="27" hasCustomPrompt="1"/>
          </p:nvPr>
        </p:nvSpPr>
        <p:spPr>
          <a:xfrm>
            <a:off x="284956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5" name="Text Placeholder 21"/>
          <p:cNvSpPr>
            <a:spLocks noGrp="1"/>
          </p:cNvSpPr>
          <p:nvPr>
            <p:ph type="body" sz="quarter" idx="28" hasCustomPrompt="1"/>
          </p:nvPr>
        </p:nvSpPr>
        <p:spPr>
          <a:xfrm>
            <a:off x="284956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6"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30" hasCustomPrompt="1"/>
          </p:nvPr>
        </p:nvSpPr>
        <p:spPr>
          <a:xfrm>
            <a:off x="5243513" y="2047595"/>
            <a:ext cx="2241550" cy="245296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9" name="Text Placeholder 2"/>
          <p:cNvSpPr>
            <a:spLocks noGrp="1"/>
          </p:cNvSpPr>
          <p:nvPr>
            <p:ph type="body" sz="quarter" idx="31"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79002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85785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08585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4679157"/>
            <a:ext cx="9144001" cy="464344"/>
          </a:xfrm>
          <a:solidFill>
            <a:srgbClr val="FFFF99"/>
          </a:solidFill>
        </p:spPr>
        <p:txBody>
          <a:bodyPr wrap="square" lIns="152394" tIns="76197" rIns="152394" bIns="76197"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571216623"/>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Section Header ALT 3">
    <p:spTree>
      <p:nvGrpSpPr>
        <p:cNvPr id="1" name=""/>
        <p:cNvGrpSpPr/>
        <p:nvPr/>
      </p:nvGrpSpPr>
      <p:grpSpPr>
        <a:xfrm>
          <a:off x="0" y="0"/>
          <a:ext cx="0" cy="0"/>
          <a:chOff x="0" y="0"/>
          <a:chExt cx="0" cy="0"/>
        </a:xfrm>
      </p:grpSpPr>
      <p:sp>
        <p:nvSpPr>
          <p:cNvPr id="7" name="Rectangle 6"/>
          <p:cNvSpPr/>
          <p:nvPr userDrawn="1"/>
        </p:nvSpPr>
        <p:spPr bwMode="auto">
          <a:xfrm>
            <a:off x="381796" y="285751"/>
            <a:ext cx="8380413" cy="4350544"/>
          </a:xfrm>
          <a:prstGeom prst="rect">
            <a:avLst/>
          </a:prstGeom>
          <a:solidFill>
            <a:schemeClr val="accent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51453" tIns="25727" rIns="51453" bIns="25727" numCol="1" rtlCol="0" anchor="ctr" anchorCtr="0" compatLnSpc="1">
            <a:prstTxWarp prst="textNoShape">
              <a:avLst/>
            </a:prstTxWarp>
          </a:bodyPr>
          <a:lstStyle/>
          <a:p>
            <a:pPr algn="ctr" defTabSz="514386" fontAlgn="base">
              <a:spcBef>
                <a:spcPct val="0"/>
              </a:spcBef>
              <a:spcAft>
                <a:spcPct val="0"/>
              </a:spcAft>
            </a:pPr>
            <a:endParaRPr lang="en-US" sz="1350" dirty="0" smtClean="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886999" y="622889"/>
            <a:ext cx="7370002" cy="3676266"/>
          </a:xfrm>
        </p:spPr>
        <p:txBody>
          <a:bodyPr anchor="ctr" anchorCtr="0">
            <a:noAutofit/>
          </a:bodyPr>
          <a:lstStyle>
            <a:lvl1pPr algn="l">
              <a:defRPr sz="4500" b="0" cap="none"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a:xfrm>
            <a:off x="2865741" y="4822871"/>
            <a:ext cx="1098755" cy="182011"/>
          </a:xfrm>
          <a:prstGeom prst="rect">
            <a:avLst/>
          </a:prstGeom>
        </p:spPr>
        <p:txBody>
          <a:bodyPr/>
          <a:lstStyle/>
          <a:p>
            <a:pPr defTabSz="685772"/>
            <a:endParaRPr lang="en-US" dirty="0">
              <a:solidFill>
                <a:srgbClr val="FFFFFF"/>
              </a:solidFill>
            </a:endParaRPr>
          </a:p>
        </p:txBody>
      </p:sp>
      <p:sp>
        <p:nvSpPr>
          <p:cNvPr id="5" name="Footer Placeholder 4"/>
          <p:cNvSpPr>
            <a:spLocks noGrp="1"/>
          </p:cNvSpPr>
          <p:nvPr>
            <p:ph type="ftr" sz="quarter" idx="11"/>
          </p:nvPr>
        </p:nvSpPr>
        <p:spPr>
          <a:xfrm>
            <a:off x="3964493" y="4822871"/>
            <a:ext cx="2895600" cy="182011"/>
          </a:xfrm>
          <a:prstGeom prst="rect">
            <a:avLst/>
          </a:prstGeom>
        </p:spPr>
        <p:txBody>
          <a:bodyPr/>
          <a:lstStyle/>
          <a:p>
            <a:pPr defTabSz="685772"/>
            <a:endParaRPr lang="en-US" dirty="0">
              <a:solidFill>
                <a:srgbClr val="FFFFFF"/>
              </a:solidFill>
            </a:endParaRPr>
          </a:p>
        </p:txBody>
      </p:sp>
      <p:sp>
        <p:nvSpPr>
          <p:cNvPr id="6" name="Slide Number Placeholder 5"/>
          <p:cNvSpPr>
            <a:spLocks noGrp="1"/>
          </p:cNvSpPr>
          <p:nvPr>
            <p:ph type="sldNum" sz="quarter" idx="12"/>
          </p:nvPr>
        </p:nvSpPr>
        <p:spPr>
          <a:xfrm>
            <a:off x="381001" y="4790842"/>
            <a:ext cx="339956" cy="246120"/>
          </a:xfrm>
          <a:prstGeom prst="rect">
            <a:avLst/>
          </a:prstGeom>
        </p:spPr>
        <p:txBody>
          <a:bodyPr/>
          <a:lstStyle/>
          <a:p>
            <a:pPr defTabSz="685772"/>
            <a:fld id="{B6F15528-21DE-4FAA-801E-634DDDAF4B2B}" type="slidenum">
              <a:rPr lang="en-US" smtClean="0">
                <a:solidFill>
                  <a:srgbClr val="FFFFFF"/>
                </a:solidFill>
              </a:rPr>
              <a:pPr defTabSz="685772"/>
              <a:t>‹Nº›</a:t>
            </a:fld>
            <a:endParaRPr lang="en-US" dirty="0">
              <a:solidFill>
                <a:srgbClr val="FFFFFF"/>
              </a:solidFill>
            </a:endParaRPr>
          </a:p>
        </p:txBody>
      </p:sp>
    </p:spTree>
    <p:extLst>
      <p:ext uri="{BB962C8B-B14F-4D97-AF65-F5344CB8AC3E}">
        <p14:creationId xmlns:p14="http://schemas.microsoft.com/office/powerpoint/2010/main" val="940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bldLst>
      <p:bldP spid="7" grpId="0"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45704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a:prstGeom prst="rect">
            <a:avLst/>
          </a:prstGeo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04788" indent="-204788">
              <a:lnSpc>
                <a:spcPct val="100000"/>
              </a:lnSpc>
              <a:spcBef>
                <a:spcPts val="900"/>
              </a:spcBef>
              <a:buSzPct val="100000"/>
              <a:buFont typeface="Arial" pitchFamily="34" charset="0"/>
              <a:buChar char="•"/>
              <a:defRPr sz="2100" spc="0" baseline="0">
                <a:solidFill>
                  <a:schemeClr val="tx1"/>
                </a:solidFill>
              </a:defRPr>
            </a:lvl1pPr>
            <a:lvl2pPr marL="547688" indent="-200025">
              <a:lnSpc>
                <a:spcPct val="100000"/>
              </a:lnSpc>
              <a:spcBef>
                <a:spcPts val="150"/>
              </a:spcBef>
              <a:spcAft>
                <a:spcPts val="150"/>
              </a:spcAft>
              <a:buFont typeface="Segoe Condensed" pitchFamily="34" charset="0"/>
              <a:buChar char="–"/>
              <a:defRPr sz="1800" spc="0" baseline="0">
                <a:solidFill>
                  <a:schemeClr val="tx1"/>
                </a:solidFill>
              </a:defRPr>
            </a:lvl2pPr>
            <a:lvl3pPr marL="819150" indent="-133350">
              <a:buFont typeface="Wingdings" pitchFamily="2" charset="2"/>
              <a:buChar char="§"/>
              <a:defRPr sz="1800" spc="0" baseline="0">
                <a:solidFill>
                  <a:schemeClr val="tx1"/>
                </a:solidFill>
              </a:defRPr>
            </a:lvl3pPr>
            <a:lvl4pPr marL="1438847" indent="-286703">
              <a:buFont typeface="Wingdings" pitchFamily="2" charset="2"/>
              <a:buChar char="§"/>
              <a:defRPr sz="1800" spc="0" baseline="0">
                <a:solidFill>
                  <a:schemeClr val="tx1"/>
                </a:solidFill>
              </a:defRPr>
            </a:lvl4pPr>
            <a:lvl5pPr marL="1828229" indent="-292037">
              <a:buFont typeface="Wingdings" pitchFamily="2" charset="2"/>
              <a:buChar char="§"/>
              <a:defRPr sz="18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58750"/>
            <a:ext cx="1116922" cy="239143"/>
          </a:xfrm>
          <a:prstGeom prst="rect">
            <a:avLst/>
          </a:prstGeom>
          <a:noFill/>
        </p:spPr>
        <p:txBody>
          <a:bodyPr wrap="none" lIns="76810" tIns="38405" rIns="76810" bIns="38405" rtlCol="0" anchor="ctr" anchorCtr="0">
            <a:spAutoFit/>
          </a:bodyPr>
          <a:lstStyle/>
          <a:p>
            <a:pPr algn="l"/>
            <a:r>
              <a:rPr lang="en-US" sz="1050" kern="0" spc="0" baseline="0" dirty="0" smtClean="0">
                <a:solidFill>
                  <a:schemeClr val="tx1"/>
                </a:solidFill>
              </a:rPr>
              <a:t>Windows Phone</a:t>
            </a:r>
            <a:endParaRPr lang="en-US" sz="1050" kern="0" spc="0" baseline="0" dirty="0" smtClean="0">
              <a:solidFill>
                <a:schemeClr val="tx1">
                  <a:lumMod val="60000"/>
                  <a:lumOff val="40000"/>
                </a:schemeClr>
              </a:solidFill>
            </a:endParaRPr>
          </a:p>
        </p:txBody>
      </p:sp>
    </p:spTree>
    <p:extLst>
      <p:ext uri="{BB962C8B-B14F-4D97-AF65-F5344CB8AC3E}">
        <p14:creationId xmlns:p14="http://schemas.microsoft.com/office/powerpoint/2010/main" val="220624948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With Graphics">
    <p:spTree>
      <p:nvGrpSpPr>
        <p:cNvPr id="1" name=""/>
        <p:cNvGrpSpPr/>
        <p:nvPr/>
      </p:nvGrpSpPr>
      <p:grpSpPr>
        <a:xfrm>
          <a:off x="0" y="0"/>
          <a:ext cx="0" cy="0"/>
          <a:chOff x="0" y="0"/>
          <a:chExt cx="0" cy="0"/>
        </a:xfrm>
      </p:grpSpPr>
      <p:sp>
        <p:nvSpPr>
          <p:cNvPr id="22" name="Text Placeholder 13"/>
          <p:cNvSpPr>
            <a:spLocks noGrp="1"/>
          </p:cNvSpPr>
          <p:nvPr>
            <p:ph type="body" sz="quarter" idx="21"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0" name="Date Placeholder 19"/>
          <p:cNvSpPr>
            <a:spLocks noGrp="1"/>
          </p:cNvSpPr>
          <p:nvPr>
            <p:ph type="dt" sz="half" idx="22"/>
          </p:nvPr>
        </p:nvSpPr>
        <p:spPr/>
        <p:txBody>
          <a:bodyPr/>
          <a:lstStyle/>
          <a:p>
            <a:fld id="{119AA97A-F775-4FF6-9353-771770504224}" type="datetime1">
              <a:rPr lang="en-US" smtClean="0"/>
              <a:t>10/27/2013</a:t>
            </a:fld>
            <a:endParaRPr lang="en-US" dirty="0"/>
          </a:p>
        </p:txBody>
      </p:sp>
      <p:sp>
        <p:nvSpPr>
          <p:cNvPr id="23" name="Footer Placeholder 22"/>
          <p:cNvSpPr>
            <a:spLocks noGrp="1"/>
          </p:cNvSpPr>
          <p:nvPr>
            <p:ph type="ftr" sz="quarter" idx="23"/>
          </p:nvPr>
        </p:nvSpPr>
        <p:spPr/>
        <p:txBody>
          <a:bodyPr/>
          <a:lstStyle/>
          <a:p>
            <a:r>
              <a:rPr lang="en-US" dirty="0" smtClean="0"/>
              <a:t>Microsoft</a:t>
            </a:r>
            <a:endParaRPr lang="en-US" dirty="0"/>
          </a:p>
        </p:txBody>
      </p:sp>
      <p:sp>
        <p:nvSpPr>
          <p:cNvPr id="24" name="Slide Number Placeholder 23"/>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5" name="Title 2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7" name="Content Placeholder 9"/>
          <p:cNvSpPr>
            <a:spLocks noGrp="1"/>
          </p:cNvSpPr>
          <p:nvPr>
            <p:ph sz="quarter" idx="18" hasCustomPrompt="1"/>
          </p:nvPr>
        </p:nvSpPr>
        <p:spPr>
          <a:xfrm>
            <a:off x="457200"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8" name="Content Placeholder 9"/>
          <p:cNvSpPr>
            <a:spLocks noGrp="1"/>
          </p:cNvSpPr>
          <p:nvPr>
            <p:ph sz="quarter" idx="25" hasCustomPrompt="1"/>
          </p:nvPr>
        </p:nvSpPr>
        <p:spPr>
          <a:xfrm>
            <a:off x="2850357"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29" name="Content Placeholder 9"/>
          <p:cNvSpPr>
            <a:spLocks noGrp="1"/>
          </p:cNvSpPr>
          <p:nvPr>
            <p:ph sz="quarter" idx="26" hasCustomPrompt="1"/>
          </p:nvPr>
        </p:nvSpPr>
        <p:spPr>
          <a:xfrm>
            <a:off x="5243513" y="1220788"/>
            <a:ext cx="2241550" cy="135572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a:t>
            </a:r>
            <a:br>
              <a:rPr lang="en-US" dirty="0" smtClean="0"/>
            </a:br>
            <a:r>
              <a:rPr lang="en-US" dirty="0" smtClean="0"/>
              <a:t>graphic/photo</a:t>
            </a:r>
            <a:endParaRPr lang="en-US" dirty="0"/>
          </a:p>
        </p:txBody>
      </p:sp>
      <p:sp>
        <p:nvSpPr>
          <p:cNvPr id="36" name="Text Placeholder 24"/>
          <p:cNvSpPr>
            <a:spLocks noGrp="1"/>
          </p:cNvSpPr>
          <p:nvPr>
            <p:ph type="body" sz="quarter" idx="27" hasCustomPrompt="1"/>
          </p:nvPr>
        </p:nvSpPr>
        <p:spPr>
          <a:xfrm>
            <a:off x="457200"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7" name="Text Placeholder 21"/>
          <p:cNvSpPr>
            <a:spLocks noGrp="1"/>
          </p:cNvSpPr>
          <p:nvPr>
            <p:ph type="body" sz="quarter" idx="28" hasCustomPrompt="1"/>
          </p:nvPr>
        </p:nvSpPr>
        <p:spPr>
          <a:xfrm>
            <a:off x="457201"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Text Placeholder 24"/>
          <p:cNvSpPr>
            <a:spLocks noGrp="1"/>
          </p:cNvSpPr>
          <p:nvPr>
            <p:ph type="body" sz="quarter" idx="29" hasCustomPrompt="1"/>
          </p:nvPr>
        </p:nvSpPr>
        <p:spPr>
          <a:xfrm>
            <a:off x="2850357"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39" name="Text Placeholder 21"/>
          <p:cNvSpPr>
            <a:spLocks noGrp="1"/>
          </p:cNvSpPr>
          <p:nvPr>
            <p:ph type="body" sz="quarter" idx="30" hasCustomPrompt="1"/>
          </p:nvPr>
        </p:nvSpPr>
        <p:spPr>
          <a:xfrm>
            <a:off x="2850357"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0" name="Text Placeholder 24"/>
          <p:cNvSpPr>
            <a:spLocks noGrp="1"/>
          </p:cNvSpPr>
          <p:nvPr>
            <p:ph type="body" sz="quarter" idx="31" hasCustomPrompt="1"/>
          </p:nvPr>
        </p:nvSpPr>
        <p:spPr>
          <a:xfrm>
            <a:off x="5243513" y="2705660"/>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41" name="Text Placeholder 21"/>
          <p:cNvSpPr>
            <a:spLocks noGrp="1"/>
          </p:cNvSpPr>
          <p:nvPr>
            <p:ph type="body" sz="quarter" idx="32" hasCustomPrompt="1"/>
          </p:nvPr>
        </p:nvSpPr>
        <p:spPr>
          <a:xfrm>
            <a:off x="5243513" y="2960967"/>
            <a:ext cx="2241550" cy="153959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8958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3"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0"/>
          </p:nvPr>
        </p:nvSpPr>
        <p:spPr/>
        <p:txBody>
          <a:bodyPr/>
          <a:lstStyle/>
          <a:p>
            <a:fld id="{6C4956D0-E5CC-4A8E-A915-89DC1B80EAA0}" type="datetime1">
              <a:rPr lang="en-US" smtClean="0"/>
              <a:t>10/27/2013</a:t>
            </a:fld>
            <a:endParaRPr lang="en-US" dirty="0"/>
          </a:p>
        </p:txBody>
      </p:sp>
      <p:sp>
        <p:nvSpPr>
          <p:cNvPr id="3" name="Footer Placeholder 2"/>
          <p:cNvSpPr>
            <a:spLocks noGrp="1"/>
          </p:cNvSpPr>
          <p:nvPr>
            <p:ph type="ftr" sz="quarter" idx="21"/>
          </p:nvPr>
        </p:nvSpPr>
        <p:spPr/>
        <p:txBody>
          <a:bodyPr/>
          <a:lstStyle/>
          <a:p>
            <a:r>
              <a:rPr lang="en-US" dirty="0" smtClean="0"/>
              <a:t>Microsoft</a:t>
            </a:r>
            <a:endParaRPr lang="en-US" dirty="0"/>
          </a:p>
        </p:txBody>
      </p:sp>
      <p:sp>
        <p:nvSpPr>
          <p:cNvPr id="9" name="Slide Number Placeholder 8"/>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4" name="Text Placeholder 2"/>
          <p:cNvSpPr>
            <a:spLocks noGrp="1"/>
          </p:cNvSpPr>
          <p:nvPr>
            <p:ph type="body" sz="quarter" idx="23" hasCustomPrompt="1"/>
          </p:nvPr>
        </p:nvSpPr>
        <p:spPr>
          <a:xfrm>
            <a:off x="457200" y="1152524"/>
            <a:ext cx="7027863" cy="1266825"/>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p:txBody>
      </p:sp>
      <p:sp>
        <p:nvSpPr>
          <p:cNvPr id="14" name="Title 13"/>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5"/>
          <p:cNvSpPr>
            <a:spLocks noGrp="1"/>
          </p:cNvSpPr>
          <p:nvPr>
            <p:ph type="body" sz="quarter" idx="24"/>
          </p:nvPr>
        </p:nvSpPr>
        <p:spPr>
          <a:xfrm>
            <a:off x="457200"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9" name="Text Placeholder 25"/>
          <p:cNvSpPr>
            <a:spLocks noGrp="1"/>
          </p:cNvSpPr>
          <p:nvPr>
            <p:ph type="body" sz="quarter" idx="25"/>
          </p:nvPr>
        </p:nvSpPr>
        <p:spPr>
          <a:xfrm>
            <a:off x="2850357"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5"/>
          <p:cNvSpPr>
            <a:spLocks noGrp="1"/>
          </p:cNvSpPr>
          <p:nvPr>
            <p:ph type="body" sz="quarter" idx="26"/>
          </p:nvPr>
        </p:nvSpPr>
        <p:spPr>
          <a:xfrm>
            <a:off x="5243513" y="2574925"/>
            <a:ext cx="2241550" cy="1925638"/>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1081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les">
    <p:spTree>
      <p:nvGrpSpPr>
        <p:cNvPr id="1" name=""/>
        <p:cNvGrpSpPr/>
        <p:nvPr/>
      </p:nvGrpSpPr>
      <p:grpSpPr>
        <a:xfrm>
          <a:off x="0" y="0"/>
          <a:ext cx="0" cy="0"/>
          <a:chOff x="0" y="0"/>
          <a:chExt cx="0" cy="0"/>
        </a:xfrm>
      </p:grpSpPr>
      <p:sp>
        <p:nvSpPr>
          <p:cNvPr id="49"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5" name="Date Placeholder 24"/>
          <p:cNvSpPr>
            <a:spLocks noGrp="1"/>
          </p:cNvSpPr>
          <p:nvPr>
            <p:ph type="dt" sz="half" idx="46"/>
          </p:nvPr>
        </p:nvSpPr>
        <p:spPr/>
        <p:txBody>
          <a:bodyPr/>
          <a:lstStyle/>
          <a:p>
            <a:fld id="{7E85A313-FC2D-40B3-881E-BDEE37C9DB5B}" type="datetime1">
              <a:rPr lang="en-US" smtClean="0"/>
              <a:t>10/27/2013</a:t>
            </a:fld>
            <a:endParaRPr lang="en-US" dirty="0"/>
          </a:p>
        </p:txBody>
      </p:sp>
      <p:sp>
        <p:nvSpPr>
          <p:cNvPr id="26" name="Footer Placeholder 25"/>
          <p:cNvSpPr>
            <a:spLocks noGrp="1"/>
          </p:cNvSpPr>
          <p:nvPr>
            <p:ph type="ftr" sz="quarter" idx="47"/>
          </p:nvPr>
        </p:nvSpPr>
        <p:spPr/>
        <p:txBody>
          <a:bodyPr/>
          <a:lstStyle/>
          <a:p>
            <a:r>
              <a:rPr lang="en-US" dirty="0" smtClean="0"/>
              <a:t>Microsoft</a:t>
            </a:r>
            <a:endParaRPr lang="en-US" dirty="0"/>
          </a:p>
        </p:txBody>
      </p:sp>
      <p:sp>
        <p:nvSpPr>
          <p:cNvPr id="48" name="Slide Number Placeholder 47"/>
          <p:cNvSpPr>
            <a:spLocks noGrp="1"/>
          </p:cNvSpPr>
          <p:nvPr>
            <p:ph type="sldNum" sz="quarter" idx="48"/>
          </p:nvPr>
        </p:nvSpPr>
        <p:spPr/>
        <p:txBody>
          <a:bodyPr/>
          <a:lstStyle/>
          <a:p>
            <a:fld id="{B6F15528-21DE-4FAA-801E-634DDDAF4B2B}" type="slidenum">
              <a:rPr lang="en-US" smtClean="0"/>
              <a:pPr/>
              <a:t>‹Nº›</a:t>
            </a:fld>
            <a:endParaRPr lang="en-US" dirty="0"/>
          </a:p>
        </p:txBody>
      </p:sp>
      <p:sp>
        <p:nvSpPr>
          <p:cNvPr id="50" name="Title 4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54" name="Text Placeholder 23"/>
          <p:cNvSpPr>
            <a:spLocks noGrp="1"/>
          </p:cNvSpPr>
          <p:nvPr>
            <p:ph type="body" sz="quarter" idx="32" hasCustomPrompt="1"/>
          </p:nvPr>
        </p:nvSpPr>
        <p:spPr>
          <a:xfrm>
            <a:off x="45719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5" name="Text Placeholder 23"/>
          <p:cNvSpPr>
            <a:spLocks noGrp="1"/>
          </p:cNvSpPr>
          <p:nvPr>
            <p:ph type="body" sz="quarter" idx="49" hasCustomPrompt="1"/>
          </p:nvPr>
        </p:nvSpPr>
        <p:spPr>
          <a:xfrm>
            <a:off x="1655063"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6" name="Text Placeholder 23"/>
          <p:cNvSpPr>
            <a:spLocks noGrp="1"/>
          </p:cNvSpPr>
          <p:nvPr>
            <p:ph type="body" sz="quarter" idx="50" hasCustomPrompt="1"/>
          </p:nvPr>
        </p:nvSpPr>
        <p:spPr>
          <a:xfrm>
            <a:off x="2852927"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7" name="Text Placeholder 23"/>
          <p:cNvSpPr>
            <a:spLocks noGrp="1"/>
          </p:cNvSpPr>
          <p:nvPr>
            <p:ph type="body" sz="quarter" idx="51" hasCustomPrompt="1"/>
          </p:nvPr>
        </p:nvSpPr>
        <p:spPr>
          <a:xfrm>
            <a:off x="4050791"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8" name="Text Placeholder 23"/>
          <p:cNvSpPr>
            <a:spLocks noGrp="1"/>
          </p:cNvSpPr>
          <p:nvPr>
            <p:ph type="body" sz="quarter" idx="52" hasCustomPrompt="1"/>
          </p:nvPr>
        </p:nvSpPr>
        <p:spPr>
          <a:xfrm>
            <a:off x="5248655"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59" name="Text Placeholder 23"/>
          <p:cNvSpPr>
            <a:spLocks noGrp="1"/>
          </p:cNvSpPr>
          <p:nvPr>
            <p:ph type="body" sz="quarter" idx="53" hasCustomPrompt="1"/>
          </p:nvPr>
        </p:nvSpPr>
        <p:spPr>
          <a:xfrm>
            <a:off x="6446519"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0" name="Text Placeholder 23"/>
          <p:cNvSpPr>
            <a:spLocks noGrp="1"/>
          </p:cNvSpPr>
          <p:nvPr>
            <p:ph type="body" sz="quarter" idx="54" hasCustomPrompt="1"/>
          </p:nvPr>
        </p:nvSpPr>
        <p:spPr>
          <a:xfrm>
            <a:off x="7644384" y="1820863"/>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1" name="Text Placeholder 23"/>
          <p:cNvSpPr>
            <a:spLocks noGrp="1"/>
          </p:cNvSpPr>
          <p:nvPr>
            <p:ph type="body" sz="quarter" idx="55" hasCustomPrompt="1"/>
          </p:nvPr>
        </p:nvSpPr>
        <p:spPr>
          <a:xfrm>
            <a:off x="45300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2" name="Text Placeholder 23"/>
          <p:cNvSpPr>
            <a:spLocks noGrp="1"/>
          </p:cNvSpPr>
          <p:nvPr>
            <p:ph type="body" sz="quarter" idx="56" hasCustomPrompt="1"/>
          </p:nvPr>
        </p:nvSpPr>
        <p:spPr>
          <a:xfrm>
            <a:off x="1651571"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3" name="Text Placeholder 23"/>
          <p:cNvSpPr>
            <a:spLocks noGrp="1"/>
          </p:cNvSpPr>
          <p:nvPr>
            <p:ph type="body" sz="quarter" idx="57" hasCustomPrompt="1"/>
          </p:nvPr>
        </p:nvSpPr>
        <p:spPr>
          <a:xfrm>
            <a:off x="2850133"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4" name="Text Placeholder 23"/>
          <p:cNvSpPr>
            <a:spLocks noGrp="1"/>
          </p:cNvSpPr>
          <p:nvPr>
            <p:ph type="body" sz="quarter" idx="58" hasCustomPrompt="1"/>
          </p:nvPr>
        </p:nvSpPr>
        <p:spPr>
          <a:xfrm>
            <a:off x="4048695"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5" name="Text Placeholder 23"/>
          <p:cNvSpPr>
            <a:spLocks noGrp="1"/>
          </p:cNvSpPr>
          <p:nvPr>
            <p:ph type="body" sz="quarter" idx="59" hasCustomPrompt="1"/>
          </p:nvPr>
        </p:nvSpPr>
        <p:spPr>
          <a:xfrm>
            <a:off x="5247257"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6" name="Text Placeholder 23"/>
          <p:cNvSpPr>
            <a:spLocks noGrp="1"/>
          </p:cNvSpPr>
          <p:nvPr>
            <p:ph type="body" sz="quarter" idx="60" hasCustomPrompt="1"/>
          </p:nvPr>
        </p:nvSpPr>
        <p:spPr>
          <a:xfrm>
            <a:off x="6445819"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
        <p:nvSpPr>
          <p:cNvPr id="67" name="Text Placeholder 23"/>
          <p:cNvSpPr>
            <a:spLocks noGrp="1"/>
          </p:cNvSpPr>
          <p:nvPr>
            <p:ph type="body" sz="quarter" idx="61" hasCustomPrompt="1"/>
          </p:nvPr>
        </p:nvSpPr>
        <p:spPr>
          <a:xfrm>
            <a:off x="7644384" y="3025775"/>
            <a:ext cx="1042416" cy="1042987"/>
          </a:xfrm>
          <a:solidFill>
            <a:schemeClr val="accent3"/>
          </a:solidFill>
        </p:spPr>
        <p:txBody>
          <a:bodyPr lIns="91440" tIns="91440" rIns="91440" bIns="91440" anchor="ctr" anchorCtr="0"/>
          <a:lstStyle>
            <a:lvl1pPr marL="0" indent="0" algn="ctr">
              <a:lnSpc>
                <a:spcPct val="100000"/>
              </a:lnSpc>
              <a:spcBef>
                <a:spcPts val="0"/>
              </a:spcBef>
              <a:buNone/>
              <a:defRPr baseline="0">
                <a:solidFill>
                  <a:schemeClr val="bg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smtClean="0"/>
              <a:t>Click to edit text</a:t>
            </a:r>
          </a:p>
        </p:txBody>
      </p:sp>
    </p:spTree>
    <p:extLst>
      <p:ext uri="{BB962C8B-B14F-4D97-AF65-F5344CB8AC3E}">
        <p14:creationId xmlns:p14="http://schemas.microsoft.com/office/powerpoint/2010/main" val="22800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9"/>
            <a:ext cx="5837238" cy="2670174"/>
          </a:xfrm>
        </p:spPr>
        <p:txBody>
          <a:bodyPr/>
          <a:lstStyle>
            <a:lvl1pPr marL="0" indent="0">
              <a:buNone/>
              <a:defRPr/>
            </a:lvl1pPr>
          </a:lstStyle>
          <a:p>
            <a:r>
              <a:rPr lang="en-US" dirty="0" smtClean="0"/>
              <a:t>Click to add chart</a:t>
            </a:r>
            <a:endParaRPr lang="en-US" dirty="0"/>
          </a:p>
        </p:txBody>
      </p:sp>
      <p:sp>
        <p:nvSpPr>
          <p:cNvPr id="19"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20"/>
          </p:nvPr>
        </p:nvSpPr>
        <p:spPr/>
        <p:txBody>
          <a:bodyPr/>
          <a:lstStyle/>
          <a:p>
            <a:fld id="{0652562F-02D1-433B-B06A-AEC78FA435C6}" type="datetime1">
              <a:rPr lang="en-US" smtClean="0"/>
              <a:t>10/27/2013</a:t>
            </a:fld>
            <a:endParaRPr lang="en-US" dirty="0"/>
          </a:p>
        </p:txBody>
      </p:sp>
      <p:sp>
        <p:nvSpPr>
          <p:cNvPr id="20" name="Footer Placeholder 19"/>
          <p:cNvSpPr>
            <a:spLocks noGrp="1"/>
          </p:cNvSpPr>
          <p:nvPr>
            <p:ph type="ftr" sz="quarter" idx="21"/>
          </p:nvPr>
        </p:nvSpPr>
        <p:spPr/>
        <p:txBody>
          <a:bodyPr/>
          <a:lstStyle/>
          <a:p>
            <a:r>
              <a:rPr lang="en-US" dirty="0" smtClean="0"/>
              <a:t>Microsoft</a:t>
            </a:r>
            <a:endParaRPr lang="en-US" dirty="0"/>
          </a:p>
        </p:txBody>
      </p:sp>
      <p:sp>
        <p:nvSpPr>
          <p:cNvPr id="21" name="Slide Number Placeholder 20"/>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2" name="Title 2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6" name="Text Placeholder 24"/>
          <p:cNvSpPr>
            <a:spLocks noGrp="1"/>
          </p:cNvSpPr>
          <p:nvPr>
            <p:ph type="body" sz="quarter" idx="25" hasCustomPrompt="1"/>
          </p:nvPr>
        </p:nvSpPr>
        <p:spPr>
          <a:xfrm>
            <a:off x="6446838"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7" name="Text Placeholder 21"/>
          <p:cNvSpPr>
            <a:spLocks noGrp="1"/>
          </p:cNvSpPr>
          <p:nvPr>
            <p:ph type="body" sz="quarter" idx="26" hasCustomPrompt="1"/>
          </p:nvPr>
        </p:nvSpPr>
        <p:spPr>
          <a:xfrm>
            <a:off x="6446838" y="2047595"/>
            <a:ext cx="2241550" cy="1343306"/>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2" name="Text Placeholder 2"/>
          <p:cNvSpPr>
            <a:spLocks noGrp="1"/>
          </p:cNvSpPr>
          <p:nvPr>
            <p:ph type="body" sz="quarter" idx="24" hasCustomPrompt="1"/>
          </p:nvPr>
        </p:nvSpPr>
        <p:spPr>
          <a:xfrm>
            <a:off x="6446839" y="3548062"/>
            <a:ext cx="2239962" cy="952501"/>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812493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Large">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830388"/>
            <a:ext cx="8229600" cy="2665411"/>
          </a:xfrm>
        </p:spPr>
        <p:txBody>
          <a:bodyPr/>
          <a:lstStyle>
            <a:lvl1pPr marL="0" indent="0">
              <a:buNone/>
              <a:defRPr/>
            </a:lvl1pPr>
          </a:lstStyle>
          <a:p>
            <a:r>
              <a:rPr lang="en-US" dirty="0" smtClean="0"/>
              <a:t>Click to add chart</a:t>
            </a:r>
            <a:endParaRPr lang="en-US" dirty="0"/>
          </a:p>
        </p:txBody>
      </p:sp>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3" name="Date Placeholder 2"/>
          <p:cNvSpPr>
            <a:spLocks noGrp="1"/>
          </p:cNvSpPr>
          <p:nvPr>
            <p:ph type="dt" sz="half" idx="19"/>
          </p:nvPr>
        </p:nvSpPr>
        <p:spPr/>
        <p:txBody>
          <a:bodyPr/>
          <a:lstStyle/>
          <a:p>
            <a:fld id="{D06A26AA-BAD1-48B9-8D8B-92EB053398E0}" type="datetime1">
              <a:rPr lang="en-US" smtClean="0"/>
              <a:t>10/27/2013</a:t>
            </a:fld>
            <a:endParaRPr lang="en-US" dirty="0"/>
          </a:p>
        </p:txBody>
      </p:sp>
      <p:sp>
        <p:nvSpPr>
          <p:cNvPr id="7" name="Footer Placeholder 6"/>
          <p:cNvSpPr>
            <a:spLocks noGrp="1"/>
          </p:cNvSpPr>
          <p:nvPr>
            <p:ph type="ftr" sz="quarter" idx="20"/>
          </p:nvPr>
        </p:nvSpPr>
        <p:spPr/>
        <p:txBody>
          <a:bodyPr/>
          <a:lstStyle/>
          <a:p>
            <a:r>
              <a:rPr lang="en-US" dirty="0" smtClean="0"/>
              <a:t>Microsoft</a:t>
            </a:r>
            <a:endParaRPr lang="en-US" dirty="0"/>
          </a:p>
        </p:txBody>
      </p:sp>
      <p:sp>
        <p:nvSpPr>
          <p:cNvPr id="10" name="Slide Number Placeholder 9"/>
          <p:cNvSpPr>
            <a:spLocks noGrp="1"/>
          </p:cNvSpPr>
          <p:nvPr>
            <p:ph type="sldNum" sz="quarter" idx="21"/>
          </p:nvPr>
        </p:nvSpPr>
        <p:spPr/>
        <p:txBody>
          <a:bodyPr/>
          <a:lstStyle/>
          <a:p>
            <a:fld id="{B6F15528-21DE-4FAA-801E-634DDDAF4B2B}" type="slidenum">
              <a:rPr lang="en-US" smtClean="0"/>
              <a:pPr/>
              <a:t>‹Nº›</a:t>
            </a:fld>
            <a:endParaRPr lang="en-US" dirty="0"/>
          </a:p>
        </p:txBody>
      </p:sp>
      <p:sp>
        <p:nvSpPr>
          <p:cNvPr id="16" name="Title 15"/>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33763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rt With Two Columns Text">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20788"/>
            <a:ext cx="5837238" cy="3275011"/>
          </a:xfrm>
        </p:spPr>
        <p:txBody>
          <a:bodyPr/>
          <a:lstStyle>
            <a:lvl1pPr marL="0" indent="0">
              <a:buNone/>
              <a:defRPr/>
            </a:lvl1pPr>
          </a:lstStyle>
          <a:p>
            <a:r>
              <a:rPr lang="en-US" dirty="0" smtClean="0"/>
              <a:t>Click to add chart</a:t>
            </a:r>
            <a:endParaRPr lang="en-US" dirty="0"/>
          </a:p>
        </p:txBody>
      </p:sp>
      <p:sp>
        <p:nvSpPr>
          <p:cNvPr id="16"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5A038477-B658-4B9B-AB30-645FCD07706C}" type="datetime1">
              <a:rPr lang="en-US" smtClean="0"/>
              <a:t>10/27/2013</a:t>
            </a:fld>
            <a:endParaRPr lang="en-US" dirty="0"/>
          </a:p>
        </p:txBody>
      </p:sp>
      <p:sp>
        <p:nvSpPr>
          <p:cNvPr id="3" name="Footer Placeholder 2"/>
          <p:cNvSpPr>
            <a:spLocks noGrp="1"/>
          </p:cNvSpPr>
          <p:nvPr>
            <p:ph type="ftr" sz="quarter" idx="22"/>
          </p:nvPr>
        </p:nvSpPr>
        <p:spPr/>
        <p:txBody>
          <a:bodyPr/>
          <a:lstStyle/>
          <a:p>
            <a:r>
              <a:rPr lang="en-US" dirty="0" smtClean="0"/>
              <a:t>Microsoft</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1" name="Text Placeholder 24"/>
          <p:cNvSpPr>
            <a:spLocks noGrp="1"/>
          </p:cNvSpPr>
          <p:nvPr>
            <p:ph type="body" sz="quarter" idx="25" hasCustomPrompt="1"/>
          </p:nvPr>
        </p:nvSpPr>
        <p:spPr>
          <a:xfrm>
            <a:off x="4052888"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2" name="Text Placeholder 21"/>
          <p:cNvSpPr>
            <a:spLocks noGrp="1"/>
          </p:cNvSpPr>
          <p:nvPr>
            <p:ph type="body" sz="quarter" idx="26" hasCustomPrompt="1"/>
          </p:nvPr>
        </p:nvSpPr>
        <p:spPr>
          <a:xfrm>
            <a:off x="4052888"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4"/>
          <p:cNvSpPr>
            <a:spLocks noGrp="1"/>
          </p:cNvSpPr>
          <p:nvPr>
            <p:ph type="body" sz="quarter" idx="27" hasCustomPrompt="1"/>
          </p:nvPr>
        </p:nvSpPr>
        <p:spPr>
          <a:xfrm>
            <a:off x="6445250"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4" name="Text Placeholder 21"/>
          <p:cNvSpPr>
            <a:spLocks noGrp="1"/>
          </p:cNvSpPr>
          <p:nvPr>
            <p:ph type="body" sz="quarter" idx="28" hasCustomPrompt="1"/>
          </p:nvPr>
        </p:nvSpPr>
        <p:spPr>
          <a:xfrm>
            <a:off x="6445250"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7" name="Text Placeholder 2"/>
          <p:cNvSpPr>
            <a:spLocks noGrp="1"/>
          </p:cNvSpPr>
          <p:nvPr>
            <p:ph type="body" sz="quarter" idx="24" hasCustomPrompt="1"/>
          </p:nvPr>
        </p:nvSpPr>
        <p:spPr>
          <a:xfrm>
            <a:off x="6446839" y="4010026"/>
            <a:ext cx="2241549" cy="485773"/>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33423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Subcharts">
    <p:spTree>
      <p:nvGrpSpPr>
        <p:cNvPr id="1" name=""/>
        <p:cNvGrpSpPr/>
        <p:nvPr/>
      </p:nvGrpSpPr>
      <p:grpSpPr>
        <a:xfrm>
          <a:off x="0" y="0"/>
          <a:ext cx="0" cy="0"/>
          <a:chOff x="0" y="0"/>
          <a:chExt cx="0" cy="0"/>
        </a:xfrm>
      </p:grpSpPr>
      <p:sp>
        <p:nvSpPr>
          <p:cNvPr id="9" name="Chart Placeholder 8"/>
          <p:cNvSpPr>
            <a:spLocks noGrp="1"/>
          </p:cNvSpPr>
          <p:nvPr>
            <p:ph type="chart" sz="quarter" idx="16" hasCustomPrompt="1"/>
          </p:nvPr>
        </p:nvSpPr>
        <p:spPr>
          <a:xfrm>
            <a:off x="457200" y="1219200"/>
            <a:ext cx="8229600" cy="3276599"/>
          </a:xfrm>
        </p:spPr>
        <p:txBody>
          <a:bodyPr/>
          <a:lstStyle>
            <a:lvl1pPr marL="0" indent="0">
              <a:buNone/>
              <a:defRPr/>
            </a:lvl1pPr>
          </a:lstStyle>
          <a:p>
            <a:r>
              <a:rPr lang="en-US" dirty="0" smtClean="0"/>
              <a:t>Click to add chart</a:t>
            </a:r>
            <a:endParaRPr lang="en-US" dirty="0"/>
          </a:p>
        </p:txBody>
      </p:sp>
      <p:sp>
        <p:nvSpPr>
          <p:cNvPr id="16" name="Chart Placeholder 8"/>
          <p:cNvSpPr>
            <a:spLocks noGrp="1"/>
          </p:cNvSpPr>
          <p:nvPr>
            <p:ph type="chart" sz="quarter" idx="19" hasCustomPrompt="1"/>
          </p:nvPr>
        </p:nvSpPr>
        <p:spPr>
          <a:xfrm>
            <a:off x="4054475" y="1219201"/>
            <a:ext cx="3435984" cy="1539239"/>
          </a:xfrm>
        </p:spPr>
        <p:txBody>
          <a:bodyPr/>
          <a:lstStyle>
            <a:lvl1pPr marL="0" indent="0">
              <a:buNone/>
              <a:defRPr/>
            </a:lvl1pPr>
          </a:lstStyle>
          <a:p>
            <a:r>
              <a:rPr lang="en-US" dirty="0" smtClean="0"/>
              <a:t>Click to add chart</a:t>
            </a:r>
            <a:endParaRPr lang="en-US" dirty="0"/>
          </a:p>
        </p:txBody>
      </p:sp>
      <p:sp>
        <p:nvSpPr>
          <p:cNvPr id="17" name="Chart Placeholder 8"/>
          <p:cNvSpPr>
            <a:spLocks noGrp="1"/>
          </p:cNvSpPr>
          <p:nvPr>
            <p:ph type="chart" sz="quarter" idx="20" hasCustomPrompt="1"/>
          </p:nvPr>
        </p:nvSpPr>
        <p:spPr>
          <a:xfrm>
            <a:off x="4054475" y="2956560"/>
            <a:ext cx="3435984" cy="1539239"/>
          </a:xfrm>
        </p:spPr>
        <p:txBody>
          <a:bodyPr/>
          <a:lstStyle>
            <a:lvl1pPr marL="0" indent="0">
              <a:buNone/>
              <a:defRPr/>
            </a:lvl1pPr>
          </a:lstStyle>
          <a:p>
            <a:r>
              <a:rPr lang="en-US" dirty="0" smtClean="0"/>
              <a:t>Click to add chart</a:t>
            </a:r>
            <a:endParaRPr lang="en-US" dirty="0"/>
          </a:p>
        </p:txBody>
      </p:sp>
      <p:sp>
        <p:nvSpPr>
          <p:cNvPr id="2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21"/>
          </p:nvPr>
        </p:nvSpPr>
        <p:spPr/>
        <p:txBody>
          <a:bodyPr/>
          <a:lstStyle/>
          <a:p>
            <a:fld id="{9AAC1120-BD83-4048-BA00-779A6377666C}" type="datetime1">
              <a:rPr lang="en-US" smtClean="0"/>
              <a:t>10/27/2013</a:t>
            </a:fld>
            <a:endParaRPr lang="en-US" dirty="0"/>
          </a:p>
        </p:txBody>
      </p:sp>
      <p:sp>
        <p:nvSpPr>
          <p:cNvPr id="3" name="Footer Placeholder 2"/>
          <p:cNvSpPr>
            <a:spLocks noGrp="1"/>
          </p:cNvSpPr>
          <p:nvPr>
            <p:ph type="ftr" sz="quarter" idx="22"/>
          </p:nvPr>
        </p:nvSpPr>
        <p:spPr/>
        <p:txBody>
          <a:bodyPr/>
          <a:lstStyle/>
          <a:p>
            <a:r>
              <a:rPr lang="en-US" smtClean="0"/>
              <a:t>Microsoft confidential</a:t>
            </a:r>
            <a:endParaRPr lang="en-US" dirty="0"/>
          </a:p>
        </p:txBody>
      </p:sp>
      <p:sp>
        <p:nvSpPr>
          <p:cNvPr id="7" name="Slide Number Placeholder 6"/>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0" name="Title 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4" hasCustomPrompt="1"/>
          </p:nvPr>
        </p:nvSpPr>
        <p:spPr>
          <a:xfrm>
            <a:off x="7642225" y="1219200"/>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21767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p:cNvSpPr>
            <a:spLocks noGrp="1"/>
          </p:cNvSpPr>
          <p:nvPr>
            <p:ph type="tbl" sz="quarter" idx="14" hasCustomPrompt="1"/>
          </p:nvPr>
        </p:nvSpPr>
        <p:spPr>
          <a:xfrm>
            <a:off x="457200" y="1219200"/>
            <a:ext cx="8229600" cy="3276600"/>
          </a:xfrm>
        </p:spPr>
        <p:txBody>
          <a:bodyPr/>
          <a:lstStyle>
            <a:lvl1pPr marL="0" indent="0">
              <a:buNone/>
              <a:defRPr/>
            </a:lvl1pPr>
          </a:lstStyle>
          <a:p>
            <a:r>
              <a:rPr lang="en-US" dirty="0" smtClean="0"/>
              <a:t>Click to add table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0" name="Date Placeholder 9"/>
          <p:cNvSpPr>
            <a:spLocks noGrp="1"/>
          </p:cNvSpPr>
          <p:nvPr>
            <p:ph type="dt" sz="half" idx="18"/>
          </p:nvPr>
        </p:nvSpPr>
        <p:spPr/>
        <p:txBody>
          <a:bodyPr/>
          <a:lstStyle/>
          <a:p>
            <a:fld id="{4AAE9F12-DBCD-49EB-AF87-30E9CAE69888}" type="datetime1">
              <a:rPr lang="en-US" smtClean="0"/>
              <a:t>10/27/2013</a:t>
            </a:fld>
            <a:endParaRPr lang="en-US" dirty="0"/>
          </a:p>
        </p:txBody>
      </p:sp>
      <p:sp>
        <p:nvSpPr>
          <p:cNvPr id="13" name="Footer Placeholder 12"/>
          <p:cNvSpPr>
            <a:spLocks noGrp="1"/>
          </p:cNvSpPr>
          <p:nvPr>
            <p:ph type="ftr" sz="quarter" idx="19"/>
          </p:nvPr>
        </p:nvSpPr>
        <p:spPr/>
        <p:txBody>
          <a:bodyPr/>
          <a:lstStyle/>
          <a:p>
            <a:r>
              <a:rPr lang="en-US" smtClean="0"/>
              <a:t>Microsoft confidential</a:t>
            </a:r>
            <a:endParaRPr lang="en-US" dirty="0"/>
          </a:p>
        </p:txBody>
      </p:sp>
      <p:sp>
        <p:nvSpPr>
          <p:cNvPr id="14" name="Slide Number Placeholder 13"/>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5" name="Title 14"/>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205144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Graphics">
    <p:spTree>
      <p:nvGrpSpPr>
        <p:cNvPr id="1" name=""/>
        <p:cNvGrpSpPr/>
        <p:nvPr/>
      </p:nvGrpSpPr>
      <p:grpSpPr>
        <a:xfrm>
          <a:off x="0" y="0"/>
          <a:ext cx="0" cy="0"/>
          <a:chOff x="0" y="0"/>
          <a:chExt cx="0" cy="0"/>
        </a:xfrm>
      </p:grpSpPr>
      <p:sp>
        <p:nvSpPr>
          <p:cNvPr id="1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9" name="Date Placeholder 8"/>
          <p:cNvSpPr>
            <a:spLocks noGrp="1"/>
          </p:cNvSpPr>
          <p:nvPr>
            <p:ph type="dt" sz="half" idx="22"/>
          </p:nvPr>
        </p:nvSpPr>
        <p:spPr/>
        <p:txBody>
          <a:bodyPr/>
          <a:lstStyle/>
          <a:p>
            <a:fld id="{B144B47E-32F1-4376-B255-AACC18F7F628}" type="datetime1">
              <a:rPr lang="en-US" smtClean="0"/>
              <a:t>10/27/2013</a:t>
            </a:fld>
            <a:endParaRPr lang="en-US" dirty="0"/>
          </a:p>
        </p:txBody>
      </p:sp>
      <p:sp>
        <p:nvSpPr>
          <p:cNvPr id="18" name="Footer Placeholder 17"/>
          <p:cNvSpPr>
            <a:spLocks noGrp="1"/>
          </p:cNvSpPr>
          <p:nvPr>
            <p:ph type="ftr" sz="quarter" idx="23"/>
          </p:nvPr>
        </p:nvSpPr>
        <p:spPr/>
        <p:txBody>
          <a:bodyPr/>
          <a:lstStyle/>
          <a:p>
            <a:r>
              <a:rPr lang="en-US" smtClean="0"/>
              <a:t>Microsoft confidential</a:t>
            </a:r>
            <a:endParaRPr lang="en-US" dirty="0"/>
          </a:p>
        </p:txBody>
      </p:sp>
      <p:sp>
        <p:nvSpPr>
          <p:cNvPr id="19" name="Slide Number Placeholder 18"/>
          <p:cNvSpPr>
            <a:spLocks noGrp="1"/>
          </p:cNvSpPr>
          <p:nvPr>
            <p:ph type="sldNum" sz="quarter" idx="24"/>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2" name="Content Placeholder 9"/>
          <p:cNvSpPr>
            <a:spLocks noGrp="1"/>
          </p:cNvSpPr>
          <p:nvPr>
            <p:ph sz="quarter" idx="25"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315407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7" name="Picture Placeholder 9"/>
          <p:cNvSpPr>
            <a:spLocks noGrp="1"/>
          </p:cNvSpPr>
          <p:nvPr>
            <p:ph type="pic" sz="quarter" idx="19" hasCustomPrompt="1"/>
          </p:nvPr>
        </p:nvSpPr>
        <p:spPr>
          <a:xfrm>
            <a:off x="5699125" y="219519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1" name="Text Placeholder 12"/>
          <p:cNvSpPr>
            <a:spLocks noGrp="1"/>
          </p:cNvSpPr>
          <p:nvPr>
            <p:ph type="body" sz="quarter" idx="24" hasCustomPrompt="1"/>
          </p:nvPr>
        </p:nvSpPr>
        <p:spPr>
          <a:xfrm>
            <a:off x="5699125" y="344809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43" name="Rectangle 42"/>
          <p:cNvSpPr/>
          <p:nvPr userDrawn="1"/>
        </p:nvSpPr>
        <p:spPr>
          <a:xfrm>
            <a:off x="5699125"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4" name="Rectangle 43"/>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5" name="Rectangle 44"/>
          <p:cNvSpPr/>
          <p:nvPr userDrawn="1"/>
        </p:nvSpPr>
        <p:spPr>
          <a:xfrm>
            <a:off x="5699125"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133508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7" name="Freeform 95"/>
          <p:cNvSpPr>
            <a:spLocks/>
          </p:cNvSpPr>
          <p:nvPr userDrawn="1"/>
        </p:nvSpPr>
        <p:spPr bwMode="black">
          <a:xfrm>
            <a:off x="5910072" y="154603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81"/>
          <p:cNvSpPr>
            <a:spLocks noEditPoints="1"/>
          </p:cNvSpPr>
          <p:nvPr userDrawn="1"/>
        </p:nvSpPr>
        <p:spPr bwMode="black">
          <a:xfrm>
            <a:off x="6755576" y="1565123"/>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116"/>
          <p:cNvSpPr>
            <a:spLocks noEditPoints="1"/>
          </p:cNvSpPr>
          <p:nvPr userDrawn="1"/>
        </p:nvSpPr>
        <p:spPr bwMode="black">
          <a:xfrm>
            <a:off x="6763066"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52" name="Rectangle 51"/>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6" name="Rectangle 55"/>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7"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108"/>
          <p:cNvSpPr>
            <a:spLocks noEditPoints="1"/>
          </p:cNvSpPr>
          <p:nvPr userDrawn="1"/>
        </p:nvSpPr>
        <p:spPr bwMode="black">
          <a:xfrm>
            <a:off x="8505785" y="2375795"/>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166"/>
          <p:cNvSpPr>
            <a:spLocks noEditPoints="1"/>
          </p:cNvSpPr>
          <p:nvPr userDrawn="1"/>
        </p:nvSpPr>
        <p:spPr bwMode="black">
          <a:xfrm>
            <a:off x="7610172"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077" name="Group 3076"/>
          <p:cNvGrpSpPr/>
          <p:nvPr userDrawn="1"/>
        </p:nvGrpSpPr>
        <p:grpSpPr>
          <a:xfrm>
            <a:off x="8462414" y="3320289"/>
            <a:ext cx="431310" cy="234248"/>
            <a:chOff x="1506537" y="2403476"/>
            <a:chExt cx="4492626" cy="2439987"/>
          </a:xfrm>
        </p:grpSpPr>
        <p:sp>
          <p:nvSpPr>
            <p:cNvPr id="125"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5"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6"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17837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aphic and Text">
    <p:spTree>
      <p:nvGrpSpPr>
        <p:cNvPr id="1" name=""/>
        <p:cNvGrpSpPr/>
        <p:nvPr/>
      </p:nvGrpSpPr>
      <p:grpSpPr>
        <a:xfrm>
          <a:off x="0" y="0"/>
          <a:ext cx="0" cy="0"/>
          <a:chOff x="0" y="0"/>
          <a:chExt cx="0" cy="0"/>
        </a:xfrm>
      </p:grpSpPr>
      <p:sp>
        <p:nvSpPr>
          <p:cNvPr id="17" name="Text Placeholder 13"/>
          <p:cNvSpPr>
            <a:spLocks noGrp="1"/>
          </p:cNvSpPr>
          <p:nvPr>
            <p:ph type="body" sz="quarter" idx="20"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1"/>
          </p:nvPr>
        </p:nvSpPr>
        <p:spPr/>
        <p:txBody>
          <a:bodyPr/>
          <a:lstStyle/>
          <a:p>
            <a:fld id="{65FDB837-B1D3-4DC9-B088-0224C3358ECE}" type="datetime1">
              <a:rPr lang="en-US" smtClean="0"/>
              <a:t>10/27/2013</a:t>
            </a:fld>
            <a:endParaRPr lang="en-US" dirty="0"/>
          </a:p>
        </p:txBody>
      </p:sp>
      <p:sp>
        <p:nvSpPr>
          <p:cNvPr id="8" name="Footer Placeholder 7"/>
          <p:cNvSpPr>
            <a:spLocks noGrp="1"/>
          </p:cNvSpPr>
          <p:nvPr>
            <p:ph type="ftr" sz="quarter" idx="22"/>
          </p:nvPr>
        </p:nvSpPr>
        <p:spPr/>
        <p:txBody>
          <a:bodyPr/>
          <a:lstStyle/>
          <a:p>
            <a:r>
              <a:rPr lang="en-US" smtClean="0"/>
              <a:t>Microsoft confidential</a:t>
            </a:r>
            <a:endParaRPr lang="en-US" dirty="0"/>
          </a:p>
        </p:txBody>
      </p:sp>
      <p:sp>
        <p:nvSpPr>
          <p:cNvPr id="18" name="Slide Number Placeholder 17"/>
          <p:cNvSpPr>
            <a:spLocks noGrp="1"/>
          </p:cNvSpPr>
          <p:nvPr>
            <p:ph type="sldNum" sz="quarter" idx="23"/>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0" name="Content Placeholder 9"/>
          <p:cNvSpPr>
            <a:spLocks noGrp="1"/>
          </p:cNvSpPr>
          <p:nvPr>
            <p:ph sz="quarter" idx="18" hasCustomPrompt="1"/>
          </p:nvPr>
        </p:nvSpPr>
        <p:spPr>
          <a:xfrm>
            <a:off x="457200" y="1830388"/>
            <a:ext cx="4633913"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p>
        </p:txBody>
      </p:sp>
      <p:sp>
        <p:nvSpPr>
          <p:cNvPr id="24" name="Text Placeholder 24"/>
          <p:cNvSpPr>
            <a:spLocks noGrp="1"/>
          </p:cNvSpPr>
          <p:nvPr>
            <p:ph type="body" sz="quarter" idx="29" hasCustomPrompt="1"/>
          </p:nvPr>
        </p:nvSpPr>
        <p:spPr>
          <a:xfrm>
            <a:off x="5243513" y="1792288"/>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30" hasCustomPrompt="1"/>
          </p:nvPr>
        </p:nvSpPr>
        <p:spPr>
          <a:xfrm>
            <a:off x="5243513" y="2047595"/>
            <a:ext cx="2241550" cy="1276630"/>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0" name="Text Placeholder 2"/>
          <p:cNvSpPr>
            <a:spLocks noGrp="1"/>
          </p:cNvSpPr>
          <p:nvPr>
            <p:ph type="body" sz="quarter" idx="24" hasCustomPrompt="1"/>
          </p:nvPr>
        </p:nvSpPr>
        <p:spPr>
          <a:xfrm>
            <a:off x="5243514" y="3476626"/>
            <a:ext cx="1044574" cy="1023938"/>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273140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and Quote">
    <p:spTree>
      <p:nvGrpSpPr>
        <p:cNvPr id="1" name=""/>
        <p:cNvGrpSpPr/>
        <p:nvPr/>
      </p:nvGrpSpPr>
      <p:grpSpPr>
        <a:xfrm>
          <a:off x="0" y="0"/>
          <a:ext cx="0" cy="0"/>
          <a:chOff x="0" y="0"/>
          <a:chExt cx="0" cy="0"/>
        </a:xfrm>
      </p:grpSpPr>
      <p:sp>
        <p:nvSpPr>
          <p:cNvPr id="15"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20"/>
          </p:nvPr>
        </p:nvSpPr>
        <p:spPr/>
        <p:txBody>
          <a:bodyPr/>
          <a:lstStyle/>
          <a:p>
            <a:fld id="{31E433CC-2B7D-4C81-9AC0-6A3D9C047EA4}" type="datetime1">
              <a:rPr lang="en-US" smtClean="0"/>
              <a:t>10/27/2013</a:t>
            </a:fld>
            <a:endParaRPr lang="en-US" dirty="0"/>
          </a:p>
        </p:txBody>
      </p:sp>
      <p:sp>
        <p:nvSpPr>
          <p:cNvPr id="8" name="Footer Placeholder 7"/>
          <p:cNvSpPr>
            <a:spLocks noGrp="1"/>
          </p:cNvSpPr>
          <p:nvPr>
            <p:ph type="ftr" sz="quarter" idx="21"/>
          </p:nvPr>
        </p:nvSpPr>
        <p:spPr/>
        <p:txBody>
          <a:bodyPr/>
          <a:lstStyle/>
          <a:p>
            <a:r>
              <a:rPr lang="en-US" smtClean="0"/>
              <a:t>Microsoft confidential</a:t>
            </a:r>
            <a:endParaRPr lang="en-US" dirty="0"/>
          </a:p>
        </p:txBody>
      </p:sp>
      <p:sp>
        <p:nvSpPr>
          <p:cNvPr id="16" name="Slide Number Placeholder 15"/>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17" name="Title 16"/>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9" name="Content Placeholder 9"/>
          <p:cNvSpPr>
            <a:spLocks noGrp="1"/>
          </p:cNvSpPr>
          <p:nvPr>
            <p:ph sz="quarter" idx="18" hasCustomPrompt="1"/>
          </p:nvPr>
        </p:nvSpPr>
        <p:spPr>
          <a:xfrm>
            <a:off x="2849563" y="1830388"/>
            <a:ext cx="4633913" cy="2670175"/>
          </a:xfrm>
          <a:solidFill>
            <a:schemeClr val="accent3"/>
          </a:solidFill>
        </p:spPr>
        <p:txBody>
          <a:bodyPr anchor="ctr" anchorCtr="0">
            <a:normAutofit/>
          </a:bodyPr>
          <a:lstStyle>
            <a:lvl1pPr marL="0" indent="0" algn="ctr">
              <a:buNone/>
              <a:defRPr sz="1400" baseline="0">
                <a:solidFill>
                  <a:schemeClr val="tx2"/>
                </a:solidFill>
              </a:defRPr>
            </a:lvl1pPr>
          </a:lstStyle>
          <a:p>
            <a:pPr lvl="0"/>
            <a:r>
              <a:rPr lang="en-US" dirty="0" smtClean="0"/>
              <a:t>Click to place graphic/photo</a:t>
            </a:r>
            <a:endParaRPr lang="en-US" dirty="0"/>
          </a:p>
        </p:txBody>
      </p:sp>
      <p:sp>
        <p:nvSpPr>
          <p:cNvPr id="21" name="Text Placeholder 2"/>
          <p:cNvSpPr>
            <a:spLocks noGrp="1"/>
          </p:cNvSpPr>
          <p:nvPr>
            <p:ph type="body" sz="quarter" idx="29" hasCustomPrompt="1"/>
          </p:nvPr>
        </p:nvSpPr>
        <p:spPr>
          <a:xfrm>
            <a:off x="457200" y="1768475"/>
            <a:ext cx="2241550" cy="2732087"/>
          </a:xfrm>
        </p:spPr>
        <p:txBody>
          <a:bodyPr/>
          <a:lstStyle>
            <a:lvl1pPr marL="0" indent="0">
              <a:lnSpc>
                <a:spcPct val="105000"/>
              </a:lnSpc>
              <a:buNone/>
              <a:defRPr sz="2400">
                <a:solidFill>
                  <a:schemeClr val="tx2"/>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3" name="Text Placeholder 2"/>
          <p:cNvSpPr>
            <a:spLocks noGrp="1"/>
          </p:cNvSpPr>
          <p:nvPr>
            <p:ph type="body" sz="quarter" idx="24" hasCustomPrompt="1"/>
          </p:nvPr>
        </p:nvSpPr>
        <p:spPr>
          <a:xfrm>
            <a:off x="7642225" y="1830388"/>
            <a:ext cx="1044576" cy="1195387"/>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66746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B759D98-EAE2-45FF-92FC-E8016F3BA88C}" type="datetime1">
              <a:rPr lang="en-US" smtClean="0"/>
              <a:t>10/27/2013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821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id Highlight Top">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01CF3759-0E2D-418B-9F1D-D47669AF3638}" type="datetime1">
              <a:rPr lang="en-US" smtClean="0"/>
              <a:t>10/27/2013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400300"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30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id Highlight Middle">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20A2AFA3-76B4-4F1D-925E-9100ACD37BD6}" type="datetime1">
              <a:rPr lang="en-US" smtClean="0"/>
              <a:t>10/27/2013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4"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49" y="2281742"/>
            <a:ext cx="2403476"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5"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5350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Highlight Bottom">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C1376E6C-763E-4426-8F6F-FC3A6C338537}" type="datetime1">
              <a:rPr lang="en-US" smtClean="0"/>
              <a:t>10/27/2013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1" name="Picture Placeholder 9"/>
          <p:cNvSpPr>
            <a:spLocks noGrp="1"/>
          </p:cNvSpPr>
          <p:nvPr>
            <p:ph type="pic" sz="quarter" idx="43" hasCustomPrompt="1"/>
          </p:nvPr>
        </p:nvSpPr>
        <p:spPr>
          <a:xfrm>
            <a:off x="457200" y="2281427"/>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32" name="Picture Placeholder 9"/>
          <p:cNvSpPr>
            <a:spLocks noGrp="1"/>
          </p:cNvSpPr>
          <p:nvPr>
            <p:ph type="pic" sz="quarter" idx="44" hasCustomPrompt="1"/>
          </p:nvPr>
        </p:nvSpPr>
        <p:spPr>
          <a:xfrm>
            <a:off x="457200" y="3356606"/>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15" name="Text Placeholder 14"/>
          <p:cNvSpPr>
            <a:spLocks noGrp="1"/>
          </p:cNvSpPr>
          <p:nvPr>
            <p:ph type="body" sz="quarter" idx="45" hasCustomPrompt="1"/>
          </p:nvPr>
        </p:nvSpPr>
        <p:spPr>
          <a:xfrm>
            <a:off x="16541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3"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4" name="Text Placeholder 14"/>
          <p:cNvSpPr>
            <a:spLocks noGrp="1"/>
          </p:cNvSpPr>
          <p:nvPr>
            <p:ph type="body" sz="quarter" idx="47" hasCustomPrompt="1"/>
          </p:nvPr>
        </p:nvSpPr>
        <p:spPr>
          <a:xfrm>
            <a:off x="1654175"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2"/>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5"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36" name="Text Placeholder 14"/>
          <p:cNvSpPr>
            <a:spLocks noGrp="1"/>
          </p:cNvSpPr>
          <p:nvPr>
            <p:ph type="body" sz="quarter" idx="49" hasCustomPrompt="1"/>
          </p:nvPr>
        </p:nvSpPr>
        <p:spPr>
          <a:xfrm>
            <a:off x="1654174"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marL="685800" indent="0">
              <a:lnSpc>
                <a:spcPct val="105000"/>
              </a:lnSpc>
              <a:buNone/>
              <a:defRPr>
                <a:solidFill>
                  <a:schemeClr val="bg1"/>
                </a:solidFill>
              </a:defRPr>
            </a:lvl5pPr>
          </a:lstStyle>
          <a:p>
            <a:pPr lvl="0"/>
            <a:r>
              <a:rPr lang="en-US" dirty="0" smtClean="0"/>
              <a:t>Click to edit text</a:t>
            </a:r>
          </a:p>
        </p:txBody>
      </p:sp>
      <p:sp>
        <p:nvSpPr>
          <p:cNvPr id="37" name="Text Placeholder 14"/>
          <p:cNvSpPr>
            <a:spLocks noGrp="1"/>
          </p:cNvSpPr>
          <p:nvPr>
            <p:ph type="body" sz="quarter" idx="50" hasCustomPrompt="1"/>
          </p:nvPr>
        </p:nvSpPr>
        <p:spPr>
          <a:xfrm>
            <a:off x="4057649" y="3356921"/>
            <a:ext cx="2403475" cy="906463"/>
          </a:xfrm>
          <a:solidFill>
            <a:schemeClr val="accent1"/>
          </a:solidFill>
        </p:spPr>
        <p:txBody>
          <a:bodyPr lIns="137160" tIns="91440" rIns="292608" bIns="91440"/>
          <a:lstStyle>
            <a:lvl1pPr marL="0" indent="0">
              <a:lnSpc>
                <a:spcPct val="105000"/>
              </a:lnSpc>
              <a:spcBef>
                <a:spcPts val="400"/>
              </a:spcBef>
              <a:buNone/>
              <a:defRPr>
                <a:solidFill>
                  <a:schemeClr val="bg1"/>
                </a:solidFill>
              </a:defRPr>
            </a:lvl1pPr>
            <a:lvl2pPr>
              <a:lnSpc>
                <a:spcPct val="105000"/>
              </a:lnSpc>
              <a:defRPr>
                <a:solidFill>
                  <a:schemeClr val="bg1"/>
                </a:solidFill>
              </a:defRPr>
            </a:lvl2pPr>
            <a:lvl3pPr>
              <a:lnSpc>
                <a:spcPct val="105000"/>
              </a:lnSpc>
              <a:defRPr>
                <a:solidFill>
                  <a:schemeClr val="bg1"/>
                </a:solidFill>
              </a:defRPr>
            </a:lvl3pPr>
            <a:lvl4pPr>
              <a:lnSpc>
                <a:spcPct val="105000"/>
              </a:lnSpc>
              <a:defRPr>
                <a:solidFill>
                  <a:schemeClr val="bg1"/>
                </a:solidFill>
              </a:defRPr>
            </a:lvl4pPr>
            <a:lvl5pPr>
              <a:lnSpc>
                <a:spcPct val="105000"/>
              </a:lnSpc>
              <a:defRPr>
                <a:solidFill>
                  <a:schemeClr val="bg1"/>
                </a:solidFill>
              </a:defRPr>
            </a:lvl5pPr>
          </a:lstStyle>
          <a:p>
            <a:pPr lvl="0"/>
            <a:r>
              <a:rPr lang="en-US" dirty="0" smtClean="0"/>
              <a:t>Click to edit text</a:t>
            </a:r>
          </a:p>
        </p:txBody>
      </p:sp>
      <p:sp>
        <p:nvSpPr>
          <p:cNvPr id="38"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4377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id With Text">
    <p:spTree>
      <p:nvGrpSpPr>
        <p:cNvPr id="1" name=""/>
        <p:cNvGrpSpPr/>
        <p:nvPr/>
      </p:nvGrpSpPr>
      <p:grpSpPr>
        <a:xfrm>
          <a:off x="0" y="0"/>
          <a:ext cx="0" cy="0"/>
          <a:chOff x="0" y="0"/>
          <a:chExt cx="0" cy="0"/>
        </a:xfrm>
      </p:grpSpPr>
      <p:sp>
        <p:nvSpPr>
          <p:cNvPr id="1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2" name="Date Placeholder 1"/>
          <p:cNvSpPr>
            <a:spLocks noGrp="1"/>
          </p:cNvSpPr>
          <p:nvPr>
            <p:ph type="dt" sz="half" idx="39"/>
          </p:nvPr>
        </p:nvSpPr>
        <p:spPr/>
        <p:txBody>
          <a:bodyPr/>
          <a:lstStyle/>
          <a:p>
            <a:fld id="{9FD724BF-CFC4-42FD-BE4C-7B6091CF9FDF}" type="datetime1">
              <a:rPr lang="en-US" smtClean="0"/>
              <a:t>10/27/2013</a:t>
            </a:fld>
            <a:endParaRPr lang="en-US" dirty="0"/>
          </a:p>
        </p:txBody>
      </p:sp>
      <p:sp>
        <p:nvSpPr>
          <p:cNvPr id="7" name="Footer Placeholder 6"/>
          <p:cNvSpPr>
            <a:spLocks noGrp="1"/>
          </p:cNvSpPr>
          <p:nvPr>
            <p:ph type="ftr" sz="quarter" idx="40"/>
          </p:nvPr>
        </p:nvSpPr>
        <p:spPr/>
        <p:txBody>
          <a:bodyPr/>
          <a:lstStyle/>
          <a:p>
            <a:r>
              <a:rPr lang="en-US" smtClean="0"/>
              <a:t>Microsoft confidential</a:t>
            </a:r>
            <a:endParaRPr lang="en-US" dirty="0"/>
          </a:p>
        </p:txBody>
      </p:sp>
      <p:sp>
        <p:nvSpPr>
          <p:cNvPr id="9" name="Slide Number Placeholder 8"/>
          <p:cNvSpPr>
            <a:spLocks noGrp="1"/>
          </p:cNvSpPr>
          <p:nvPr>
            <p:ph type="sldNum" sz="quarter" idx="41"/>
          </p:nvPr>
        </p:nvSpPr>
        <p:spPr/>
        <p:txBody>
          <a:bodyPr/>
          <a:lstStyle/>
          <a:p>
            <a:fld id="{B6F15528-21DE-4FAA-801E-634DDDAF4B2B}" type="slidenum">
              <a:rPr lang="en-US" smtClean="0"/>
              <a:pPr/>
              <a:t>‹Nº›</a:t>
            </a:fld>
            <a:endParaRPr lang="en-US" dirty="0"/>
          </a:p>
        </p:txBody>
      </p:sp>
      <p:sp>
        <p:nvSpPr>
          <p:cNvPr id="12" name="Title 11"/>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0" name="Picture Placeholder 9"/>
          <p:cNvSpPr>
            <a:spLocks noGrp="1"/>
          </p:cNvSpPr>
          <p:nvPr>
            <p:ph type="pic" sz="quarter" idx="42" hasCustomPrompt="1"/>
          </p:nvPr>
        </p:nvSpPr>
        <p:spPr>
          <a:xfrm>
            <a:off x="457200" y="1219201"/>
            <a:ext cx="1038225" cy="906778"/>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photo</a:t>
            </a:r>
            <a:endParaRPr lang="en-US" dirty="0"/>
          </a:p>
        </p:txBody>
      </p:sp>
      <p:sp>
        <p:nvSpPr>
          <p:cNvPr id="24" name="Text Placeholder 24"/>
          <p:cNvSpPr>
            <a:spLocks noGrp="1"/>
          </p:cNvSpPr>
          <p:nvPr>
            <p:ph type="body" sz="quarter" idx="25" hasCustomPrompt="1"/>
          </p:nvPr>
        </p:nvSpPr>
        <p:spPr>
          <a:xfrm>
            <a:off x="1649413" y="1172883"/>
            <a:ext cx="2241550" cy="255307"/>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25" name="Text Placeholder 21"/>
          <p:cNvSpPr>
            <a:spLocks noGrp="1"/>
          </p:cNvSpPr>
          <p:nvPr>
            <p:ph type="body" sz="quarter" idx="26" hasCustomPrompt="1"/>
          </p:nvPr>
        </p:nvSpPr>
        <p:spPr>
          <a:xfrm>
            <a:off x="1649413" y="1428190"/>
            <a:ext cx="2241550" cy="1352831"/>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6" name="Text Placeholder 14"/>
          <p:cNvSpPr>
            <a:spLocks noGrp="1"/>
          </p:cNvSpPr>
          <p:nvPr>
            <p:ph type="body" sz="quarter" idx="46" hasCustomPrompt="1"/>
          </p:nvPr>
        </p:nvSpPr>
        <p:spPr>
          <a:xfrm>
            <a:off x="4054475" y="1219200"/>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7" name="Text Placeholder 14"/>
          <p:cNvSpPr>
            <a:spLocks noGrp="1"/>
          </p:cNvSpPr>
          <p:nvPr>
            <p:ph type="body" sz="quarter" idx="48" hasCustomPrompt="1"/>
          </p:nvPr>
        </p:nvSpPr>
        <p:spPr>
          <a:xfrm>
            <a:off x="4057650" y="2281742"/>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8" name="Text Placeholder 14"/>
          <p:cNvSpPr>
            <a:spLocks noGrp="1"/>
          </p:cNvSpPr>
          <p:nvPr>
            <p:ph type="body" sz="quarter" idx="50" hasCustomPrompt="1"/>
          </p:nvPr>
        </p:nvSpPr>
        <p:spPr>
          <a:xfrm>
            <a:off x="4057650" y="3356921"/>
            <a:ext cx="2236788" cy="906463"/>
          </a:xfrm>
          <a:solidFill>
            <a:schemeClr val="bg2"/>
          </a:solidFill>
        </p:spPr>
        <p:txBody>
          <a:bodyPr lIns="137160" tIns="91440" rIns="137160" bIns="91440"/>
          <a:lstStyle>
            <a:lvl1pPr marL="0" indent="0">
              <a:lnSpc>
                <a:spcPct val="105000"/>
              </a:lnSpc>
              <a:spcBef>
                <a:spcPts val="400"/>
              </a:spcBef>
              <a:buNone/>
              <a:defRPr>
                <a:solidFill>
                  <a:schemeClr val="tx1"/>
                </a:solidFill>
              </a:defRPr>
            </a:lvl1pPr>
            <a:lvl2pPr>
              <a:lnSpc>
                <a:spcPct val="105000"/>
              </a:lnSpc>
              <a:defRPr>
                <a:solidFill>
                  <a:schemeClr val="tx2"/>
                </a:solidFill>
              </a:defRPr>
            </a:lvl2pPr>
            <a:lvl3pPr>
              <a:lnSpc>
                <a:spcPct val="105000"/>
              </a:lnSpc>
              <a:defRPr>
                <a:solidFill>
                  <a:schemeClr val="tx2"/>
                </a:solidFill>
              </a:defRPr>
            </a:lvl3pPr>
            <a:lvl4pPr>
              <a:lnSpc>
                <a:spcPct val="105000"/>
              </a:lnSpc>
              <a:defRPr>
                <a:solidFill>
                  <a:schemeClr val="tx2"/>
                </a:solidFill>
              </a:defRPr>
            </a:lvl4pPr>
            <a:lvl5pPr>
              <a:lnSpc>
                <a:spcPct val="105000"/>
              </a:lnSpc>
              <a:defRPr>
                <a:solidFill>
                  <a:schemeClr val="tx2"/>
                </a:solidFill>
              </a:defRPr>
            </a:lvl5pPr>
          </a:lstStyle>
          <a:p>
            <a:pPr lvl="0"/>
            <a:r>
              <a:rPr lang="en-US" dirty="0" smtClean="0"/>
              <a:t>Click to edit text</a:t>
            </a:r>
          </a:p>
        </p:txBody>
      </p:sp>
      <p:sp>
        <p:nvSpPr>
          <p:cNvPr id="29" name="Text Placeholder 2"/>
          <p:cNvSpPr>
            <a:spLocks noGrp="1"/>
          </p:cNvSpPr>
          <p:nvPr>
            <p:ph type="body" sz="quarter" idx="38" hasCustomPrompt="1"/>
          </p:nvPr>
        </p:nvSpPr>
        <p:spPr>
          <a:xfrm>
            <a:off x="6446838" y="1219200"/>
            <a:ext cx="2239961" cy="3044184"/>
          </a:xfrm>
          <a:solidFill>
            <a:schemeClr val="accent1"/>
          </a:solidFill>
        </p:spPr>
        <p:txBody>
          <a:bodyPr lIns="137160" tIns="91440" rIns="137160" bIns="91440"/>
          <a:lstStyle>
            <a:lvl1pPr marL="0" indent="0">
              <a:lnSpc>
                <a:spcPct val="105000"/>
              </a:lnSpc>
              <a:spcBef>
                <a:spcPts val="200"/>
              </a:spcBef>
              <a:spcAft>
                <a:spcPts val="200"/>
              </a:spcAft>
              <a:buNone/>
              <a:defRPr sz="900" b="0">
                <a:solidFill>
                  <a:schemeClr val="bg1"/>
                </a:solidFill>
              </a:defRPr>
            </a:lvl1pPr>
            <a:lvl2pPr marL="114300" indent="-114300">
              <a:lnSpc>
                <a:spcPct val="105000"/>
              </a:lnSpc>
              <a:buFont typeface="Arial" pitchFamily="34" charset="0"/>
              <a:buChar char="•"/>
              <a:defRPr sz="900">
                <a:solidFill>
                  <a:schemeClr val="bg1"/>
                </a:solidFill>
              </a:defRPr>
            </a:lvl2pPr>
            <a:lvl3pPr marL="288925" indent="-114300">
              <a:lnSpc>
                <a:spcPct val="105000"/>
              </a:lnSpc>
              <a:defRPr sz="900">
                <a:solidFill>
                  <a:schemeClr val="bg1"/>
                </a:solidFill>
              </a:defRPr>
            </a:lvl3pPr>
            <a:lvl4pPr marL="457200" indent="-114300">
              <a:lnSpc>
                <a:spcPct val="105000"/>
              </a:lnSpc>
              <a:defRPr sz="900">
                <a:solidFill>
                  <a:schemeClr val="bg1"/>
                </a:solidFill>
              </a:defRPr>
            </a:lvl4pPr>
            <a:lvl5pPr marL="631825" indent="-114300">
              <a:lnSpc>
                <a:spcPct val="105000"/>
              </a:lnSpc>
              <a:defRPr sz="900">
                <a:solidFill>
                  <a:schemeClr val="bg1"/>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1007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8" name="Date Placeholder 7"/>
          <p:cNvSpPr>
            <a:spLocks noGrp="1"/>
          </p:cNvSpPr>
          <p:nvPr>
            <p:ph type="dt" sz="half" idx="18"/>
          </p:nvPr>
        </p:nvSpPr>
        <p:spPr/>
        <p:txBody>
          <a:bodyPr/>
          <a:lstStyle/>
          <a:p>
            <a:fld id="{5C4A0D7F-3A04-401B-B93A-D2B4A04D7D6E}" type="datetime1">
              <a:rPr lang="en-US" smtClean="0"/>
              <a:t>10/27/2013</a:t>
            </a:fld>
            <a:endParaRPr lang="en-US" dirty="0"/>
          </a:p>
        </p:txBody>
      </p:sp>
      <p:sp>
        <p:nvSpPr>
          <p:cNvPr id="9" name="Footer Placeholder 8"/>
          <p:cNvSpPr>
            <a:spLocks noGrp="1"/>
          </p:cNvSpPr>
          <p:nvPr>
            <p:ph type="ftr" sz="quarter" idx="19"/>
          </p:nvPr>
        </p:nvSpPr>
        <p:spPr/>
        <p:txBody>
          <a:bodyPr/>
          <a:lstStyle/>
          <a:p>
            <a:r>
              <a:rPr lang="en-US" smtClean="0"/>
              <a:t>Microsoft confidential</a:t>
            </a:r>
            <a:endParaRPr lang="en-US" dirty="0"/>
          </a:p>
        </p:txBody>
      </p:sp>
      <p:sp>
        <p:nvSpPr>
          <p:cNvPr id="10" name="Slide Number Placeholder 9"/>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179206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Graphics">
    <p:spTree>
      <p:nvGrpSpPr>
        <p:cNvPr id="1" name=""/>
        <p:cNvGrpSpPr/>
        <p:nvPr/>
      </p:nvGrpSpPr>
      <p:grpSpPr>
        <a:xfrm>
          <a:off x="0" y="0"/>
          <a:ext cx="0" cy="0"/>
          <a:chOff x="0" y="0"/>
          <a:chExt cx="0" cy="0"/>
        </a:xfrm>
      </p:grpSpPr>
      <p:sp>
        <p:nvSpPr>
          <p:cNvPr id="8" name="Date Placeholder 7"/>
          <p:cNvSpPr>
            <a:spLocks noGrp="1"/>
          </p:cNvSpPr>
          <p:nvPr>
            <p:ph type="dt" sz="half" idx="27"/>
          </p:nvPr>
        </p:nvSpPr>
        <p:spPr/>
        <p:txBody>
          <a:bodyPr/>
          <a:lstStyle/>
          <a:p>
            <a:fld id="{B4E39EC3-634A-464F-A373-6B000589DEC7}" type="datetime1">
              <a:rPr lang="en-US" smtClean="0"/>
              <a:t>10/27/2013</a:t>
            </a:fld>
            <a:endParaRPr lang="en-US" dirty="0"/>
          </a:p>
        </p:txBody>
      </p:sp>
      <p:sp>
        <p:nvSpPr>
          <p:cNvPr id="9" name="Footer Placeholder 8"/>
          <p:cNvSpPr>
            <a:spLocks noGrp="1"/>
          </p:cNvSpPr>
          <p:nvPr>
            <p:ph type="ftr" sz="quarter" idx="28"/>
          </p:nvPr>
        </p:nvSpPr>
        <p:spPr/>
        <p:txBody>
          <a:bodyPr/>
          <a:lstStyle/>
          <a:p>
            <a:r>
              <a:rPr lang="en-US" smtClean="0"/>
              <a:t>Microsoft confidential</a:t>
            </a:r>
            <a:endParaRPr lang="en-US" dirty="0"/>
          </a:p>
        </p:txBody>
      </p:sp>
      <p:sp>
        <p:nvSpPr>
          <p:cNvPr id="20" name="Slide Number Placeholder 19"/>
          <p:cNvSpPr>
            <a:spLocks noGrp="1"/>
          </p:cNvSpPr>
          <p:nvPr>
            <p:ph type="sldNum" sz="quarter" idx="29"/>
          </p:nvPr>
        </p:nvSpPr>
        <p:spPr/>
        <p:txBody>
          <a:bodyPr/>
          <a:lstStyle/>
          <a:p>
            <a:fld id="{B6F15528-21DE-4FAA-801E-634DDDAF4B2B}" type="slidenum">
              <a:rPr lang="en-US" smtClean="0"/>
              <a:pPr/>
              <a:t>‹Nº›</a:t>
            </a:fld>
            <a:endParaRPr lang="en-US" dirty="0"/>
          </a:p>
        </p:txBody>
      </p:sp>
      <p:sp>
        <p:nvSpPr>
          <p:cNvPr id="22" name="Content Placeholder 9"/>
          <p:cNvSpPr>
            <a:spLocks noGrp="1"/>
          </p:cNvSpPr>
          <p:nvPr>
            <p:ph sz="quarter" idx="18" hasCustomPrompt="1"/>
          </p:nvPr>
        </p:nvSpPr>
        <p:spPr>
          <a:xfrm>
            <a:off x="457200" y="466726"/>
            <a:ext cx="343376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3" name="Content Placeholder 9"/>
          <p:cNvSpPr>
            <a:spLocks noGrp="1"/>
          </p:cNvSpPr>
          <p:nvPr>
            <p:ph sz="quarter" idx="30" hasCustomPrompt="1"/>
          </p:nvPr>
        </p:nvSpPr>
        <p:spPr>
          <a:xfrm>
            <a:off x="4051301"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4" name="Content Placeholder 9"/>
          <p:cNvSpPr>
            <a:spLocks noGrp="1"/>
          </p:cNvSpPr>
          <p:nvPr>
            <p:ph sz="quarter" idx="31" hasCustomPrompt="1"/>
          </p:nvPr>
        </p:nvSpPr>
        <p:spPr>
          <a:xfrm>
            <a:off x="6443662" y="466726"/>
            <a:ext cx="2243138" cy="1363662"/>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6" name="Content Placeholder 9"/>
          <p:cNvSpPr>
            <a:spLocks noGrp="1"/>
          </p:cNvSpPr>
          <p:nvPr>
            <p:ph sz="quarter" idx="32" hasCustomPrompt="1"/>
          </p:nvPr>
        </p:nvSpPr>
        <p:spPr>
          <a:xfrm>
            <a:off x="4051300" y="1985836"/>
            <a:ext cx="4635500" cy="251472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1811370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Graphics">
    <p:spTree>
      <p:nvGrpSpPr>
        <p:cNvPr id="1" name=""/>
        <p:cNvGrpSpPr/>
        <p:nvPr/>
      </p:nvGrpSpPr>
      <p:grpSpPr>
        <a:xfrm>
          <a:off x="0" y="0"/>
          <a:ext cx="0" cy="0"/>
          <a:chOff x="0" y="0"/>
          <a:chExt cx="0" cy="0"/>
        </a:xfrm>
      </p:grpSpPr>
      <p:sp>
        <p:nvSpPr>
          <p:cNvPr id="8" name="Date Placeholder 7"/>
          <p:cNvSpPr>
            <a:spLocks noGrp="1"/>
          </p:cNvSpPr>
          <p:nvPr>
            <p:ph type="dt" sz="half" idx="26"/>
          </p:nvPr>
        </p:nvSpPr>
        <p:spPr/>
        <p:txBody>
          <a:bodyPr/>
          <a:lstStyle/>
          <a:p>
            <a:fld id="{C6E05236-6230-454E-916E-90E0BFB81E08}" type="datetime1">
              <a:rPr lang="en-US" smtClean="0"/>
              <a:t>10/27/2013</a:t>
            </a:fld>
            <a:endParaRPr lang="en-US" dirty="0"/>
          </a:p>
        </p:txBody>
      </p:sp>
      <p:sp>
        <p:nvSpPr>
          <p:cNvPr id="9" name="Footer Placeholder 8"/>
          <p:cNvSpPr>
            <a:spLocks noGrp="1"/>
          </p:cNvSpPr>
          <p:nvPr>
            <p:ph type="ftr" sz="quarter" idx="27"/>
          </p:nvPr>
        </p:nvSpPr>
        <p:spPr/>
        <p:txBody>
          <a:bodyPr/>
          <a:lstStyle/>
          <a:p>
            <a:r>
              <a:rPr lang="en-US" smtClean="0"/>
              <a:t>Microsoft confidential</a:t>
            </a:r>
            <a:endParaRPr lang="en-US" dirty="0"/>
          </a:p>
        </p:txBody>
      </p:sp>
      <p:sp>
        <p:nvSpPr>
          <p:cNvPr id="22" name="Slide Number Placeholder 21"/>
          <p:cNvSpPr>
            <a:spLocks noGrp="1"/>
          </p:cNvSpPr>
          <p:nvPr>
            <p:ph type="sldNum" sz="quarter" idx="28"/>
          </p:nvPr>
        </p:nvSpPr>
        <p:spPr/>
        <p:txBody>
          <a:bodyPr/>
          <a:lstStyle/>
          <a:p>
            <a:fld id="{B6F15528-21DE-4FAA-801E-634DDDAF4B2B}" type="slidenum">
              <a:rPr lang="en-US" smtClean="0"/>
              <a:pPr/>
              <a:t>‹Nº›</a:t>
            </a:fld>
            <a:endParaRPr lang="en-US" dirty="0"/>
          </a:p>
        </p:txBody>
      </p:sp>
      <p:sp>
        <p:nvSpPr>
          <p:cNvPr id="24" name="Content Placeholder 9"/>
          <p:cNvSpPr>
            <a:spLocks noGrp="1"/>
          </p:cNvSpPr>
          <p:nvPr>
            <p:ph sz="quarter" idx="18" hasCustomPrompt="1"/>
          </p:nvPr>
        </p:nvSpPr>
        <p:spPr>
          <a:xfrm>
            <a:off x="457200" y="466726"/>
            <a:ext cx="4633913" cy="4033838"/>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
        <p:nvSpPr>
          <p:cNvPr id="25" name="Content Placeholder 9"/>
          <p:cNvSpPr>
            <a:spLocks noGrp="1"/>
          </p:cNvSpPr>
          <p:nvPr>
            <p:ph sz="quarter" idx="29" hasCustomPrompt="1"/>
          </p:nvPr>
        </p:nvSpPr>
        <p:spPr>
          <a:xfrm>
            <a:off x="5249863"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6" name="Content Placeholder 9"/>
          <p:cNvSpPr>
            <a:spLocks noGrp="1"/>
          </p:cNvSpPr>
          <p:nvPr>
            <p:ph sz="quarter" idx="30" hasCustomPrompt="1"/>
          </p:nvPr>
        </p:nvSpPr>
        <p:spPr>
          <a:xfrm>
            <a:off x="6446044"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7" name="Content Placeholder 9"/>
          <p:cNvSpPr>
            <a:spLocks noGrp="1"/>
          </p:cNvSpPr>
          <p:nvPr>
            <p:ph sz="quarter" idx="31" hasCustomPrompt="1"/>
          </p:nvPr>
        </p:nvSpPr>
        <p:spPr>
          <a:xfrm>
            <a:off x="7642225" y="466726"/>
            <a:ext cx="1044575" cy="1206500"/>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a:t>
            </a:r>
            <a:br>
              <a:rPr lang="en-US" dirty="0" smtClean="0"/>
            </a:br>
            <a:r>
              <a:rPr lang="en-US" dirty="0" smtClean="0"/>
              <a:t>place graphic/</a:t>
            </a:r>
            <a:br>
              <a:rPr lang="en-US" dirty="0" smtClean="0"/>
            </a:br>
            <a:r>
              <a:rPr lang="en-US" dirty="0" smtClean="0"/>
              <a:t>photo</a:t>
            </a:r>
            <a:endParaRPr lang="en-US" dirty="0"/>
          </a:p>
        </p:txBody>
      </p:sp>
      <p:sp>
        <p:nvSpPr>
          <p:cNvPr id="28" name="Content Placeholder 9"/>
          <p:cNvSpPr>
            <a:spLocks noGrp="1"/>
          </p:cNvSpPr>
          <p:nvPr>
            <p:ph sz="quarter" idx="32" hasCustomPrompt="1"/>
          </p:nvPr>
        </p:nvSpPr>
        <p:spPr>
          <a:xfrm>
            <a:off x="5249863" y="1830388"/>
            <a:ext cx="3436937" cy="2670175"/>
          </a:xfrm>
          <a:solidFill>
            <a:schemeClr val="accent3"/>
          </a:solidFill>
        </p:spPr>
        <p:txBody>
          <a:bodyPr anchor="ctr" anchorCtr="0">
            <a:normAutofit/>
          </a:bodyPr>
          <a:lstStyle>
            <a:lvl1pPr marL="0" indent="0" algn="ctr">
              <a:buNone/>
              <a:defRPr sz="1400">
                <a:solidFill>
                  <a:schemeClr val="tx2"/>
                </a:solidFill>
              </a:defRPr>
            </a:lvl1pPr>
          </a:lstStyle>
          <a:p>
            <a:pPr lvl="0"/>
            <a:r>
              <a:rPr lang="en-US" dirty="0" smtClean="0"/>
              <a:t>Click to place graphic/photo</a:t>
            </a:r>
            <a:endParaRPr lang="en-US" dirty="0"/>
          </a:p>
        </p:txBody>
      </p:sp>
    </p:spTree>
    <p:extLst>
      <p:ext uri="{BB962C8B-B14F-4D97-AF65-F5344CB8AC3E}">
        <p14:creationId xmlns:p14="http://schemas.microsoft.com/office/powerpoint/2010/main" val="416847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94" name="Rectangle 93"/>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95" name="Rectangle 94"/>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
        <p:nvSpPr>
          <p:cNvPr id="77" name="Picture Placeholder 9"/>
          <p:cNvSpPr>
            <a:spLocks noGrp="1"/>
          </p:cNvSpPr>
          <p:nvPr>
            <p:ph type="pic" sz="quarter" idx="19" hasCustomPrompt="1"/>
          </p:nvPr>
        </p:nvSpPr>
        <p:spPr>
          <a:xfrm>
            <a:off x="5699126" y="1335088"/>
            <a:ext cx="1616075" cy="1607820"/>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063558"/>
            <a:ext cx="3352801" cy="1610592"/>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2579732"/>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6" name="Rectangle 5"/>
          <p:cNvSpPr/>
          <p:nvPr userDrawn="1"/>
        </p:nvSpPr>
        <p:spPr>
          <a:xfrm>
            <a:off x="7435850"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2" name="Rectangle 51"/>
          <p:cNvSpPr/>
          <p:nvPr userDrawn="1"/>
        </p:nvSpPr>
        <p:spPr>
          <a:xfrm>
            <a:off x="5699125" y="4787177"/>
            <a:ext cx="1616076"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3" name="Rectangle 52"/>
          <p:cNvSpPr/>
          <p:nvPr userDrawn="1"/>
        </p:nvSpPr>
        <p:spPr>
          <a:xfrm>
            <a:off x="7435851"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5" name="Rectangle 54"/>
          <p:cNvSpPr/>
          <p:nvPr userDrawn="1"/>
        </p:nvSpPr>
        <p:spPr>
          <a:xfrm>
            <a:off x="8304213" y="1335088"/>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8" name="Rectangle 57"/>
          <p:cNvSpPr/>
          <p:nvPr userDrawn="1"/>
        </p:nvSpPr>
        <p:spPr>
          <a:xfrm>
            <a:off x="5699126"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59" name="Rectangle 58"/>
          <p:cNvSpPr/>
          <p:nvPr userDrawn="1"/>
        </p:nvSpPr>
        <p:spPr>
          <a:xfrm>
            <a:off x="6567487"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0" name="Rectangle 79"/>
          <p:cNvSpPr/>
          <p:nvPr userDrawn="1"/>
        </p:nvSpPr>
        <p:spPr>
          <a:xfrm>
            <a:off x="7435851"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1" name="Rectangle 80"/>
          <p:cNvSpPr/>
          <p:nvPr userDrawn="1"/>
        </p:nvSpPr>
        <p:spPr>
          <a:xfrm>
            <a:off x="8304213" y="46672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82" name="Freeform 95"/>
          <p:cNvSpPr>
            <a:spLocks/>
          </p:cNvSpPr>
          <p:nvPr userDrawn="1"/>
        </p:nvSpPr>
        <p:spPr bwMode="black">
          <a:xfrm>
            <a:off x="6778434" y="677673"/>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3" name="Freeform 81"/>
          <p:cNvSpPr>
            <a:spLocks noEditPoints="1"/>
          </p:cNvSpPr>
          <p:nvPr userDrawn="1"/>
        </p:nvSpPr>
        <p:spPr bwMode="black">
          <a:xfrm>
            <a:off x="8492302" y="69676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4" name="Freeform 116"/>
          <p:cNvSpPr>
            <a:spLocks noEditPoints="1"/>
          </p:cNvSpPr>
          <p:nvPr userDrawn="1"/>
        </p:nvSpPr>
        <p:spPr bwMode="black">
          <a:xfrm>
            <a:off x="7631430" y="69826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5" name="Freeform 12"/>
          <p:cNvSpPr>
            <a:spLocks noChangeAspect="1"/>
          </p:cNvSpPr>
          <p:nvPr userDrawn="1"/>
        </p:nvSpPr>
        <p:spPr bwMode="black">
          <a:xfrm>
            <a:off x="5936301" y="65071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86" name="Freeform 104"/>
          <p:cNvSpPr>
            <a:spLocks noEditPoints="1"/>
          </p:cNvSpPr>
          <p:nvPr userDrawn="1"/>
        </p:nvSpPr>
        <p:spPr bwMode="black">
          <a:xfrm>
            <a:off x="7610172" y="2377771"/>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7" name="Freeform 108"/>
          <p:cNvSpPr>
            <a:spLocks noEditPoints="1"/>
          </p:cNvSpPr>
          <p:nvPr userDrawn="1"/>
        </p:nvSpPr>
        <p:spPr bwMode="black">
          <a:xfrm>
            <a:off x="8505785" y="1515688"/>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8" name="Freeform 166"/>
          <p:cNvSpPr>
            <a:spLocks noEditPoints="1"/>
          </p:cNvSpPr>
          <p:nvPr userDrawn="1"/>
        </p:nvSpPr>
        <p:spPr bwMode="black">
          <a:xfrm>
            <a:off x="7610172" y="1515688"/>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6" name="Group 95"/>
          <p:cNvGrpSpPr/>
          <p:nvPr userDrawn="1"/>
        </p:nvGrpSpPr>
        <p:grpSpPr>
          <a:xfrm>
            <a:off x="8462414" y="2451927"/>
            <a:ext cx="431310" cy="234248"/>
            <a:chOff x="1506537" y="2403476"/>
            <a:chExt cx="4492626" cy="2439987"/>
          </a:xfrm>
        </p:grpSpPr>
        <p:sp>
          <p:nvSpPr>
            <p:cNvPr id="97"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3239" y="4359964"/>
            <a:ext cx="1806938" cy="427213"/>
          </a:xfrm>
          <a:prstGeom prst="rect">
            <a:avLst/>
          </a:prstGeom>
        </p:spPr>
      </p:pic>
    </p:spTree>
    <p:extLst>
      <p:ext uri="{BB962C8B-B14F-4D97-AF65-F5344CB8AC3E}">
        <p14:creationId xmlns:p14="http://schemas.microsoft.com/office/powerpoint/2010/main" val="424817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8905B7-0AF8-4311-A816-0736BC558407}" type="datetime1">
              <a:rPr lang="en-US" smtClean="0"/>
              <a:t>10/27/2013</a:t>
            </a:fld>
            <a:endParaRPr lang="en-US" dirty="0"/>
          </a:p>
        </p:txBody>
      </p:sp>
      <p:sp>
        <p:nvSpPr>
          <p:cNvPr id="6" name="Footer Placeholder 5"/>
          <p:cNvSpPr>
            <a:spLocks noGrp="1"/>
          </p:cNvSpPr>
          <p:nvPr>
            <p:ph type="ftr" sz="quarter" idx="11"/>
          </p:nvPr>
        </p:nvSpPr>
        <p:spPr/>
        <p:txBody>
          <a:bodyPr/>
          <a:lstStyle/>
          <a:p>
            <a:r>
              <a:rPr lang="en-US" smtClean="0"/>
              <a:t>Microsoft confidential</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839792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44" name="Title 43"/>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0"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49" name="Date Placeholder 48"/>
          <p:cNvSpPr>
            <a:spLocks noGrp="1"/>
          </p:cNvSpPr>
          <p:nvPr>
            <p:ph type="dt" sz="half" idx="19"/>
          </p:nvPr>
        </p:nvSpPr>
        <p:spPr/>
        <p:txBody>
          <a:bodyPr/>
          <a:lstStyle/>
          <a:p>
            <a:fld id="{ABF883E0-5EA3-4D5E-89C2-DD41B77FA2EC}" type="datetime1">
              <a:rPr lang="en-US" smtClean="0"/>
              <a:t>10/27/2013</a:t>
            </a:fld>
            <a:endParaRPr lang="en-US" dirty="0"/>
          </a:p>
        </p:txBody>
      </p:sp>
      <p:sp>
        <p:nvSpPr>
          <p:cNvPr id="53" name="Footer Placeholder 52"/>
          <p:cNvSpPr>
            <a:spLocks noGrp="1"/>
          </p:cNvSpPr>
          <p:nvPr>
            <p:ph type="ftr" sz="quarter" idx="20"/>
          </p:nvPr>
        </p:nvSpPr>
        <p:spPr/>
        <p:txBody>
          <a:bodyPr/>
          <a:lstStyle/>
          <a:p>
            <a:r>
              <a:rPr lang="en-US" smtClean="0"/>
              <a:t>Microsoft confidential</a:t>
            </a:r>
            <a:endParaRPr lang="en-US" dirty="0"/>
          </a:p>
        </p:txBody>
      </p:sp>
      <p:sp>
        <p:nvSpPr>
          <p:cNvPr id="54" name="Slide Number Placeholder 5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6" name="Group 55"/>
          <p:cNvGrpSpPr/>
          <p:nvPr userDrawn="1"/>
        </p:nvGrpSpPr>
        <p:grpSpPr>
          <a:xfrm>
            <a:off x="7835582" y="4778737"/>
            <a:ext cx="851218" cy="115811"/>
            <a:chOff x="464820" y="471850"/>
            <a:chExt cx="2499360" cy="340045"/>
          </a:xfrm>
          <a:solidFill>
            <a:schemeClr val="tx1"/>
          </a:solidFill>
        </p:grpSpPr>
        <p:sp>
          <p:nvSpPr>
            <p:cNvPr id="5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7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4"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5" name="Text Placeholder 2"/>
          <p:cNvSpPr>
            <a:spLocks noGrp="1"/>
          </p:cNvSpPr>
          <p:nvPr>
            <p:ph type="body" sz="quarter" idx="23" hasCustomPrompt="1"/>
          </p:nvPr>
        </p:nvSpPr>
        <p:spPr>
          <a:xfrm>
            <a:off x="4054475" y="1768475"/>
            <a:ext cx="4632325" cy="386469"/>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endParaRPr lang="en-US" dirty="0"/>
          </a:p>
        </p:txBody>
      </p:sp>
      <p:sp>
        <p:nvSpPr>
          <p:cNvPr id="76" name="Text Placeholder 2"/>
          <p:cNvSpPr>
            <a:spLocks noGrp="1"/>
          </p:cNvSpPr>
          <p:nvPr>
            <p:ph type="body" sz="quarter" idx="24" hasCustomPrompt="1"/>
          </p:nvPr>
        </p:nvSpPr>
        <p:spPr>
          <a:xfrm>
            <a:off x="4054475" y="2154944"/>
            <a:ext cx="4632325" cy="2345619"/>
          </a:xfrm>
        </p:spPr>
        <p:txBody>
          <a:bodyPr/>
          <a:lstStyle>
            <a:lvl1pPr marL="0" indent="0">
              <a:lnSpc>
                <a:spcPct val="125000"/>
              </a:lnSpc>
              <a:spcBef>
                <a:spcPts val="0"/>
              </a:spcBef>
              <a:buNone/>
              <a:defRPr sz="1200">
                <a:solidFill>
                  <a:schemeClr val="tx1"/>
                </a:solidFill>
              </a:defRPr>
            </a:lvl1pPr>
            <a:lvl2pPr marL="285750" indent="-114300">
              <a:buFont typeface="Arial" pitchFamily="34" charset="0"/>
              <a:buChar char="•"/>
              <a:defRPr sz="1200"/>
            </a:lvl2pPr>
            <a:lvl3pPr marL="457200" indent="-114300">
              <a:defRPr sz="1200"/>
            </a:lvl3pPr>
            <a:lvl4pPr marL="631825" indent="-114300">
              <a:defRPr sz="1200"/>
            </a:lvl4pPr>
            <a:lvl5pPr marL="800100" indent="-114300">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62331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ecial Content">
    <p:bg>
      <p:bgPr>
        <a:solidFill>
          <a:schemeClr val="accent1"/>
        </a:solidFill>
        <a:effectLst/>
      </p:bgPr>
    </p:bg>
    <p:spTree>
      <p:nvGrpSpPr>
        <p:cNvPr id="1" name=""/>
        <p:cNvGrpSpPr/>
        <p:nvPr/>
      </p:nvGrpSpPr>
      <p:grpSpPr>
        <a:xfrm>
          <a:off x="0" y="0"/>
          <a:ext cx="0" cy="0"/>
          <a:chOff x="0" y="0"/>
          <a:chExt cx="0" cy="0"/>
        </a:xfrm>
      </p:grpSpPr>
      <p:sp>
        <p:nvSpPr>
          <p:cNvPr id="2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7" name="Date Placeholder 6"/>
          <p:cNvSpPr>
            <a:spLocks noGrp="1"/>
          </p:cNvSpPr>
          <p:nvPr>
            <p:ph type="dt" sz="half" idx="18"/>
          </p:nvPr>
        </p:nvSpPr>
        <p:spPr/>
        <p:txBody>
          <a:bodyPr/>
          <a:lstStyle/>
          <a:p>
            <a:fld id="{3481A3E1-0744-45AC-A89C-879792E98581}" type="datetime1">
              <a:rPr lang="en-US" smtClean="0"/>
              <a:t>10/27/2013</a:t>
            </a:fld>
            <a:endParaRPr lang="en-US" dirty="0"/>
          </a:p>
        </p:txBody>
      </p:sp>
      <p:sp>
        <p:nvSpPr>
          <p:cNvPr id="30" name="Footer Placeholder 29"/>
          <p:cNvSpPr>
            <a:spLocks noGrp="1"/>
          </p:cNvSpPr>
          <p:nvPr>
            <p:ph type="ftr" sz="quarter" idx="19"/>
          </p:nvPr>
        </p:nvSpPr>
        <p:spPr/>
        <p:txBody>
          <a:bodyPr/>
          <a:lstStyle/>
          <a:p>
            <a:r>
              <a:rPr lang="en-US" smtClean="0"/>
              <a:t>Microsoft confidential</a:t>
            </a:r>
            <a:endParaRPr lang="en-US" dirty="0"/>
          </a:p>
        </p:txBody>
      </p:sp>
      <p:sp>
        <p:nvSpPr>
          <p:cNvPr id="32" name="Slide Number Placeholder 31"/>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5" name="Group 34"/>
          <p:cNvGrpSpPr/>
          <p:nvPr userDrawn="1"/>
        </p:nvGrpSpPr>
        <p:grpSpPr>
          <a:xfrm>
            <a:off x="7835582" y="4778737"/>
            <a:ext cx="851218" cy="115811"/>
            <a:chOff x="464820" y="471850"/>
            <a:chExt cx="2499360" cy="340045"/>
          </a:xfrm>
          <a:solidFill>
            <a:schemeClr val="tx1"/>
          </a:solidFill>
        </p:grpSpPr>
        <p:sp>
          <p:nvSpPr>
            <p:cNvPr id="3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33" name="Title 32"/>
          <p:cNvSpPr>
            <a:spLocks noGrp="1"/>
          </p:cNvSpPr>
          <p:nvPr>
            <p:ph type="title" hasCustomPrompt="1"/>
          </p:nvPr>
        </p:nvSpPr>
        <p:spPr>
          <a:xfrm>
            <a:off x="457200" y="401955"/>
            <a:ext cx="8229600" cy="360548"/>
          </a:xfrm>
        </p:spPr>
        <p:txBody>
          <a:bodyPr/>
          <a:lstStyle>
            <a:lvl1pPr>
              <a:defRPr>
                <a:solidFill>
                  <a:schemeClr val="tx1"/>
                </a:solidFill>
              </a:defRPr>
            </a:lvl1pPr>
          </a:lstStyle>
          <a:p>
            <a:r>
              <a:rPr lang="en-US" dirty="0" smtClean="0"/>
              <a:t>Click to edit title</a:t>
            </a:r>
            <a:endParaRPr lang="en-US" dirty="0"/>
          </a:p>
        </p:txBody>
      </p:sp>
      <p:sp>
        <p:nvSpPr>
          <p:cNvPr id="53" name="Text Placeholder 2"/>
          <p:cNvSpPr>
            <a:spLocks noGrp="1"/>
          </p:cNvSpPr>
          <p:nvPr>
            <p:ph type="body" sz="quarter" idx="21" hasCustomPrompt="1"/>
          </p:nvPr>
        </p:nvSpPr>
        <p:spPr>
          <a:xfrm>
            <a:off x="457200" y="1768475"/>
            <a:ext cx="8229600" cy="2732087"/>
          </a:xfrm>
        </p:spPr>
        <p:txBody>
          <a:bodyPr/>
          <a:lstStyle>
            <a:lvl1pPr marL="0" indent="0">
              <a:lnSpc>
                <a:spcPct val="105000"/>
              </a:lnSpc>
              <a:buNone/>
              <a:defRPr sz="2400">
                <a:solidFill>
                  <a:schemeClr val="tx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81218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baseline="0">
                <a:solidFill>
                  <a:schemeClr val="tx1"/>
                </a:solidFill>
              </a:defRPr>
            </a:lvl1pPr>
          </a:lstStyle>
          <a:p>
            <a:r>
              <a:rPr lang="en-US" dirty="0" smtClean="0"/>
              <a:t>Click to edit title</a:t>
            </a:r>
            <a:endParaRPr lang="en-US" dirty="0"/>
          </a:p>
        </p:txBody>
      </p:sp>
      <p:sp>
        <p:nvSpPr>
          <p:cNvPr id="2" name="Date Placeholder 1"/>
          <p:cNvSpPr>
            <a:spLocks noGrp="1"/>
          </p:cNvSpPr>
          <p:nvPr>
            <p:ph type="dt" sz="half" idx="18"/>
          </p:nvPr>
        </p:nvSpPr>
        <p:spPr/>
        <p:txBody>
          <a:bodyPr/>
          <a:lstStyle/>
          <a:p>
            <a:fld id="{1F3683FE-7130-4BF0-A458-E2999B17E7DD}" type="datetime1">
              <a:rPr lang="en-US" smtClean="0"/>
              <a:t>10/27/2013</a:t>
            </a:fld>
            <a:endParaRPr lang="en-US" dirty="0"/>
          </a:p>
        </p:txBody>
      </p:sp>
      <p:sp>
        <p:nvSpPr>
          <p:cNvPr id="4" name="Footer Placeholder 3"/>
          <p:cNvSpPr>
            <a:spLocks noGrp="1"/>
          </p:cNvSpPr>
          <p:nvPr>
            <p:ph type="ftr" sz="quarter" idx="19"/>
          </p:nvPr>
        </p:nvSpPr>
        <p:spPr/>
        <p:txBody>
          <a:bodyPr/>
          <a:lstStyle/>
          <a:p>
            <a:r>
              <a:rPr lang="en-US" smtClean="0"/>
              <a:t>Microsoft confidential</a:t>
            </a:r>
            <a:endParaRPr lang="en-US" dirty="0"/>
          </a:p>
        </p:txBody>
      </p:sp>
      <p:sp>
        <p:nvSpPr>
          <p:cNvPr id="5" name="Slide Number Placeholder 4"/>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3" name="Group 32"/>
          <p:cNvGrpSpPr/>
          <p:nvPr userDrawn="1"/>
        </p:nvGrpSpPr>
        <p:grpSpPr>
          <a:xfrm>
            <a:off x="7835582" y="4778737"/>
            <a:ext cx="851218" cy="115811"/>
            <a:chOff x="464820" y="471850"/>
            <a:chExt cx="2499360" cy="340045"/>
          </a:xfrm>
          <a:solidFill>
            <a:schemeClr val="tx1"/>
          </a:solidFill>
        </p:grpSpPr>
        <p:sp>
          <p:nvSpPr>
            <p:cNvPr id="3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52"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54" name="Text Placeholder 21"/>
          <p:cNvSpPr>
            <a:spLocks noGrp="1"/>
          </p:cNvSpPr>
          <p:nvPr>
            <p:ph type="body" sz="quarter" idx="26" hasCustomPrompt="1"/>
          </p:nvPr>
        </p:nvSpPr>
        <p:spPr>
          <a:xfrm>
            <a:off x="4050823" y="1767840"/>
            <a:ext cx="3439001"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79246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hoto Righ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457199" y="1767840"/>
            <a:ext cx="2242186" cy="360548"/>
          </a:xfrm>
        </p:spPr>
        <p:txBody>
          <a:bodyPr/>
          <a:lstStyle>
            <a:lvl1pPr>
              <a:defRPr>
                <a:solidFill>
                  <a:schemeClr val="tx1"/>
                </a:solidFill>
              </a:defRPr>
            </a:lvl1pPr>
          </a:lstStyle>
          <a:p>
            <a:r>
              <a:rPr lang="en-US" dirty="0" smtClean="0"/>
              <a:t>Click to edit title</a:t>
            </a:r>
            <a:endParaRPr lang="en-US" dirty="0"/>
          </a:p>
        </p:txBody>
      </p:sp>
      <p:sp>
        <p:nvSpPr>
          <p:cNvPr id="27" name="Picture Placeholder 9"/>
          <p:cNvSpPr>
            <a:spLocks noGrp="1"/>
          </p:cNvSpPr>
          <p:nvPr>
            <p:ph type="pic" sz="quarter" idx="18"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D594E478-84C9-4A05-89FD-0B4F0A9713D2}" type="datetime1">
              <a:rPr lang="en-US" smtClean="0"/>
              <a:t>10/27/2013</a:t>
            </a:fld>
            <a:endParaRPr lang="en-US" dirty="0"/>
          </a:p>
        </p:txBody>
      </p:sp>
      <p:sp>
        <p:nvSpPr>
          <p:cNvPr id="4" name="Footer Placeholder 3"/>
          <p:cNvSpPr>
            <a:spLocks noGrp="1"/>
          </p:cNvSpPr>
          <p:nvPr>
            <p:ph type="ftr" sz="quarter" idx="20"/>
          </p:nvPr>
        </p:nvSpPr>
        <p:spPr/>
        <p:txBody>
          <a:bodyPr/>
          <a:lstStyle/>
          <a:p>
            <a:r>
              <a:rPr lang="en-US" smtClean="0"/>
              <a:t>Microsoft confidential</a:t>
            </a:r>
            <a:endParaRPr lang="en-US" dirty="0"/>
          </a:p>
        </p:txBody>
      </p:sp>
      <p:sp>
        <p:nvSpPr>
          <p:cNvPr id="5" name="Slide Number Placeholder 4"/>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32" name="Group 31"/>
          <p:cNvGrpSpPr/>
          <p:nvPr userDrawn="1"/>
        </p:nvGrpSpPr>
        <p:grpSpPr>
          <a:xfrm>
            <a:off x="7835582" y="4778737"/>
            <a:ext cx="851218" cy="115811"/>
            <a:chOff x="464820" y="471850"/>
            <a:chExt cx="2499360" cy="340045"/>
          </a:xfrm>
          <a:solidFill>
            <a:schemeClr val="tx1"/>
          </a:solidFill>
        </p:grpSpPr>
        <p:sp>
          <p:nvSpPr>
            <p:cNvPr id="33"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4"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5"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6"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3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49" name="Text Placeholder 8"/>
          <p:cNvSpPr>
            <a:spLocks noGrp="1"/>
          </p:cNvSpPr>
          <p:nvPr>
            <p:ph type="body" sz="quarter" idx="22" hasCustomPrompt="1"/>
          </p:nvPr>
        </p:nvSpPr>
        <p:spPr>
          <a:xfrm>
            <a:off x="457199"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Tree>
    <p:extLst>
      <p:ext uri="{BB962C8B-B14F-4D97-AF65-F5344CB8AC3E}">
        <p14:creationId xmlns:p14="http://schemas.microsoft.com/office/powerpoint/2010/main" val="2231241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Photo Righ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5248275" y="0"/>
            <a:ext cx="3895725"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A505CA-3565-4218-B93C-6E123BB3E7C0}" type="datetime1">
              <a:rPr lang="en-US" smtClean="0"/>
              <a:t>10/27/2013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53" name="Group 52"/>
          <p:cNvGrpSpPr/>
          <p:nvPr userDrawn="1"/>
        </p:nvGrpSpPr>
        <p:grpSpPr>
          <a:xfrm>
            <a:off x="7835582" y="4778737"/>
            <a:ext cx="851218" cy="115811"/>
            <a:chOff x="464820" y="471850"/>
            <a:chExt cx="2499360" cy="340045"/>
          </a:xfrm>
          <a:solidFill>
            <a:schemeClr val="tx1"/>
          </a:solidFill>
        </p:grpSpPr>
        <p:sp>
          <p:nvSpPr>
            <p:cNvPr id="54"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457200"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70" name="Text Placeholder 21"/>
          <p:cNvSpPr>
            <a:spLocks noGrp="1"/>
          </p:cNvSpPr>
          <p:nvPr>
            <p:ph type="body" sz="quarter" idx="26" hasCustomPrompt="1"/>
          </p:nvPr>
        </p:nvSpPr>
        <p:spPr>
          <a:xfrm>
            <a:off x="457201"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73279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Photo Left">
    <p:bg>
      <p:bgPr>
        <a:solidFill>
          <a:schemeClr val="accent1"/>
        </a:solidFill>
        <a:effectLst/>
      </p:bgPr>
    </p:bg>
    <p:spTree>
      <p:nvGrpSpPr>
        <p:cNvPr id="1" name=""/>
        <p:cNvGrpSpPr/>
        <p:nvPr/>
      </p:nvGrpSpPr>
      <p:grpSpPr>
        <a:xfrm>
          <a:off x="0" y="0"/>
          <a:ext cx="0" cy="0"/>
          <a:chOff x="0" y="0"/>
          <a:chExt cx="0" cy="0"/>
        </a:xfrm>
      </p:grpSpPr>
      <p:sp>
        <p:nvSpPr>
          <p:cNvPr id="37" name="Title 36"/>
          <p:cNvSpPr>
            <a:spLocks noGrp="1"/>
          </p:cNvSpPr>
          <p:nvPr>
            <p:ph type="title" hasCustomPrompt="1"/>
          </p:nvPr>
        </p:nvSpPr>
        <p:spPr>
          <a:xfrm>
            <a:off x="5248276" y="1767840"/>
            <a:ext cx="2236788" cy="360548"/>
          </a:xfrm>
        </p:spPr>
        <p:txBody>
          <a:bodyPr/>
          <a:lstStyle>
            <a:lvl1pPr>
              <a:defRPr>
                <a:solidFill>
                  <a:schemeClr val="tx1"/>
                </a:solidFill>
              </a:defRPr>
            </a:lvl1pPr>
          </a:lstStyle>
          <a:p>
            <a:r>
              <a:rPr lang="en-US" dirty="0" smtClean="0"/>
              <a:t>Click to edit title</a:t>
            </a:r>
            <a:endParaRPr lang="en-US" dirty="0"/>
          </a:p>
        </p:txBody>
      </p:sp>
      <p:sp>
        <p:nvSpPr>
          <p:cNvPr id="30" name="Text Placeholder 8"/>
          <p:cNvSpPr>
            <a:spLocks noGrp="1"/>
          </p:cNvSpPr>
          <p:nvPr>
            <p:ph type="body" sz="quarter" idx="17" hasCustomPrompt="1"/>
          </p:nvPr>
        </p:nvSpPr>
        <p:spPr>
          <a:xfrm>
            <a:off x="5248276" y="400123"/>
            <a:ext cx="2236788" cy="207942"/>
          </a:xfrm>
        </p:spPr>
        <p:txBody>
          <a:bodyPr wrap="square">
            <a:spAutoFit/>
          </a:bodyPr>
          <a:lstStyle>
            <a:lvl1pPr marL="0" indent="0">
              <a:buNone/>
              <a:defRPr sz="1200" baseline="0">
                <a:solidFill>
                  <a:schemeClr val="tx1"/>
                </a:solidFill>
              </a:defRPr>
            </a:lvl1pPr>
            <a:lvl2pPr marL="174625" indent="0">
              <a:buNone/>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section #</a:t>
            </a:r>
          </a:p>
        </p:txBody>
      </p:sp>
      <p:sp>
        <p:nvSpPr>
          <p:cNvPr id="27" name="Picture Placeholder 9"/>
          <p:cNvSpPr>
            <a:spLocks noGrp="1"/>
          </p:cNvSpPr>
          <p:nvPr>
            <p:ph type="pic" sz="quarter" idx="18"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2" name="Date Placeholder 1"/>
          <p:cNvSpPr>
            <a:spLocks noGrp="1"/>
          </p:cNvSpPr>
          <p:nvPr>
            <p:ph type="dt" sz="half" idx="19"/>
          </p:nvPr>
        </p:nvSpPr>
        <p:spPr/>
        <p:txBody>
          <a:bodyPr/>
          <a:lstStyle/>
          <a:p>
            <a:fld id="{40F081CE-F4EC-4743-BE49-BB19EB5BA6F6}" type="datetime1">
              <a:rPr lang="en-US" smtClean="0"/>
              <a:t>10/27/2013</a:t>
            </a:fld>
            <a:endParaRPr lang="en-US" dirty="0"/>
          </a:p>
        </p:txBody>
      </p:sp>
      <p:sp>
        <p:nvSpPr>
          <p:cNvPr id="3" name="Footer Placeholder 2"/>
          <p:cNvSpPr>
            <a:spLocks noGrp="1"/>
          </p:cNvSpPr>
          <p:nvPr>
            <p:ph type="ftr" sz="quarter" idx="20"/>
          </p:nvPr>
        </p:nvSpPr>
        <p:spPr/>
        <p:txBody>
          <a:bodyPr/>
          <a:lstStyle/>
          <a:p>
            <a:r>
              <a:rPr lang="en-US" smtClean="0"/>
              <a:t>Microsoft confidential</a:t>
            </a:r>
            <a:endParaRPr lang="en-US" dirty="0"/>
          </a:p>
        </p:txBody>
      </p:sp>
      <p:sp>
        <p:nvSpPr>
          <p:cNvPr id="4" name="Slide Number Placeholder 3"/>
          <p:cNvSpPr>
            <a:spLocks noGrp="1"/>
          </p:cNvSpPr>
          <p:nvPr>
            <p:ph type="sldNum" sz="quarter" idx="21"/>
          </p:nvPr>
        </p:nvSpPr>
        <p:spPr/>
        <p:txBody>
          <a:bodyPr/>
          <a:lstStyle/>
          <a:p>
            <a:fld id="{B6F15528-21DE-4FAA-801E-634DDDAF4B2B}" type="slidenum">
              <a:rPr lang="en-US" smtClean="0"/>
              <a:pPr/>
              <a:t>‹Nº›</a:t>
            </a:fld>
            <a:endParaRPr lang="en-US" dirty="0"/>
          </a:p>
        </p:txBody>
      </p:sp>
      <p:grpSp>
        <p:nvGrpSpPr>
          <p:cNvPr id="54" name="Group 53"/>
          <p:cNvGrpSpPr/>
          <p:nvPr userDrawn="1"/>
        </p:nvGrpSpPr>
        <p:grpSpPr>
          <a:xfrm>
            <a:off x="7835582" y="4778737"/>
            <a:ext cx="851218" cy="115811"/>
            <a:chOff x="464820" y="471850"/>
            <a:chExt cx="2499360" cy="340045"/>
          </a:xfrm>
          <a:solidFill>
            <a:schemeClr val="tx1"/>
          </a:solidFill>
        </p:grpSpPr>
        <p:sp>
          <p:nvSpPr>
            <p:cNvPr id="55"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3"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4"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5"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6"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7"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8"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9"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0" name="Text Placeholder 21"/>
          <p:cNvSpPr>
            <a:spLocks noGrp="1"/>
          </p:cNvSpPr>
          <p:nvPr>
            <p:ph type="body" sz="quarter" idx="26" hasCustomPrompt="1"/>
          </p:nvPr>
        </p:nvSpPr>
        <p:spPr>
          <a:xfrm>
            <a:off x="5248276" y="2819400"/>
            <a:ext cx="2241548" cy="168116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24881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Photo Left ALT">
    <p:bg>
      <p:bgPr>
        <a:solidFill>
          <a:schemeClr val="accent1"/>
        </a:solidFill>
        <a:effectLst/>
      </p:bgPr>
    </p:bg>
    <p:spTree>
      <p:nvGrpSpPr>
        <p:cNvPr id="1" name=""/>
        <p:cNvGrpSpPr/>
        <p:nvPr/>
      </p:nvGrpSpPr>
      <p:grpSpPr>
        <a:xfrm>
          <a:off x="0" y="0"/>
          <a:ext cx="0" cy="0"/>
          <a:chOff x="0" y="0"/>
          <a:chExt cx="0" cy="0"/>
        </a:xfrm>
      </p:grpSpPr>
      <p:sp>
        <p:nvSpPr>
          <p:cNvPr id="28" name="Picture Placeholder 9"/>
          <p:cNvSpPr>
            <a:spLocks noGrp="1"/>
          </p:cNvSpPr>
          <p:nvPr>
            <p:ph type="pic" sz="quarter" idx="17" hasCustomPrompt="1"/>
          </p:nvPr>
        </p:nvSpPr>
        <p:spPr>
          <a:xfrm>
            <a:off x="0" y="0"/>
            <a:ext cx="5094923" cy="514350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68110428-EB6C-4877-8C24-FCCE6403E725}" type="datetime1">
              <a:rPr lang="en-US" smtClean="0"/>
              <a:t>10/27/2013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7" name="Group 36"/>
          <p:cNvGrpSpPr/>
          <p:nvPr userDrawn="1"/>
        </p:nvGrpSpPr>
        <p:grpSpPr>
          <a:xfrm>
            <a:off x="7835582" y="4778737"/>
            <a:ext cx="851218" cy="115811"/>
            <a:chOff x="464820" y="471850"/>
            <a:chExt cx="2499360" cy="340045"/>
          </a:xfrm>
          <a:solidFill>
            <a:schemeClr val="tx1"/>
          </a:solidFill>
        </p:grpSpPr>
        <p:sp>
          <p:nvSpPr>
            <p:cNvPr id="48"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2"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
        <p:nvSpPr>
          <p:cNvPr id="7" name="Title 6"/>
          <p:cNvSpPr>
            <a:spLocks noGrp="1"/>
          </p:cNvSpPr>
          <p:nvPr>
            <p:ph type="title" hasCustomPrompt="1"/>
          </p:nvPr>
        </p:nvSpPr>
        <p:spPr>
          <a:xfrm>
            <a:off x="5248274" y="401955"/>
            <a:ext cx="2242185" cy="360548"/>
          </a:xfrm>
        </p:spPr>
        <p:txBody>
          <a:bodyPr/>
          <a:lstStyle>
            <a:lvl1pPr>
              <a:defRPr>
                <a:solidFill>
                  <a:schemeClr val="tx1"/>
                </a:solidFill>
              </a:defRPr>
            </a:lvl1pPr>
          </a:lstStyle>
          <a:p>
            <a:r>
              <a:rPr lang="en-US" dirty="0" smtClean="0"/>
              <a:t>Click to edit title</a:t>
            </a:r>
            <a:endParaRPr lang="en-US" dirty="0"/>
          </a:p>
        </p:txBody>
      </p:sp>
      <p:sp>
        <p:nvSpPr>
          <p:cNvPr id="63" name="Text Placeholder 21"/>
          <p:cNvSpPr>
            <a:spLocks noGrp="1"/>
          </p:cNvSpPr>
          <p:nvPr>
            <p:ph type="body" sz="quarter" idx="26" hasCustomPrompt="1"/>
          </p:nvPr>
        </p:nvSpPr>
        <p:spPr>
          <a:xfrm>
            <a:off x="5243514" y="1767840"/>
            <a:ext cx="2241549" cy="2732723"/>
          </a:xfrm>
        </p:spPr>
        <p:txBody>
          <a:bodyPr/>
          <a:lstStyle>
            <a:lvl1pPr marL="0" indent="0">
              <a:buNone/>
              <a:defRPr sz="1200">
                <a:solidFill>
                  <a:schemeClr val="tx1"/>
                </a:solidFill>
              </a:defRPr>
            </a:lvl1pPr>
            <a:lvl2pPr>
              <a:defRPr sz="1200"/>
            </a:lvl2pPr>
            <a:lvl3pPr>
              <a:defRPr sz="1200"/>
            </a:lvl3pPr>
            <a:lvl4pPr>
              <a:defRPr sz="1200"/>
            </a:lvl4pPr>
            <a:lvl5pPr>
              <a:defRPr sz="1200"/>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92716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819400"/>
            <a:ext cx="3428366" cy="360548"/>
          </a:xfrm>
        </p:spPr>
        <p:txBody>
          <a:bodyPr/>
          <a:lstStyle>
            <a:lvl1pPr>
              <a:defRPr baseline="0">
                <a:solidFill>
                  <a:schemeClr val="tx1"/>
                </a:solidFill>
              </a:defRPr>
            </a:lvl1pPr>
          </a:lstStyle>
          <a:p>
            <a:r>
              <a:rPr lang="en-US" dirty="0" smtClean="0"/>
              <a:t>Click to edit title</a:t>
            </a:r>
            <a:endParaRPr lang="en-US" dirty="0"/>
          </a:p>
        </p:txBody>
      </p:sp>
      <p:sp>
        <p:nvSpPr>
          <p:cNvPr id="28" name="Picture Placeholder 9"/>
          <p:cNvSpPr>
            <a:spLocks noGrp="1"/>
          </p:cNvSpPr>
          <p:nvPr>
            <p:ph type="pic" sz="quarter" idx="17" hasCustomPrompt="1"/>
          </p:nvPr>
        </p:nvSpPr>
        <p:spPr>
          <a:xfrm>
            <a:off x="795" y="0"/>
            <a:ext cx="9143206" cy="1821180"/>
          </a:xfrm>
          <a:solidFill>
            <a:schemeClr val="accent3"/>
          </a:solidFill>
        </p:spPr>
        <p:txBody>
          <a:bodyPr anchor="ctr" anchorCtr="0">
            <a:normAutofit/>
          </a:bodyPr>
          <a:lstStyle>
            <a:lvl1pPr marL="0" indent="0" algn="ctr">
              <a:lnSpc>
                <a:spcPct val="100000"/>
              </a:lnSpc>
              <a:buNone/>
              <a:defRPr sz="1400" baseline="0"/>
            </a:lvl1pPr>
          </a:lstStyle>
          <a:p>
            <a:r>
              <a:rPr lang="en-US" dirty="0" smtClean="0"/>
              <a:t>Click to place </a:t>
            </a:r>
            <a:br>
              <a:rPr lang="en-US" dirty="0" smtClean="0"/>
            </a:br>
            <a:r>
              <a:rPr lang="en-US" dirty="0" smtClean="0"/>
              <a:t>personal photo</a:t>
            </a:r>
            <a:endParaRPr lang="en-US" dirty="0"/>
          </a:p>
        </p:txBody>
      </p:sp>
      <p:sp>
        <p:nvSpPr>
          <p:cNvPr id="4" name="Date Placeholder 3"/>
          <p:cNvSpPr>
            <a:spLocks noGrp="1"/>
          </p:cNvSpPr>
          <p:nvPr>
            <p:ph type="dt" sz="half" idx="18"/>
          </p:nvPr>
        </p:nvSpPr>
        <p:spPr/>
        <p:txBody>
          <a:bodyPr/>
          <a:lstStyle/>
          <a:p>
            <a:fld id="{BF2DCA68-CFD6-4FD9-85E5-05EA6E1BA13A}" type="datetime1">
              <a:rPr lang="en-US" smtClean="0"/>
              <a:t>10/27/2013</a:t>
            </a:fld>
            <a:endParaRPr lang="en-US" dirty="0"/>
          </a:p>
        </p:txBody>
      </p:sp>
      <p:sp>
        <p:nvSpPr>
          <p:cNvPr id="5" name="Footer Placeholder 4"/>
          <p:cNvSpPr>
            <a:spLocks noGrp="1"/>
          </p:cNvSpPr>
          <p:nvPr>
            <p:ph type="ftr" sz="quarter" idx="19"/>
          </p:nvPr>
        </p:nvSpPr>
        <p:spPr/>
        <p:txBody>
          <a:bodyPr/>
          <a:lstStyle/>
          <a:p>
            <a:r>
              <a:rPr lang="en-US" smtClean="0"/>
              <a:t>Microsoft confidential</a:t>
            </a:r>
            <a:endParaRPr lang="en-US" dirty="0"/>
          </a:p>
        </p:txBody>
      </p:sp>
      <p:sp>
        <p:nvSpPr>
          <p:cNvPr id="6" name="Slide Number Placeholder 5"/>
          <p:cNvSpPr>
            <a:spLocks noGrp="1"/>
          </p:cNvSpPr>
          <p:nvPr>
            <p:ph type="sldNum" sz="quarter" idx="20"/>
          </p:nvPr>
        </p:nvSpPr>
        <p:spPr/>
        <p:txBody>
          <a:bodyPr/>
          <a:lstStyle/>
          <a:p>
            <a:fld id="{B6F15528-21DE-4FAA-801E-634DDDAF4B2B}" type="slidenum">
              <a:rPr lang="en-US" smtClean="0"/>
              <a:pPr/>
              <a:t>‹Nº›</a:t>
            </a:fld>
            <a:endParaRPr lang="en-US" dirty="0"/>
          </a:p>
        </p:txBody>
      </p:sp>
      <p:grpSp>
        <p:nvGrpSpPr>
          <p:cNvPr id="30" name="Group 29"/>
          <p:cNvGrpSpPr/>
          <p:nvPr userDrawn="1"/>
        </p:nvGrpSpPr>
        <p:grpSpPr>
          <a:xfrm>
            <a:off x="7835582" y="4778737"/>
            <a:ext cx="851218" cy="115811"/>
            <a:chOff x="464820" y="471850"/>
            <a:chExt cx="2499360" cy="340045"/>
          </a:xfrm>
          <a:solidFill>
            <a:schemeClr val="tx1"/>
          </a:solidFill>
        </p:grpSpPr>
        <p:sp>
          <p:nvSpPr>
            <p:cNvPr id="37"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8"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49"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0"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1"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2"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3"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4"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5"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6"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7"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8"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59"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0"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sp>
          <p:nvSpPr>
            <p:cNvPr id="61"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lnSpc>
                  <a:spcPct val="125000"/>
                </a:lnSpc>
              </a:pPr>
              <a:endParaRPr lang="en-US" spc="0" baseline="0">
                <a:solidFill>
                  <a:srgbClr val="FFFFFF"/>
                </a:solidFill>
              </a:endParaRPr>
            </a:p>
          </p:txBody>
        </p:sp>
      </p:grpSp>
    </p:spTree>
    <p:extLst>
      <p:ext uri="{BB962C8B-B14F-4D97-AF65-F5344CB8AC3E}">
        <p14:creationId xmlns:p14="http://schemas.microsoft.com/office/powerpoint/2010/main" val="400788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gal">
    <p:bg>
      <p:bgPr>
        <a:solidFill>
          <a:schemeClr val="accent1"/>
        </a:solidFill>
        <a:effectLst/>
      </p:bgPr>
    </p:bg>
    <p:spTree>
      <p:nvGrpSpPr>
        <p:cNvPr id="1" name=""/>
        <p:cNvGrpSpPr/>
        <p:nvPr/>
      </p:nvGrpSpPr>
      <p:grpSpPr>
        <a:xfrm>
          <a:off x="0" y="0"/>
          <a:ext cx="0" cy="0"/>
          <a:chOff x="0" y="0"/>
          <a:chExt cx="0" cy="0"/>
        </a:xfrm>
      </p:grpSpPr>
      <p:sp>
        <p:nvSpPr>
          <p:cNvPr id="7" name="TextBox 6"/>
          <p:cNvSpPr txBox="1"/>
          <p:nvPr userDrawn="1"/>
        </p:nvSpPr>
        <p:spPr>
          <a:xfrm>
            <a:off x="457201" y="1793396"/>
            <a:ext cx="4610099" cy="864079"/>
          </a:xfrm>
          <a:prstGeom prst="rect">
            <a:avLst/>
          </a:prstGeom>
          <a:noFill/>
        </p:spPr>
        <p:txBody>
          <a:bodyPr wrap="square" lIns="0" tIns="0" rIns="0" bIns="0" numCol="2" spcCol="182880" rtlCol="0" anchor="t" anchorCtr="0">
            <a:noAutofit/>
          </a:bodyPr>
          <a:lstStyle/>
          <a:p>
            <a:pPr>
              <a:lnSpc>
                <a:spcPct val="120000"/>
              </a:lnSpc>
              <a:spcBef>
                <a:spcPts val="600"/>
              </a:spcBef>
            </a:pPr>
            <a:r>
              <a:rPr lang="en-US" sz="820" dirty="0" smtClean="0">
                <a:solidFill>
                  <a:srgbClr val="FFFFFF"/>
                </a:solidFill>
              </a:rPr>
              <a:t>The information herein is for informational purposes only an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endParaRPr lang="en-US" sz="820" cap="all" dirty="0">
              <a:solidFill>
                <a:srgbClr val="FFFFFF"/>
              </a:solidFill>
            </a:endParaRPr>
          </a:p>
        </p:txBody>
      </p:sp>
      <p:sp>
        <p:nvSpPr>
          <p:cNvPr id="49" name="TextBox 48"/>
          <p:cNvSpPr txBox="1"/>
          <p:nvPr userDrawn="1"/>
        </p:nvSpPr>
        <p:spPr>
          <a:xfrm>
            <a:off x="457200" y="4669932"/>
            <a:ext cx="7048501" cy="241605"/>
          </a:xfrm>
          <a:prstGeom prst="rect">
            <a:avLst/>
          </a:prstGeom>
          <a:noFill/>
        </p:spPr>
        <p:txBody>
          <a:bodyPr wrap="square" lIns="0" tIns="0" rIns="0" bIns="0" rtlCol="0" anchor="b" anchorCtr="0">
            <a:spAutoFit/>
          </a:bodyPr>
          <a:lstStyle/>
          <a:p>
            <a:pPr>
              <a:lnSpc>
                <a:spcPct val="125000"/>
              </a:lnSpc>
              <a:spcBef>
                <a:spcPts val="0"/>
              </a:spcBef>
            </a:pPr>
            <a:r>
              <a:rPr lang="en-US" sz="628" baseline="0" dirty="0" smtClean="0">
                <a:solidFill>
                  <a:srgbClr val="FFFFFF"/>
                </a:solidFill>
              </a:rPr>
              <a:t>© 2012 </a:t>
            </a:r>
            <a:r>
              <a:rPr lang="en-US" sz="628" baseline="0" dirty="0">
                <a:solidFill>
                  <a:srgbClr val="FFFFFF"/>
                </a:solidFill>
              </a:rPr>
              <a:t>Microsoft Corporation. </a:t>
            </a:r>
          </a:p>
          <a:p>
            <a:pPr>
              <a:lnSpc>
                <a:spcPct val="125000"/>
              </a:lnSpc>
              <a:spcBef>
                <a:spcPts val="0"/>
              </a:spcBef>
            </a:pPr>
            <a:r>
              <a:rPr lang="en-US" sz="628" baseline="0" dirty="0">
                <a:solidFill>
                  <a:srgbClr val="FFFFFF"/>
                </a:solidFill>
              </a:rPr>
              <a:t>All rights reserved. Microsoft, Windows, Windows Vista and other product names are or may be registered trademarks and/or trademarks in the U.S. and/or other countries.</a:t>
            </a:r>
          </a:p>
        </p:txBody>
      </p:sp>
      <p:sp>
        <p:nvSpPr>
          <p:cNvPr id="48" name="Freeform 32"/>
          <p:cNvSpPr>
            <a:spLocks noEditPoints="1"/>
          </p:cNvSpPr>
          <p:nvPr userDrawn="1"/>
        </p:nvSpPr>
        <p:spPr bwMode="auto">
          <a:xfrm>
            <a:off x="8065295" y="4786185"/>
            <a:ext cx="621505" cy="100915"/>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rgbClr val="FFFFFF"/>
          </a:solidFill>
          <a:ln w="0">
            <a:noFill/>
            <a:prstDash val="solid"/>
            <a:round/>
            <a:headEnd/>
            <a:tailEnd/>
          </a:ln>
        </p:spPr>
        <p:txBody>
          <a:bodyPr vert="horz" wrap="square" lIns="0" tIns="0" rIns="0" bIns="0" numCol="1" anchor="t" anchorCtr="0" compatLnSpc="1">
            <a:prstTxWarp prst="textNoShape">
              <a:avLst/>
            </a:prstTxWarp>
          </a:bodyPr>
          <a:lstStyle/>
          <a:p>
            <a:pPr>
              <a:defRPr/>
            </a:pPr>
            <a:endParaRPr lang="en-US" kern="0">
              <a:solidFill>
                <a:sysClr val="windowText" lastClr="000000"/>
              </a:solidFill>
            </a:endParaRPr>
          </a:p>
        </p:txBody>
      </p:sp>
      <p:sp>
        <p:nvSpPr>
          <p:cNvPr id="27" name="TextBox 26"/>
          <p:cNvSpPr txBox="1"/>
          <p:nvPr userDrawn="1"/>
        </p:nvSpPr>
        <p:spPr>
          <a:xfrm>
            <a:off x="457201" y="2702081"/>
            <a:ext cx="4610099" cy="297261"/>
          </a:xfrm>
          <a:prstGeom prst="rect">
            <a:avLst/>
          </a:prstGeom>
          <a:noFill/>
        </p:spPr>
        <p:txBody>
          <a:bodyPr wrap="square" lIns="0" tIns="0" rIns="0" bIns="0" numCol="1" spcCol="182880" rtlCol="0" anchor="t" anchorCtr="0">
            <a:spAutoFit/>
          </a:bodyPr>
          <a:lstStyle/>
          <a:p>
            <a:pPr>
              <a:lnSpc>
                <a:spcPct val="120000"/>
              </a:lnSpc>
              <a:spcBef>
                <a:spcPts val="600"/>
              </a:spcBef>
            </a:pPr>
            <a:r>
              <a:rPr lang="en-US" sz="805" cap="all" dirty="0" smtClean="0">
                <a:solidFill>
                  <a:srgbClr val="FFFFFF"/>
                </a:solidFill>
              </a:rPr>
              <a:t>Microsoft </a:t>
            </a:r>
            <a:r>
              <a:rPr lang="en-US" sz="805" cap="all" dirty="0">
                <a:solidFill>
                  <a:srgbClr val="FFFFFF"/>
                </a:solidFill>
              </a:rPr>
              <a:t>makes no warranties, express, implied or statutory, as to the information in this presentation.</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5912" y="434031"/>
            <a:ext cx="2527011" cy="597460"/>
          </a:xfrm>
          <a:prstGeom prst="rect">
            <a:avLst/>
          </a:prstGeom>
        </p:spPr>
      </p:pic>
    </p:spTree>
    <p:extLst>
      <p:ext uri="{BB962C8B-B14F-4D97-AF65-F5344CB8AC3E}">
        <p14:creationId xmlns:p14="http://schemas.microsoft.com/office/powerpoint/2010/main" val="14313776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3923666"/>
            <a:ext cx="3352801" cy="1219834"/>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5699125"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6567487"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7435851"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7" name="Rectangle 36"/>
          <p:cNvSpPr/>
          <p:nvPr userDrawn="1"/>
        </p:nvSpPr>
        <p:spPr>
          <a:xfrm>
            <a:off x="8304213" y="2195195"/>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8" name="Rectangle 37"/>
          <p:cNvSpPr/>
          <p:nvPr userDrawn="1"/>
        </p:nvSpPr>
        <p:spPr>
          <a:xfrm>
            <a:off x="7435851"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Rectangle 38"/>
          <p:cNvSpPr/>
          <p:nvPr userDrawn="1"/>
        </p:nvSpPr>
        <p:spPr>
          <a:xfrm>
            <a:off x="8304213" y="3063557"/>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1" name="Freeform 95"/>
          <p:cNvSpPr>
            <a:spLocks/>
          </p:cNvSpPr>
          <p:nvPr userDrawn="1"/>
        </p:nvSpPr>
        <p:spPr bwMode="black">
          <a:xfrm>
            <a:off x="5910072" y="3274505"/>
            <a:ext cx="325819" cy="325816"/>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81"/>
          <p:cNvSpPr>
            <a:spLocks noEditPoints="1"/>
          </p:cNvSpPr>
          <p:nvPr userDrawn="1"/>
        </p:nvSpPr>
        <p:spPr bwMode="black">
          <a:xfrm>
            <a:off x="6755576" y="2425231"/>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16"/>
          <p:cNvSpPr>
            <a:spLocks noEditPoints="1"/>
          </p:cNvSpPr>
          <p:nvPr userDrawn="1"/>
        </p:nvSpPr>
        <p:spPr bwMode="black">
          <a:xfrm>
            <a:off x="7631430" y="2426731"/>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12"/>
          <p:cNvSpPr>
            <a:spLocks noChangeAspect="1"/>
          </p:cNvSpPr>
          <p:nvPr userDrawn="1"/>
        </p:nvSpPr>
        <p:spPr bwMode="black">
          <a:xfrm>
            <a:off x="5936301" y="2379181"/>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5" name="Freeform 104"/>
          <p:cNvSpPr>
            <a:spLocks noEditPoints="1"/>
          </p:cNvSpPr>
          <p:nvPr userDrawn="1"/>
        </p:nvSpPr>
        <p:spPr bwMode="black">
          <a:xfrm>
            <a:off x="7610172" y="3237878"/>
            <a:ext cx="399071" cy="399071"/>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108"/>
          <p:cNvSpPr>
            <a:spLocks noEditPoints="1"/>
          </p:cNvSpPr>
          <p:nvPr userDrawn="1"/>
        </p:nvSpPr>
        <p:spPr bwMode="black">
          <a:xfrm>
            <a:off x="6769059" y="3244157"/>
            <a:ext cx="344568" cy="38651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166"/>
          <p:cNvSpPr>
            <a:spLocks noEditPoints="1"/>
          </p:cNvSpPr>
          <p:nvPr userDrawn="1"/>
        </p:nvSpPr>
        <p:spPr bwMode="black">
          <a:xfrm>
            <a:off x="8478534" y="2375795"/>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8" name="Group 47"/>
          <p:cNvGrpSpPr/>
          <p:nvPr userDrawn="1"/>
        </p:nvGrpSpPr>
        <p:grpSpPr>
          <a:xfrm>
            <a:off x="8462414" y="3320289"/>
            <a:ext cx="431310" cy="234248"/>
            <a:chOff x="1506537" y="2403476"/>
            <a:chExt cx="4492626" cy="2439987"/>
          </a:xfrm>
        </p:grpSpPr>
        <p:sp>
          <p:nvSpPr>
            <p:cNvPr id="49" name="Rectangle 67"/>
            <p:cNvSpPr>
              <a:spLocks noChangeArrowheads="1"/>
            </p:cNvSpPr>
            <p:nvPr userDrawn="1"/>
          </p:nvSpPr>
          <p:spPr bwMode="auto">
            <a:xfrm>
              <a:off x="3038475" y="2403476"/>
              <a:ext cx="1698625" cy="182563"/>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8"/>
            <p:cNvSpPr>
              <a:spLocks/>
            </p:cNvSpPr>
            <p:nvPr userDrawn="1"/>
          </p:nvSpPr>
          <p:spPr bwMode="auto">
            <a:xfrm>
              <a:off x="3082925" y="2752726"/>
              <a:ext cx="1609725" cy="2079625"/>
            </a:xfrm>
            <a:custGeom>
              <a:avLst/>
              <a:gdLst>
                <a:gd name="T0" fmla="*/ 0 w 1014"/>
                <a:gd name="T1" fmla="*/ 0 h 1310"/>
                <a:gd name="T2" fmla="*/ 1014 w 1014"/>
                <a:gd name="T3" fmla="*/ 0 h 1310"/>
                <a:gd name="T4" fmla="*/ 1014 w 1014"/>
                <a:gd name="T5" fmla="*/ 1310 h 1310"/>
                <a:gd name="T6" fmla="*/ 674 w 1014"/>
                <a:gd name="T7" fmla="*/ 1310 h 1310"/>
                <a:gd name="T8" fmla="*/ 674 w 1014"/>
                <a:gd name="T9" fmla="*/ 842 h 1310"/>
                <a:gd name="T10" fmla="*/ 342 w 1014"/>
                <a:gd name="T11" fmla="*/ 842 h 1310"/>
                <a:gd name="T12" fmla="*/ 342 w 1014"/>
                <a:gd name="T13" fmla="*/ 1310 h 1310"/>
                <a:gd name="T14" fmla="*/ 3 w 1014"/>
                <a:gd name="T15" fmla="*/ 1310 h 1310"/>
                <a:gd name="T16" fmla="*/ 3 w 1014"/>
                <a:gd name="T17" fmla="*/ 1048 h 1310"/>
                <a:gd name="T18" fmla="*/ 0 w 1014"/>
                <a:gd name="T19" fmla="*/ 1048 h 1310"/>
                <a:gd name="T20" fmla="*/ 0 w 1014"/>
                <a:gd name="T21" fmla="*/ 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4" h="1310">
                  <a:moveTo>
                    <a:pt x="0" y="0"/>
                  </a:moveTo>
                  <a:lnTo>
                    <a:pt x="1014" y="0"/>
                  </a:lnTo>
                  <a:lnTo>
                    <a:pt x="1014" y="1310"/>
                  </a:lnTo>
                  <a:lnTo>
                    <a:pt x="674" y="1310"/>
                  </a:lnTo>
                  <a:lnTo>
                    <a:pt x="674" y="842"/>
                  </a:lnTo>
                  <a:lnTo>
                    <a:pt x="342" y="842"/>
                  </a:lnTo>
                  <a:lnTo>
                    <a:pt x="342" y="1310"/>
                  </a:lnTo>
                  <a:lnTo>
                    <a:pt x="3" y="1310"/>
                  </a:lnTo>
                  <a:lnTo>
                    <a:pt x="3" y="1048"/>
                  </a:lnTo>
                  <a:lnTo>
                    <a:pt x="0" y="1048"/>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9"/>
            <p:cNvSpPr>
              <a:spLocks/>
            </p:cNvSpPr>
            <p:nvPr userDrawn="1"/>
          </p:nvSpPr>
          <p:spPr bwMode="auto">
            <a:xfrm>
              <a:off x="1790700" y="3540126"/>
              <a:ext cx="1117600" cy="1300163"/>
            </a:xfrm>
            <a:custGeom>
              <a:avLst/>
              <a:gdLst>
                <a:gd name="T0" fmla="*/ 377 w 704"/>
                <a:gd name="T1" fmla="*/ 0 h 819"/>
                <a:gd name="T2" fmla="*/ 704 w 704"/>
                <a:gd name="T3" fmla="*/ 235 h 819"/>
                <a:gd name="T4" fmla="*/ 704 w 704"/>
                <a:gd name="T5" fmla="*/ 819 h 819"/>
                <a:gd name="T6" fmla="*/ 485 w 704"/>
                <a:gd name="T7" fmla="*/ 819 h 819"/>
                <a:gd name="T8" fmla="*/ 485 w 704"/>
                <a:gd name="T9" fmla="*/ 461 h 819"/>
                <a:gd name="T10" fmla="*/ 235 w 704"/>
                <a:gd name="T11" fmla="*/ 461 h 819"/>
                <a:gd name="T12" fmla="*/ 235 w 704"/>
                <a:gd name="T13" fmla="*/ 819 h 819"/>
                <a:gd name="T14" fmla="*/ 0 w 704"/>
                <a:gd name="T15" fmla="*/ 819 h 819"/>
                <a:gd name="T16" fmla="*/ 0 w 704"/>
                <a:gd name="T17" fmla="*/ 271 h 819"/>
                <a:gd name="T18" fmla="*/ 377 w 704"/>
                <a:gd name="T19" fmla="*/ 0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4" h="819">
                  <a:moveTo>
                    <a:pt x="377" y="0"/>
                  </a:moveTo>
                  <a:lnTo>
                    <a:pt x="704" y="235"/>
                  </a:lnTo>
                  <a:lnTo>
                    <a:pt x="704" y="819"/>
                  </a:lnTo>
                  <a:lnTo>
                    <a:pt x="485" y="819"/>
                  </a:lnTo>
                  <a:lnTo>
                    <a:pt x="485" y="461"/>
                  </a:lnTo>
                  <a:lnTo>
                    <a:pt x="235" y="461"/>
                  </a:lnTo>
                  <a:lnTo>
                    <a:pt x="235" y="819"/>
                  </a:lnTo>
                  <a:lnTo>
                    <a:pt x="0" y="819"/>
                  </a:lnTo>
                  <a:lnTo>
                    <a:pt x="0" y="271"/>
                  </a:lnTo>
                  <a:lnTo>
                    <a:pt x="377"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70"/>
            <p:cNvSpPr>
              <a:spLocks/>
            </p:cNvSpPr>
            <p:nvPr userDrawn="1"/>
          </p:nvSpPr>
          <p:spPr bwMode="auto">
            <a:xfrm>
              <a:off x="1506537" y="3111501"/>
              <a:ext cx="1401763" cy="749300"/>
            </a:xfrm>
            <a:custGeom>
              <a:avLst/>
              <a:gdLst>
                <a:gd name="T0" fmla="*/ 556 w 883"/>
                <a:gd name="T1" fmla="*/ 0 h 472"/>
                <a:gd name="T2" fmla="*/ 883 w 883"/>
                <a:gd name="T3" fmla="*/ 232 h 472"/>
                <a:gd name="T4" fmla="*/ 883 w 883"/>
                <a:gd name="T5" fmla="*/ 358 h 472"/>
                <a:gd name="T6" fmla="*/ 556 w 883"/>
                <a:gd name="T7" fmla="*/ 124 h 472"/>
                <a:gd name="T8" fmla="*/ 69 w 883"/>
                <a:gd name="T9" fmla="*/ 472 h 472"/>
                <a:gd name="T10" fmla="*/ 0 w 883"/>
                <a:gd name="T11" fmla="*/ 395 h 472"/>
                <a:gd name="T12" fmla="*/ 556 w 883"/>
                <a:gd name="T13" fmla="*/ 0 h 472"/>
              </a:gdLst>
              <a:ahLst/>
              <a:cxnLst>
                <a:cxn ang="0">
                  <a:pos x="T0" y="T1"/>
                </a:cxn>
                <a:cxn ang="0">
                  <a:pos x="T2" y="T3"/>
                </a:cxn>
                <a:cxn ang="0">
                  <a:pos x="T4" y="T5"/>
                </a:cxn>
                <a:cxn ang="0">
                  <a:pos x="T6" y="T7"/>
                </a:cxn>
                <a:cxn ang="0">
                  <a:pos x="T8" y="T9"/>
                </a:cxn>
                <a:cxn ang="0">
                  <a:pos x="T10" y="T11"/>
                </a:cxn>
                <a:cxn ang="0">
                  <a:pos x="T12" y="T13"/>
                </a:cxn>
              </a:cxnLst>
              <a:rect l="0" t="0" r="r" b="b"/>
              <a:pathLst>
                <a:path w="883" h="472">
                  <a:moveTo>
                    <a:pt x="556" y="0"/>
                  </a:moveTo>
                  <a:lnTo>
                    <a:pt x="883" y="232"/>
                  </a:lnTo>
                  <a:lnTo>
                    <a:pt x="883" y="358"/>
                  </a:lnTo>
                  <a:lnTo>
                    <a:pt x="556" y="124"/>
                  </a:lnTo>
                  <a:lnTo>
                    <a:pt x="69" y="472"/>
                  </a:lnTo>
                  <a:lnTo>
                    <a:pt x="0" y="395"/>
                  </a:lnTo>
                  <a:lnTo>
                    <a:pt x="556"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72"/>
            <p:cNvSpPr>
              <a:spLocks/>
            </p:cNvSpPr>
            <p:nvPr userDrawn="1"/>
          </p:nvSpPr>
          <p:spPr bwMode="auto">
            <a:xfrm>
              <a:off x="4906963" y="3570288"/>
              <a:ext cx="1092200" cy="1273175"/>
            </a:xfrm>
            <a:custGeom>
              <a:avLst/>
              <a:gdLst>
                <a:gd name="T0" fmla="*/ 0 w 688"/>
                <a:gd name="T1" fmla="*/ 0 h 802"/>
                <a:gd name="T2" fmla="*/ 688 w 688"/>
                <a:gd name="T3" fmla="*/ 0 h 802"/>
                <a:gd name="T4" fmla="*/ 688 w 688"/>
                <a:gd name="T5" fmla="*/ 802 h 802"/>
                <a:gd name="T6" fmla="*/ 458 w 688"/>
                <a:gd name="T7" fmla="*/ 802 h 802"/>
                <a:gd name="T8" fmla="*/ 458 w 688"/>
                <a:gd name="T9" fmla="*/ 442 h 802"/>
                <a:gd name="T10" fmla="*/ 210 w 688"/>
                <a:gd name="T11" fmla="*/ 442 h 802"/>
                <a:gd name="T12" fmla="*/ 210 w 688"/>
                <a:gd name="T13" fmla="*/ 802 h 802"/>
                <a:gd name="T14" fmla="*/ 0 w 688"/>
                <a:gd name="T15" fmla="*/ 802 h 802"/>
                <a:gd name="T16" fmla="*/ 0 w 688"/>
                <a:gd name="T17" fmla="*/ 0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8" h="802">
                  <a:moveTo>
                    <a:pt x="0" y="0"/>
                  </a:moveTo>
                  <a:lnTo>
                    <a:pt x="688" y="0"/>
                  </a:lnTo>
                  <a:lnTo>
                    <a:pt x="688" y="802"/>
                  </a:lnTo>
                  <a:lnTo>
                    <a:pt x="458" y="802"/>
                  </a:lnTo>
                  <a:lnTo>
                    <a:pt x="458" y="442"/>
                  </a:lnTo>
                  <a:lnTo>
                    <a:pt x="210" y="442"/>
                  </a:lnTo>
                  <a:lnTo>
                    <a:pt x="210" y="802"/>
                  </a:lnTo>
                  <a:lnTo>
                    <a:pt x="0" y="802"/>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73"/>
            <p:cNvSpPr>
              <a:spLocks noChangeArrowheads="1"/>
            </p:cNvSpPr>
            <p:nvPr userDrawn="1"/>
          </p:nvSpPr>
          <p:spPr bwMode="auto">
            <a:xfrm>
              <a:off x="4906963" y="3240088"/>
              <a:ext cx="1092200" cy="179388"/>
            </a:xfrm>
            <a:prstGeom prst="rect">
              <a:avLst/>
            </a:prstGeom>
            <a:solidFill>
              <a:srgbClr val="FFFFFF"/>
            </a:solidFill>
            <a:ln w="0">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36610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9D28D06-218E-4EE5-AC47-A9F3FEC497C6}" type="datetime1">
              <a:rPr lang="en-US" smtClean="0"/>
              <a:t>10/27/2013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2974224875"/>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Click to edit agenda title</a:t>
            </a:r>
            <a:endParaRPr lang="en-US" dirty="0"/>
          </a:p>
        </p:txBody>
      </p:sp>
      <p:sp>
        <p:nvSpPr>
          <p:cNvPr id="3" name="Date Placeholder 2"/>
          <p:cNvSpPr>
            <a:spLocks noGrp="1"/>
          </p:cNvSpPr>
          <p:nvPr>
            <p:ph type="dt" sz="half" idx="10"/>
          </p:nvPr>
        </p:nvSpPr>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22870"/>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428750"/>
            <a:ext cx="8382000" cy="3165872"/>
          </a:xfrm>
        </p:spPr>
        <p:txBody>
          <a:bodyPr>
            <a:normAutofit/>
          </a:bodyPr>
          <a:lstStyle>
            <a:lvl1pPr marL="389383" indent="-389383">
              <a:buFont typeface="Wingdings" pitchFamily="2" charset="2"/>
              <a:buChar char="§"/>
              <a:defRPr sz="2400">
                <a:solidFill>
                  <a:schemeClr val="tx1"/>
                </a:solidFill>
              </a:defRPr>
            </a:lvl1pPr>
            <a:lvl2pPr marL="894335" indent="-382271">
              <a:buFont typeface="Wingdings" pitchFamily="2" charset="2"/>
              <a:buChar char="§"/>
              <a:defRPr sz="2400">
                <a:solidFill>
                  <a:schemeClr val="tx1"/>
                </a:solidFill>
              </a:defRPr>
            </a:lvl2pPr>
            <a:lvl3pPr marL="1413511" indent="-389383">
              <a:buFont typeface="Wingdings" pitchFamily="2" charset="2"/>
              <a:buChar char="§"/>
              <a:defRPr sz="2400">
                <a:solidFill>
                  <a:schemeClr val="tx1"/>
                </a:solidFill>
              </a:defRPr>
            </a:lvl3pPr>
            <a:lvl4pPr marL="1918463" indent="-382271">
              <a:buFont typeface="Wingdings" pitchFamily="2" charset="2"/>
              <a:buChar char="§"/>
              <a:defRPr sz="2400">
                <a:solidFill>
                  <a:schemeClr val="tx1"/>
                </a:solidFill>
              </a:defRPr>
            </a:lvl4pPr>
            <a:lvl5pPr marL="2437639" indent="-389383">
              <a:buFont typeface="Wingdings" pitchFamily="2" charset="2"/>
              <a:buChar char="§"/>
              <a:defRPr sz="24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701367" y="4785224"/>
            <a:ext cx="1122141" cy="257300"/>
          </a:xfrm>
          <a:prstGeom prst="rect">
            <a:avLst/>
          </a:prstGeom>
          <a:noFill/>
        </p:spPr>
        <p:txBody>
          <a:bodyPr wrap="none" lIns="102413" tIns="51206" rIns="102413" bIns="51206" rtlCol="0" anchor="ctr" anchorCtr="0">
            <a:spAutoFit/>
          </a:bodyPr>
          <a:lstStyle/>
          <a:p>
            <a:pPr algn="l"/>
            <a:r>
              <a:rPr lang="en-US" sz="1000" spc="0" dirty="0" smtClean="0">
                <a:solidFill>
                  <a:schemeClr val="tx1"/>
                </a:solidFill>
              </a:rPr>
              <a:t>Windows Phone</a:t>
            </a:r>
            <a:endParaRPr lang="en-US" sz="1000" spc="0" dirty="0" smtClean="0">
              <a:solidFill>
                <a:schemeClr val="tx1">
                  <a:lumMod val="60000"/>
                  <a:lumOff val="40000"/>
                </a:schemeClr>
              </a:solidFill>
            </a:endParaRPr>
          </a:p>
        </p:txBody>
      </p:sp>
      <p:sp>
        <p:nvSpPr>
          <p:cNvPr id="9" name="Freeform 32"/>
          <p:cNvSpPr>
            <a:spLocks noEditPoints="1"/>
          </p:cNvSpPr>
          <p:nvPr userDrawn="1"/>
        </p:nvSpPr>
        <p:spPr bwMode="auto">
          <a:xfrm>
            <a:off x="7391401" y="4803094"/>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78657441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342076539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spc="-105"/>
          </a:p>
        </p:txBody>
      </p:sp>
      <p:sp>
        <p:nvSpPr>
          <p:cNvPr id="2" name="Title 1"/>
          <p:cNvSpPr>
            <a:spLocks noGrp="1"/>
          </p:cNvSpPr>
          <p:nvPr>
            <p:ph type="title" hasCustomPrompt="1"/>
          </p:nvPr>
        </p:nvSpPr>
        <p:spPr>
          <a:xfrm>
            <a:off x="304800" y="622889"/>
            <a:ext cx="8458200" cy="3676266"/>
          </a:xfrm>
        </p:spPr>
        <p:txBody>
          <a:bodyPr anchor="ctr" anchorCtr="0">
            <a:noAutofit/>
          </a:bodyPr>
          <a:lstStyle>
            <a:lvl1pPr algn="l">
              <a:defRPr sz="6700" b="0" cap="none" spc="0"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p:txBody>
          <a:bodyPr/>
          <a:lstStyle/>
          <a:p>
            <a:fld id="{5D3A53F4-5B22-4341-B64C-E9463FE4FF78}" type="datetime1">
              <a:rPr lang="en-US" smtClean="0"/>
              <a:t>10/27/2013</a:t>
            </a:fld>
            <a:endParaRPr lang="en-US"/>
          </a:p>
        </p:txBody>
      </p:sp>
      <p:sp>
        <p:nvSpPr>
          <p:cNvPr id="5" name="Footer Placeholder 4"/>
          <p:cNvSpPr>
            <a:spLocks noGrp="1"/>
          </p:cNvSpPr>
          <p:nvPr>
            <p:ph type="ftr" sz="quarter" idx="11"/>
          </p:nvPr>
        </p:nvSpPr>
        <p:spPr>
          <a:xfrm>
            <a:off x="3964493" y="4822870"/>
            <a:ext cx="2895600" cy="182012"/>
          </a:xfrm>
          <a:prstGeom prst="rect">
            <a:avLst/>
          </a:prstGeom>
        </p:spPr>
        <p:txBody>
          <a:bodyPr lIns="64008" tIns="32004" rIns="64008" bIns="32004"/>
          <a:lstStyle/>
          <a:p>
            <a:r>
              <a:rPr lang="en-US" smtClean="0"/>
              <a:t>‹#›</a:t>
            </a:r>
            <a:endParaRPr lang="en-US"/>
          </a:p>
        </p:txBody>
      </p:sp>
    </p:spTree>
    <p:extLst>
      <p:ext uri="{BB962C8B-B14F-4D97-AF65-F5344CB8AC3E}">
        <p14:creationId xmlns:p14="http://schemas.microsoft.com/office/powerpoint/2010/main" val="273109533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Demo">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81000" y="3571876"/>
            <a:ext cx="8382000" cy="619125"/>
          </a:xfrm>
        </p:spPr>
        <p:txBody>
          <a:bodyPr>
            <a:normAutofit/>
          </a:bodyPr>
          <a:lstStyle>
            <a:lvl1pPr marL="0" indent="0">
              <a:buNone/>
              <a:defRPr sz="3800" spc="0" baseline="0">
                <a:solidFill>
                  <a:schemeClr val="bg1"/>
                </a:solidFill>
              </a:defRPr>
            </a:lvl1pPr>
            <a:lvl2pPr marL="512064" indent="0">
              <a:buNone/>
              <a:defRPr>
                <a:solidFill>
                  <a:schemeClr val="bg1"/>
                </a:solidFill>
              </a:defRPr>
            </a:lvl2pPr>
            <a:lvl3pPr marL="1024128" indent="0">
              <a:buNone/>
              <a:defRPr>
                <a:solidFill>
                  <a:schemeClr val="bg1"/>
                </a:solidFill>
              </a:defRPr>
            </a:lvl3pPr>
            <a:lvl4pPr marL="1536192" indent="0">
              <a:buNone/>
              <a:defRPr>
                <a:solidFill>
                  <a:schemeClr val="bg1"/>
                </a:solidFill>
              </a:defRPr>
            </a:lvl4pPr>
            <a:lvl5pPr marL="2048256" indent="0">
              <a:buNone/>
              <a:defRPr>
                <a:solidFill>
                  <a:schemeClr val="bg1"/>
                </a:solidFill>
              </a:defRPr>
            </a:lvl5pPr>
          </a:lstStyle>
          <a:p>
            <a:pPr lvl="0"/>
            <a:r>
              <a:rPr lang="en-US" dirty="0" smtClean="0"/>
              <a:t>Click to edit text</a:t>
            </a:r>
          </a:p>
        </p:txBody>
      </p:sp>
      <p:sp>
        <p:nvSpPr>
          <p:cNvPr id="8" name="Title 4"/>
          <p:cNvSpPr>
            <a:spLocks noGrp="1"/>
          </p:cNvSpPr>
          <p:nvPr>
            <p:ph type="title"/>
          </p:nvPr>
        </p:nvSpPr>
        <p:spPr>
          <a:xfrm>
            <a:off x="476250" y="238125"/>
            <a:ext cx="7467600" cy="387798"/>
          </a:xfrm>
        </p:spPr>
        <p:txBody>
          <a:bodyPr/>
          <a:lstStyle>
            <a:lvl1pPr>
              <a:defRPr spc="0" baseline="0">
                <a:solidFill>
                  <a:schemeClr val="bg1"/>
                </a:solidFill>
              </a:defRPr>
            </a:lvl1pPr>
          </a:lstStyle>
          <a:p>
            <a:r>
              <a:rPr lang="en-US" dirty="0" smtClean="0"/>
              <a:t>Demo</a:t>
            </a:r>
            <a:endParaRPr lang="en-US" dirty="0"/>
          </a:p>
        </p:txBody>
      </p:sp>
      <p:sp>
        <p:nvSpPr>
          <p:cNvPr id="5" name="TextBox 4"/>
          <p:cNvSpPr txBox="1"/>
          <p:nvPr userDrawn="1"/>
        </p:nvSpPr>
        <p:spPr>
          <a:xfrm>
            <a:off x="485322" y="1975998"/>
            <a:ext cx="1979132" cy="895630"/>
          </a:xfrm>
          <a:prstGeom prst="rect">
            <a:avLst/>
          </a:prstGeom>
          <a:noFill/>
        </p:spPr>
        <p:txBody>
          <a:bodyPr wrap="none" lIns="64008" tIns="32004" rIns="64008" bIns="32004" rtlCol="0">
            <a:spAutoFit/>
          </a:bodyPr>
          <a:lstStyle/>
          <a:p>
            <a:r>
              <a:rPr lang="en-GB" sz="5400" b="0" kern="1200" spc="0" baseline="0" dirty="0" smtClean="0">
                <a:solidFill>
                  <a:schemeClr val="bg1"/>
                </a:solidFill>
                <a:latin typeface="+mj-lt"/>
                <a:ea typeface="+mj-ea"/>
                <a:cs typeface="+mj-cs"/>
              </a:rPr>
              <a:t>Demo</a:t>
            </a:r>
            <a:endParaRPr lang="en-GB" sz="4500" b="0" kern="1200" spc="0" baseline="0" dirty="0">
              <a:solidFill>
                <a:schemeClr val="bg1"/>
              </a:solidFill>
              <a:latin typeface="+mj-lt"/>
              <a:ea typeface="+mj-ea"/>
              <a:cs typeface="+mj-cs"/>
            </a:endParaRPr>
          </a:p>
        </p:txBody>
      </p:sp>
    </p:spTree>
    <p:extLst>
      <p:ext uri="{BB962C8B-B14F-4D97-AF65-F5344CB8AC3E}">
        <p14:creationId xmlns:p14="http://schemas.microsoft.com/office/powerpoint/2010/main" val="12615275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
    <p:bg>
      <p:bgPr>
        <a:solidFill>
          <a:schemeClr val="accent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5198452" y="0"/>
            <a:ext cx="3945548" cy="51435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grpSp>
        <p:nvGrpSpPr>
          <p:cNvPr id="60" name="Group 59"/>
          <p:cNvGrpSpPr/>
          <p:nvPr userDrawn="1"/>
        </p:nvGrpSpPr>
        <p:grpSpPr>
          <a:xfrm>
            <a:off x="457201" y="4501231"/>
            <a:ext cx="1531620" cy="208381"/>
            <a:chOff x="464820" y="471850"/>
            <a:chExt cx="2499360" cy="340045"/>
          </a:xfrm>
        </p:grpSpPr>
        <p:sp>
          <p:nvSpPr>
            <p:cNvPr id="61" name="Rectangle 8"/>
            <p:cNvSpPr>
              <a:spLocks noChangeArrowheads="1"/>
            </p:cNvSpPr>
            <p:nvPr userDrawn="1"/>
          </p:nvSpPr>
          <p:spPr bwMode="auto">
            <a:xfrm>
              <a:off x="464820" y="471850"/>
              <a:ext cx="339494" cy="340045"/>
            </a:xfrm>
            <a:custGeom>
              <a:avLst/>
              <a:gdLst/>
              <a:ahLst/>
              <a:cxnLst/>
              <a:rect l="l" t="t" r="r" b="b"/>
              <a:pathLst>
                <a:path w="339494" h="340045">
                  <a:moveTo>
                    <a:pt x="173606" y="179116"/>
                  </a:moveTo>
                  <a:lnTo>
                    <a:pt x="149356" y="261785"/>
                  </a:lnTo>
                  <a:lnTo>
                    <a:pt x="157623" y="267296"/>
                  </a:lnTo>
                  <a:lnTo>
                    <a:pt x="165890" y="271706"/>
                  </a:lnTo>
                  <a:lnTo>
                    <a:pt x="175259" y="275563"/>
                  </a:lnTo>
                  <a:lnTo>
                    <a:pt x="185730" y="277768"/>
                  </a:lnTo>
                  <a:lnTo>
                    <a:pt x="196753" y="278319"/>
                  </a:lnTo>
                  <a:lnTo>
                    <a:pt x="209980" y="277217"/>
                  </a:lnTo>
                  <a:lnTo>
                    <a:pt x="224861" y="273910"/>
                  </a:lnTo>
                  <a:lnTo>
                    <a:pt x="241394" y="267848"/>
                  </a:lnTo>
                  <a:lnTo>
                    <a:pt x="265644" y="184627"/>
                  </a:lnTo>
                  <a:lnTo>
                    <a:pt x="248559" y="190690"/>
                  </a:lnTo>
                  <a:lnTo>
                    <a:pt x="234230" y="194548"/>
                  </a:lnTo>
                  <a:lnTo>
                    <a:pt x="220452" y="195099"/>
                  </a:lnTo>
                  <a:lnTo>
                    <a:pt x="208878" y="195099"/>
                  </a:lnTo>
                  <a:lnTo>
                    <a:pt x="199509" y="191792"/>
                  </a:lnTo>
                  <a:lnTo>
                    <a:pt x="189588" y="189036"/>
                  </a:lnTo>
                  <a:lnTo>
                    <a:pt x="181321" y="184627"/>
                  </a:lnTo>
                  <a:close/>
                  <a:moveTo>
                    <a:pt x="113532" y="154315"/>
                  </a:moveTo>
                  <a:lnTo>
                    <a:pt x="100856" y="155417"/>
                  </a:lnTo>
                  <a:lnTo>
                    <a:pt x="85424" y="158724"/>
                  </a:lnTo>
                  <a:lnTo>
                    <a:pt x="68890" y="164786"/>
                  </a:lnTo>
                  <a:lnTo>
                    <a:pt x="46294" y="244149"/>
                  </a:lnTo>
                  <a:lnTo>
                    <a:pt x="46294" y="245802"/>
                  </a:lnTo>
                  <a:lnTo>
                    <a:pt x="46845" y="246905"/>
                  </a:lnTo>
                  <a:lnTo>
                    <a:pt x="47947" y="246905"/>
                  </a:lnTo>
                  <a:lnTo>
                    <a:pt x="48499" y="246905"/>
                  </a:lnTo>
                  <a:lnTo>
                    <a:pt x="64481" y="240842"/>
                  </a:lnTo>
                  <a:lnTo>
                    <a:pt x="78811" y="237535"/>
                  </a:lnTo>
                  <a:lnTo>
                    <a:pt x="90936" y="236984"/>
                  </a:lnTo>
                  <a:lnTo>
                    <a:pt x="102509" y="237535"/>
                  </a:lnTo>
                  <a:lnTo>
                    <a:pt x="111879" y="240842"/>
                  </a:lnTo>
                  <a:lnTo>
                    <a:pt x="121248" y="243598"/>
                  </a:lnTo>
                  <a:lnTo>
                    <a:pt x="129515" y="248007"/>
                  </a:lnTo>
                  <a:lnTo>
                    <a:pt x="137231" y="253518"/>
                  </a:lnTo>
                  <a:lnTo>
                    <a:pt x="160378" y="170849"/>
                  </a:lnTo>
                  <a:lnTo>
                    <a:pt x="153213" y="165338"/>
                  </a:lnTo>
                  <a:lnTo>
                    <a:pt x="144946" y="160929"/>
                  </a:lnTo>
                  <a:lnTo>
                    <a:pt x="135026" y="157071"/>
                  </a:lnTo>
                  <a:lnTo>
                    <a:pt x="125106" y="154866"/>
                  </a:lnTo>
                  <a:close/>
                  <a:moveTo>
                    <a:pt x="201713" y="81016"/>
                  </a:moveTo>
                  <a:lnTo>
                    <a:pt x="177463" y="164787"/>
                  </a:lnTo>
                  <a:lnTo>
                    <a:pt x="185730" y="169747"/>
                  </a:lnTo>
                  <a:lnTo>
                    <a:pt x="193997" y="174708"/>
                  </a:lnTo>
                  <a:lnTo>
                    <a:pt x="202815" y="177463"/>
                  </a:lnTo>
                  <a:lnTo>
                    <a:pt x="213837" y="180770"/>
                  </a:lnTo>
                  <a:lnTo>
                    <a:pt x="224860" y="181321"/>
                  </a:lnTo>
                  <a:lnTo>
                    <a:pt x="238087" y="179668"/>
                  </a:lnTo>
                  <a:lnTo>
                    <a:pt x="252968" y="175810"/>
                  </a:lnTo>
                  <a:lnTo>
                    <a:pt x="269501" y="169747"/>
                  </a:lnTo>
                  <a:lnTo>
                    <a:pt x="293751" y="87078"/>
                  </a:lnTo>
                  <a:lnTo>
                    <a:pt x="276666" y="93141"/>
                  </a:lnTo>
                  <a:lnTo>
                    <a:pt x="261234" y="96448"/>
                  </a:lnTo>
                  <a:lnTo>
                    <a:pt x="248559" y="98101"/>
                  </a:lnTo>
                  <a:lnTo>
                    <a:pt x="236985" y="96999"/>
                  </a:lnTo>
                  <a:lnTo>
                    <a:pt x="226513" y="94794"/>
                  </a:lnTo>
                  <a:lnTo>
                    <a:pt x="217144" y="90936"/>
                  </a:lnTo>
                  <a:lnTo>
                    <a:pt x="208877" y="86527"/>
                  </a:lnTo>
                  <a:close/>
                  <a:moveTo>
                    <a:pt x="141640" y="56215"/>
                  </a:moveTo>
                  <a:lnTo>
                    <a:pt x="128964" y="57868"/>
                  </a:lnTo>
                  <a:lnTo>
                    <a:pt x="113533" y="60624"/>
                  </a:lnTo>
                  <a:lnTo>
                    <a:pt x="96999" y="66686"/>
                  </a:lnTo>
                  <a:lnTo>
                    <a:pt x="72749" y="150458"/>
                  </a:lnTo>
                  <a:lnTo>
                    <a:pt x="89283" y="144395"/>
                  </a:lnTo>
                  <a:lnTo>
                    <a:pt x="104714" y="141089"/>
                  </a:lnTo>
                  <a:lnTo>
                    <a:pt x="117390" y="139435"/>
                  </a:lnTo>
                  <a:lnTo>
                    <a:pt x="128964" y="140538"/>
                  </a:lnTo>
                  <a:lnTo>
                    <a:pt x="139436" y="142742"/>
                  </a:lnTo>
                  <a:lnTo>
                    <a:pt x="148254" y="146600"/>
                  </a:lnTo>
                  <a:lnTo>
                    <a:pt x="157072" y="151009"/>
                  </a:lnTo>
                  <a:lnTo>
                    <a:pt x="165339" y="155418"/>
                  </a:lnTo>
                  <a:lnTo>
                    <a:pt x="188486" y="72749"/>
                  </a:lnTo>
                  <a:lnTo>
                    <a:pt x="181321" y="67238"/>
                  </a:lnTo>
                  <a:lnTo>
                    <a:pt x="172503" y="62829"/>
                  </a:lnTo>
                  <a:lnTo>
                    <a:pt x="163134" y="58971"/>
                  </a:lnTo>
                  <a:lnTo>
                    <a:pt x="153214" y="56766"/>
                  </a:lnTo>
                  <a:close/>
                  <a:moveTo>
                    <a:pt x="0" y="0"/>
                  </a:moveTo>
                  <a:lnTo>
                    <a:pt x="339494" y="0"/>
                  </a:lnTo>
                  <a:lnTo>
                    <a:pt x="339494" y="340045"/>
                  </a:lnTo>
                  <a:lnTo>
                    <a:pt x="0" y="340045"/>
                  </a:lnTo>
                  <a:close/>
                </a:path>
              </a:pathLst>
            </a:cu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2" name="Freeform 9"/>
            <p:cNvSpPr>
              <a:spLocks/>
            </p:cNvSpPr>
            <p:nvPr userDrawn="1"/>
          </p:nvSpPr>
          <p:spPr bwMode="auto">
            <a:xfrm>
              <a:off x="890290" y="528065"/>
              <a:ext cx="288790" cy="222104"/>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3" name="Freeform 10"/>
            <p:cNvSpPr>
              <a:spLocks noEditPoints="1"/>
            </p:cNvSpPr>
            <p:nvPr userDrawn="1"/>
          </p:nvSpPr>
          <p:spPr bwMode="auto">
            <a:xfrm>
              <a:off x="1192307" y="518144"/>
              <a:ext cx="33068" cy="232024"/>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4" name="Freeform 11"/>
            <p:cNvSpPr>
              <a:spLocks/>
            </p:cNvSpPr>
            <p:nvPr userDrawn="1"/>
          </p:nvSpPr>
          <p:spPr bwMode="auto">
            <a:xfrm>
              <a:off x="1260096" y="588138"/>
              <a:ext cx="131719" cy="162031"/>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5" name="Freeform 12"/>
            <p:cNvSpPr>
              <a:spLocks noEditPoints="1"/>
            </p:cNvSpPr>
            <p:nvPr userDrawn="1"/>
          </p:nvSpPr>
          <p:spPr bwMode="auto">
            <a:xfrm>
              <a:off x="1414963" y="514838"/>
              <a:ext cx="146049" cy="239189"/>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6" name="Freeform 13"/>
            <p:cNvSpPr>
              <a:spLocks noEditPoints="1"/>
            </p:cNvSpPr>
            <p:nvPr userDrawn="1"/>
          </p:nvSpPr>
          <p:spPr bwMode="auto">
            <a:xfrm>
              <a:off x="1588016"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7" name="Freeform 14"/>
            <p:cNvSpPr>
              <a:spLocks/>
            </p:cNvSpPr>
            <p:nvPr userDrawn="1"/>
          </p:nvSpPr>
          <p:spPr bwMode="auto">
            <a:xfrm>
              <a:off x="1748945" y="591996"/>
              <a:ext cx="222104" cy="158174"/>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8" name="Freeform 15"/>
            <p:cNvSpPr>
              <a:spLocks/>
            </p:cNvSpPr>
            <p:nvPr userDrawn="1"/>
          </p:nvSpPr>
          <p:spPr bwMode="auto">
            <a:xfrm>
              <a:off x="1977112" y="588138"/>
              <a:ext cx="97549" cy="165889"/>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69" name="Freeform 16"/>
            <p:cNvSpPr>
              <a:spLocks noEditPoints="1"/>
            </p:cNvSpPr>
            <p:nvPr userDrawn="1"/>
          </p:nvSpPr>
          <p:spPr bwMode="auto">
            <a:xfrm>
              <a:off x="2080173" y="586484"/>
              <a:ext cx="32516" cy="31965"/>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0" name="Freeform 17"/>
            <p:cNvSpPr>
              <a:spLocks noEditPoints="1"/>
            </p:cNvSpPr>
            <p:nvPr userDrawn="1"/>
          </p:nvSpPr>
          <p:spPr bwMode="auto">
            <a:xfrm>
              <a:off x="2171660" y="528065"/>
              <a:ext cx="135577" cy="222104"/>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1" name="Freeform 18"/>
            <p:cNvSpPr>
              <a:spLocks/>
            </p:cNvSpPr>
            <p:nvPr userDrawn="1"/>
          </p:nvSpPr>
          <p:spPr bwMode="auto">
            <a:xfrm>
              <a:off x="2333140" y="514838"/>
              <a:ext cx="131719" cy="235331"/>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2" name="Freeform 19"/>
            <p:cNvSpPr>
              <a:spLocks noEditPoints="1"/>
            </p:cNvSpPr>
            <p:nvPr userDrawn="1"/>
          </p:nvSpPr>
          <p:spPr bwMode="auto">
            <a:xfrm>
              <a:off x="2488007" y="588138"/>
              <a:ext cx="156520" cy="165889"/>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3" name="Freeform 20"/>
            <p:cNvSpPr>
              <a:spLocks/>
            </p:cNvSpPr>
            <p:nvPr userDrawn="1"/>
          </p:nvSpPr>
          <p:spPr bwMode="auto">
            <a:xfrm>
              <a:off x="2670980" y="588138"/>
              <a:ext cx="131719" cy="162031"/>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4" name="Freeform 21"/>
            <p:cNvSpPr>
              <a:spLocks noEditPoints="1"/>
            </p:cNvSpPr>
            <p:nvPr userDrawn="1"/>
          </p:nvSpPr>
          <p:spPr bwMode="auto">
            <a:xfrm>
              <a:off x="2825847" y="588138"/>
              <a:ext cx="138333" cy="165889"/>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sp>
          <p:nvSpPr>
            <p:cNvPr id="75" name="Freeform 22"/>
            <p:cNvSpPr>
              <a:spLocks noEditPoints="1"/>
            </p:cNvSpPr>
            <p:nvPr userDrawn="1"/>
          </p:nvSpPr>
          <p:spPr bwMode="auto">
            <a:xfrm>
              <a:off x="723850" y="713244"/>
              <a:ext cx="31965" cy="31965"/>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sp>
        <p:nvSpPr>
          <p:cNvPr id="10" name="Picture Placeholder 9"/>
          <p:cNvSpPr>
            <a:spLocks noGrp="1"/>
          </p:cNvSpPr>
          <p:nvPr>
            <p:ph type="pic" sz="quarter" idx="17" hasCustomPrompt="1"/>
          </p:nvPr>
        </p:nvSpPr>
        <p:spPr>
          <a:xfrm>
            <a:off x="5699125"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6" name="Picture Placeholder 9"/>
          <p:cNvSpPr>
            <a:spLocks noGrp="1"/>
          </p:cNvSpPr>
          <p:nvPr>
            <p:ph type="pic" sz="quarter" idx="18" hasCustomPrompt="1"/>
          </p:nvPr>
        </p:nvSpPr>
        <p:spPr>
          <a:xfrm>
            <a:off x="7435851" y="466725"/>
            <a:ext cx="1616075"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a:t>
            </a:r>
            <a:br>
              <a:rPr lang="en-US" dirty="0" smtClean="0"/>
            </a:br>
            <a:r>
              <a:rPr lang="en-US" dirty="0" smtClean="0"/>
              <a:t>personal photo</a:t>
            </a:r>
            <a:endParaRPr lang="en-US" dirty="0"/>
          </a:p>
        </p:txBody>
      </p:sp>
      <p:sp>
        <p:nvSpPr>
          <p:cNvPr id="79" name="Picture Placeholder 9"/>
          <p:cNvSpPr>
            <a:spLocks noGrp="1"/>
          </p:cNvSpPr>
          <p:nvPr>
            <p:ph type="pic" sz="quarter" idx="21" hasCustomPrompt="1"/>
          </p:nvPr>
        </p:nvSpPr>
        <p:spPr>
          <a:xfrm>
            <a:off x="5699125" y="2195194"/>
            <a:ext cx="3352801" cy="1616075"/>
          </a:xfrm>
          <a:solidFill>
            <a:schemeClr val="accent3"/>
          </a:solidFill>
        </p:spPr>
        <p:txBody>
          <a:bodyPr anchor="ctr" anchorCtr="0">
            <a:normAutofit/>
          </a:bodyPr>
          <a:lstStyle>
            <a:lvl1pPr marL="0" indent="0" algn="ctr">
              <a:lnSpc>
                <a:spcPct val="100000"/>
              </a:lnSpc>
              <a:buNone/>
              <a:defRPr sz="1400"/>
            </a:lvl1pPr>
          </a:lstStyle>
          <a:p>
            <a:r>
              <a:rPr lang="en-US" dirty="0" smtClean="0"/>
              <a:t>Click to place personal photo</a:t>
            </a:r>
            <a:endParaRPr lang="en-US" dirty="0"/>
          </a:p>
        </p:txBody>
      </p:sp>
      <p:sp>
        <p:nvSpPr>
          <p:cNvPr id="13" name="Text Placeholder 12"/>
          <p:cNvSpPr>
            <a:spLocks noGrp="1"/>
          </p:cNvSpPr>
          <p:nvPr>
            <p:ph type="body" sz="quarter" idx="22" hasCustomPrompt="1"/>
          </p:nvPr>
        </p:nvSpPr>
        <p:spPr>
          <a:xfrm>
            <a:off x="5699125"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90" name="Text Placeholder 12"/>
          <p:cNvSpPr>
            <a:spLocks noGrp="1"/>
          </p:cNvSpPr>
          <p:nvPr>
            <p:ph type="body" sz="quarter" idx="23" hasCustomPrompt="1"/>
          </p:nvPr>
        </p:nvSpPr>
        <p:spPr>
          <a:xfrm>
            <a:off x="7435851" y="1719624"/>
            <a:ext cx="1616075" cy="363176"/>
          </a:xfrm>
        </p:spPr>
        <p:txBody>
          <a:bodyPr vert="horz" wrap="square" lIns="91440" tIns="73152" rIns="91440" bIns="73152" rtlCol="0" anchor="b" anchorCtr="0">
            <a:spAutoFit/>
          </a:bodyPr>
          <a:lstStyle>
            <a:lvl1pPr marL="114300" indent="-114300">
              <a:spcBef>
                <a:spcPts val="0"/>
              </a:spcBef>
              <a:buNone/>
              <a:defRPr lang="en-US" sz="1400" dirty="0">
                <a:solidFill>
                  <a:schemeClr val="tx1"/>
                </a:solidFill>
              </a:defRPr>
            </a:lvl1pPr>
          </a:lstStyle>
          <a:p>
            <a:pPr marL="0" lvl="0" indent="0">
              <a:lnSpc>
                <a:spcPct val="100000"/>
              </a:lnSpc>
            </a:pPr>
            <a:r>
              <a:rPr lang="en-US" dirty="0" smtClean="0"/>
              <a:t>Click to edit text</a:t>
            </a:r>
            <a:endParaRPr lang="en-US" dirty="0"/>
          </a:p>
        </p:txBody>
      </p:sp>
      <p:sp>
        <p:nvSpPr>
          <p:cNvPr id="31" name="Rectangle 30"/>
          <p:cNvSpPr/>
          <p:nvPr userDrawn="1"/>
        </p:nvSpPr>
        <p:spPr>
          <a:xfrm>
            <a:off x="7435850"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2" name="Rectangle 31"/>
          <p:cNvSpPr/>
          <p:nvPr userDrawn="1"/>
        </p:nvSpPr>
        <p:spPr>
          <a:xfrm>
            <a:off x="5699125" y="4787177"/>
            <a:ext cx="747713"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3" name="Rectangle 32"/>
          <p:cNvSpPr/>
          <p:nvPr userDrawn="1"/>
        </p:nvSpPr>
        <p:spPr>
          <a:xfrm>
            <a:off x="5699125"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4" name="Rectangle 33"/>
          <p:cNvSpPr/>
          <p:nvPr userDrawn="1"/>
        </p:nvSpPr>
        <p:spPr>
          <a:xfrm>
            <a:off x="6567487"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5" name="Rectangle 34"/>
          <p:cNvSpPr/>
          <p:nvPr userDrawn="1"/>
        </p:nvSpPr>
        <p:spPr>
          <a:xfrm>
            <a:off x="7435851"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6" name="Rectangle 35"/>
          <p:cNvSpPr/>
          <p:nvPr userDrawn="1"/>
        </p:nvSpPr>
        <p:spPr>
          <a:xfrm>
            <a:off x="8304213" y="3923666"/>
            <a:ext cx="747713" cy="7477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39" name="Freeform 81"/>
          <p:cNvSpPr>
            <a:spLocks noEditPoints="1"/>
          </p:cNvSpPr>
          <p:nvPr userDrawn="1"/>
        </p:nvSpPr>
        <p:spPr bwMode="black">
          <a:xfrm>
            <a:off x="6755576" y="4164369"/>
            <a:ext cx="371534" cy="287640"/>
          </a:xfrm>
          <a:custGeom>
            <a:avLst/>
            <a:gdLst>
              <a:gd name="T0" fmla="*/ 71 w 75"/>
              <a:gd name="T1" fmla="*/ 58 h 58"/>
              <a:gd name="T2" fmla="*/ 4 w 75"/>
              <a:gd name="T3" fmla="*/ 58 h 58"/>
              <a:gd name="T4" fmla="*/ 0 w 75"/>
              <a:gd name="T5" fmla="*/ 54 h 58"/>
              <a:gd name="T6" fmla="*/ 0 w 75"/>
              <a:gd name="T7" fmla="*/ 4 h 58"/>
              <a:gd name="T8" fmla="*/ 4 w 75"/>
              <a:gd name="T9" fmla="*/ 0 h 58"/>
              <a:gd name="T10" fmla="*/ 71 w 75"/>
              <a:gd name="T11" fmla="*/ 0 h 58"/>
              <a:gd name="T12" fmla="*/ 75 w 75"/>
              <a:gd name="T13" fmla="*/ 4 h 58"/>
              <a:gd name="T14" fmla="*/ 75 w 75"/>
              <a:gd name="T15" fmla="*/ 54 h 58"/>
              <a:gd name="T16" fmla="*/ 71 w 75"/>
              <a:gd name="T17" fmla="*/ 58 h 58"/>
              <a:gd name="T18" fmla="*/ 8 w 75"/>
              <a:gd name="T19" fmla="*/ 50 h 58"/>
              <a:gd name="T20" fmla="*/ 67 w 75"/>
              <a:gd name="T21" fmla="*/ 50 h 58"/>
              <a:gd name="T22" fmla="*/ 67 w 75"/>
              <a:gd name="T23" fmla="*/ 16 h 58"/>
              <a:gd name="T24" fmla="*/ 39 w 75"/>
              <a:gd name="T25" fmla="*/ 38 h 58"/>
              <a:gd name="T26" fmla="*/ 35 w 75"/>
              <a:gd name="T27" fmla="*/ 38 h 58"/>
              <a:gd name="T28" fmla="*/ 8 w 75"/>
              <a:gd name="T29" fmla="*/ 17 h 58"/>
              <a:gd name="T30" fmla="*/ 8 w 75"/>
              <a:gd name="T31" fmla="*/ 50 h 58"/>
              <a:gd name="T32" fmla="*/ 9 w 75"/>
              <a:gd name="T33" fmla="*/ 8 h 58"/>
              <a:gd name="T34" fmla="*/ 37 w 75"/>
              <a:gd name="T35" fmla="*/ 30 h 58"/>
              <a:gd name="T36" fmla="*/ 65 w 75"/>
              <a:gd name="T37" fmla="*/ 8 h 58"/>
              <a:gd name="T38" fmla="*/ 9 w 75"/>
              <a:gd name="T39"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5" h="58">
                <a:moveTo>
                  <a:pt x="71" y="58"/>
                </a:moveTo>
                <a:cubicBezTo>
                  <a:pt x="4" y="58"/>
                  <a:pt x="4" y="58"/>
                  <a:pt x="4" y="58"/>
                </a:cubicBezTo>
                <a:cubicBezTo>
                  <a:pt x="2" y="58"/>
                  <a:pt x="0" y="56"/>
                  <a:pt x="0" y="54"/>
                </a:cubicBezTo>
                <a:cubicBezTo>
                  <a:pt x="0" y="4"/>
                  <a:pt x="0" y="4"/>
                  <a:pt x="0" y="4"/>
                </a:cubicBezTo>
                <a:cubicBezTo>
                  <a:pt x="0" y="2"/>
                  <a:pt x="2" y="0"/>
                  <a:pt x="4" y="0"/>
                </a:cubicBezTo>
                <a:cubicBezTo>
                  <a:pt x="71" y="0"/>
                  <a:pt x="71" y="0"/>
                  <a:pt x="71" y="0"/>
                </a:cubicBezTo>
                <a:cubicBezTo>
                  <a:pt x="73" y="0"/>
                  <a:pt x="75" y="2"/>
                  <a:pt x="75" y="4"/>
                </a:cubicBezTo>
                <a:cubicBezTo>
                  <a:pt x="75" y="54"/>
                  <a:pt x="75" y="54"/>
                  <a:pt x="75" y="54"/>
                </a:cubicBezTo>
                <a:cubicBezTo>
                  <a:pt x="75" y="56"/>
                  <a:pt x="73" y="58"/>
                  <a:pt x="71" y="58"/>
                </a:cubicBezTo>
                <a:close/>
                <a:moveTo>
                  <a:pt x="8" y="50"/>
                </a:moveTo>
                <a:cubicBezTo>
                  <a:pt x="67" y="50"/>
                  <a:pt x="67" y="50"/>
                  <a:pt x="67" y="50"/>
                </a:cubicBezTo>
                <a:cubicBezTo>
                  <a:pt x="67" y="16"/>
                  <a:pt x="67" y="16"/>
                  <a:pt x="67" y="16"/>
                </a:cubicBezTo>
                <a:cubicBezTo>
                  <a:pt x="39" y="38"/>
                  <a:pt x="39" y="38"/>
                  <a:pt x="39" y="38"/>
                </a:cubicBezTo>
                <a:cubicBezTo>
                  <a:pt x="38" y="39"/>
                  <a:pt x="36" y="39"/>
                  <a:pt x="35" y="38"/>
                </a:cubicBezTo>
                <a:cubicBezTo>
                  <a:pt x="8" y="17"/>
                  <a:pt x="8" y="17"/>
                  <a:pt x="8" y="17"/>
                </a:cubicBezTo>
                <a:lnTo>
                  <a:pt x="8" y="50"/>
                </a:lnTo>
                <a:close/>
                <a:moveTo>
                  <a:pt x="9" y="8"/>
                </a:moveTo>
                <a:cubicBezTo>
                  <a:pt x="37" y="30"/>
                  <a:pt x="37" y="30"/>
                  <a:pt x="37" y="30"/>
                </a:cubicBezTo>
                <a:cubicBezTo>
                  <a:pt x="65" y="8"/>
                  <a:pt x="65" y="8"/>
                  <a:pt x="65" y="8"/>
                </a:cubicBezTo>
                <a:lnTo>
                  <a:pt x="9" y="8"/>
                </a:lnTo>
                <a:close/>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116"/>
          <p:cNvSpPr>
            <a:spLocks noEditPoints="1"/>
          </p:cNvSpPr>
          <p:nvPr userDrawn="1"/>
        </p:nvSpPr>
        <p:spPr bwMode="black">
          <a:xfrm>
            <a:off x="7631430" y="4165869"/>
            <a:ext cx="356554" cy="284640"/>
          </a:xfrm>
          <a:custGeom>
            <a:avLst/>
            <a:gdLst>
              <a:gd name="T0" fmla="*/ 50 w 72"/>
              <a:gd name="T1" fmla="*/ 35 h 57"/>
              <a:gd name="T2" fmla="*/ 36 w 72"/>
              <a:gd name="T3" fmla="*/ 21 h 57"/>
              <a:gd name="T4" fmla="*/ 22 w 72"/>
              <a:gd name="T5" fmla="*/ 35 h 57"/>
              <a:gd name="T6" fmla="*/ 36 w 72"/>
              <a:gd name="T7" fmla="*/ 49 h 57"/>
              <a:gd name="T8" fmla="*/ 50 w 72"/>
              <a:gd name="T9" fmla="*/ 35 h 57"/>
              <a:gd name="T10" fmla="*/ 15 w 72"/>
              <a:gd name="T11" fmla="*/ 20 h 57"/>
              <a:gd name="T12" fmla="*/ 12 w 72"/>
              <a:gd name="T13" fmla="*/ 17 h 57"/>
              <a:gd name="T14" fmla="*/ 8 w 72"/>
              <a:gd name="T15" fmla="*/ 20 h 57"/>
              <a:gd name="T16" fmla="*/ 12 w 72"/>
              <a:gd name="T17" fmla="*/ 23 h 57"/>
              <a:gd name="T18" fmla="*/ 15 w 72"/>
              <a:gd name="T19" fmla="*/ 20 h 57"/>
              <a:gd name="T20" fmla="*/ 72 w 72"/>
              <a:gd name="T21" fmla="*/ 18 h 57"/>
              <a:gd name="T22" fmla="*/ 72 w 72"/>
              <a:gd name="T23" fmla="*/ 49 h 57"/>
              <a:gd name="T24" fmla="*/ 63 w 72"/>
              <a:gd name="T25" fmla="*/ 57 h 57"/>
              <a:gd name="T26" fmla="*/ 8 w 72"/>
              <a:gd name="T27" fmla="*/ 57 h 57"/>
              <a:gd name="T28" fmla="*/ 0 w 72"/>
              <a:gd name="T29" fmla="*/ 49 h 57"/>
              <a:gd name="T30" fmla="*/ 0 w 72"/>
              <a:gd name="T31" fmla="*/ 18 h 57"/>
              <a:gd name="T32" fmla="*/ 8 w 72"/>
              <a:gd name="T33" fmla="*/ 9 h 57"/>
              <a:gd name="T34" fmla="*/ 21 w 72"/>
              <a:gd name="T35" fmla="*/ 9 h 57"/>
              <a:gd name="T36" fmla="*/ 23 w 72"/>
              <a:gd name="T37" fmla="*/ 5 h 57"/>
              <a:gd name="T38" fmla="*/ 30 w 72"/>
              <a:gd name="T39" fmla="*/ 0 h 57"/>
              <a:gd name="T40" fmla="*/ 42 w 72"/>
              <a:gd name="T41" fmla="*/ 0 h 57"/>
              <a:gd name="T42" fmla="*/ 49 w 72"/>
              <a:gd name="T43" fmla="*/ 5 h 57"/>
              <a:gd name="T44" fmla="*/ 50 w 72"/>
              <a:gd name="T45" fmla="*/ 9 h 57"/>
              <a:gd name="T46" fmla="*/ 63 w 72"/>
              <a:gd name="T47" fmla="*/ 9 h 57"/>
              <a:gd name="T48" fmla="*/ 72 w 72"/>
              <a:gd name="T49" fmla="*/ 18 h 57"/>
              <a:gd name="T50" fmla="*/ 45 w 72"/>
              <a:gd name="T51" fmla="*/ 35 h 57"/>
              <a:gd name="T52" fmla="*/ 36 w 72"/>
              <a:gd name="T53" fmla="*/ 44 h 57"/>
              <a:gd name="T54" fmla="*/ 27 w 72"/>
              <a:gd name="T55" fmla="*/ 35 h 57"/>
              <a:gd name="T56" fmla="*/ 36 w 72"/>
              <a:gd name="T57" fmla="*/ 26 h 57"/>
              <a:gd name="T58" fmla="*/ 45 w 72"/>
              <a:gd name="T59" fmla="*/ 3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 h="57">
                <a:moveTo>
                  <a:pt x="50" y="35"/>
                </a:moveTo>
                <a:cubicBezTo>
                  <a:pt x="50" y="27"/>
                  <a:pt x="43" y="21"/>
                  <a:pt x="36" y="21"/>
                </a:cubicBezTo>
                <a:cubicBezTo>
                  <a:pt x="28" y="21"/>
                  <a:pt x="22" y="27"/>
                  <a:pt x="22" y="35"/>
                </a:cubicBezTo>
                <a:cubicBezTo>
                  <a:pt x="22" y="43"/>
                  <a:pt x="28" y="49"/>
                  <a:pt x="36" y="49"/>
                </a:cubicBezTo>
                <a:cubicBezTo>
                  <a:pt x="43" y="49"/>
                  <a:pt x="50" y="43"/>
                  <a:pt x="50" y="35"/>
                </a:cubicBezTo>
                <a:moveTo>
                  <a:pt x="15" y="20"/>
                </a:moveTo>
                <a:cubicBezTo>
                  <a:pt x="15" y="18"/>
                  <a:pt x="13" y="17"/>
                  <a:pt x="12" y="17"/>
                </a:cubicBezTo>
                <a:cubicBezTo>
                  <a:pt x="10" y="17"/>
                  <a:pt x="8" y="18"/>
                  <a:pt x="8" y="20"/>
                </a:cubicBezTo>
                <a:cubicBezTo>
                  <a:pt x="8" y="22"/>
                  <a:pt x="10" y="23"/>
                  <a:pt x="12" y="23"/>
                </a:cubicBezTo>
                <a:cubicBezTo>
                  <a:pt x="13" y="23"/>
                  <a:pt x="15" y="22"/>
                  <a:pt x="15" y="20"/>
                </a:cubicBezTo>
                <a:moveTo>
                  <a:pt x="72" y="18"/>
                </a:moveTo>
                <a:cubicBezTo>
                  <a:pt x="72" y="49"/>
                  <a:pt x="72" y="49"/>
                  <a:pt x="72" y="49"/>
                </a:cubicBezTo>
                <a:cubicBezTo>
                  <a:pt x="72" y="53"/>
                  <a:pt x="68" y="57"/>
                  <a:pt x="63" y="57"/>
                </a:cubicBezTo>
                <a:cubicBezTo>
                  <a:pt x="8" y="57"/>
                  <a:pt x="8" y="57"/>
                  <a:pt x="8" y="57"/>
                </a:cubicBezTo>
                <a:cubicBezTo>
                  <a:pt x="4" y="57"/>
                  <a:pt x="0" y="53"/>
                  <a:pt x="0" y="49"/>
                </a:cubicBezTo>
                <a:cubicBezTo>
                  <a:pt x="0" y="18"/>
                  <a:pt x="0" y="18"/>
                  <a:pt x="0" y="18"/>
                </a:cubicBezTo>
                <a:cubicBezTo>
                  <a:pt x="0" y="13"/>
                  <a:pt x="4" y="9"/>
                  <a:pt x="8" y="9"/>
                </a:cubicBezTo>
                <a:cubicBezTo>
                  <a:pt x="21" y="9"/>
                  <a:pt x="21" y="9"/>
                  <a:pt x="21" y="9"/>
                </a:cubicBezTo>
                <a:cubicBezTo>
                  <a:pt x="23" y="5"/>
                  <a:pt x="23" y="5"/>
                  <a:pt x="23" y="5"/>
                </a:cubicBezTo>
                <a:cubicBezTo>
                  <a:pt x="24" y="2"/>
                  <a:pt x="27" y="0"/>
                  <a:pt x="30" y="0"/>
                </a:cubicBezTo>
                <a:cubicBezTo>
                  <a:pt x="42" y="0"/>
                  <a:pt x="42" y="0"/>
                  <a:pt x="42" y="0"/>
                </a:cubicBezTo>
                <a:cubicBezTo>
                  <a:pt x="45" y="0"/>
                  <a:pt x="48" y="2"/>
                  <a:pt x="49" y="5"/>
                </a:cubicBezTo>
                <a:cubicBezTo>
                  <a:pt x="50" y="9"/>
                  <a:pt x="50" y="9"/>
                  <a:pt x="50" y="9"/>
                </a:cubicBezTo>
                <a:cubicBezTo>
                  <a:pt x="63" y="9"/>
                  <a:pt x="63" y="9"/>
                  <a:pt x="63" y="9"/>
                </a:cubicBezTo>
                <a:cubicBezTo>
                  <a:pt x="68" y="9"/>
                  <a:pt x="72" y="13"/>
                  <a:pt x="72" y="18"/>
                </a:cubicBezTo>
                <a:moveTo>
                  <a:pt x="45" y="35"/>
                </a:moveTo>
                <a:cubicBezTo>
                  <a:pt x="45" y="40"/>
                  <a:pt x="41" y="44"/>
                  <a:pt x="36" y="44"/>
                </a:cubicBezTo>
                <a:cubicBezTo>
                  <a:pt x="31" y="44"/>
                  <a:pt x="27" y="40"/>
                  <a:pt x="27" y="35"/>
                </a:cubicBezTo>
                <a:cubicBezTo>
                  <a:pt x="27" y="30"/>
                  <a:pt x="31" y="26"/>
                  <a:pt x="36" y="26"/>
                </a:cubicBezTo>
                <a:cubicBezTo>
                  <a:pt x="41" y="26"/>
                  <a:pt x="45" y="30"/>
                  <a:pt x="45" y="35"/>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12"/>
          <p:cNvSpPr>
            <a:spLocks noChangeAspect="1"/>
          </p:cNvSpPr>
          <p:nvPr userDrawn="1"/>
        </p:nvSpPr>
        <p:spPr bwMode="black">
          <a:xfrm>
            <a:off x="5936301" y="4118319"/>
            <a:ext cx="273360" cy="379740"/>
          </a:xfrm>
          <a:custGeom>
            <a:avLst/>
            <a:gdLst>
              <a:gd name="T0" fmla="*/ 642 w 811"/>
              <a:gd name="T1" fmla="*/ 692 h 1128"/>
              <a:gd name="T2" fmla="*/ 499 w 811"/>
              <a:gd name="T3" fmla="*/ 758 h 1128"/>
              <a:gd name="T4" fmla="*/ 465 w 811"/>
              <a:gd name="T5" fmla="*/ 735 h 1128"/>
              <a:gd name="T6" fmla="*/ 301 w 811"/>
              <a:gd name="T7" fmla="*/ 382 h 1128"/>
              <a:gd name="T8" fmla="*/ 305 w 811"/>
              <a:gd name="T9" fmla="*/ 341 h 1128"/>
              <a:gd name="T10" fmla="*/ 459 w 811"/>
              <a:gd name="T11" fmla="*/ 269 h 1128"/>
              <a:gd name="T12" fmla="*/ 474 w 811"/>
              <a:gd name="T13" fmla="*/ 232 h 1128"/>
              <a:gd name="T14" fmla="*/ 378 w 811"/>
              <a:gd name="T15" fmla="*/ 19 h 1128"/>
              <a:gd name="T16" fmla="*/ 341 w 811"/>
              <a:gd name="T17" fmla="*/ 0 h 1128"/>
              <a:gd name="T18" fmla="*/ 236 w 811"/>
              <a:gd name="T19" fmla="*/ 28 h 1128"/>
              <a:gd name="T20" fmla="*/ 192 w 811"/>
              <a:gd name="T21" fmla="*/ 49 h 1128"/>
              <a:gd name="T22" fmla="*/ 117 w 811"/>
              <a:gd name="T23" fmla="*/ 543 h 1128"/>
              <a:gd name="T24" fmla="*/ 313 w 811"/>
              <a:gd name="T25" fmla="*/ 932 h 1128"/>
              <a:gd name="T26" fmla="*/ 686 w 811"/>
              <a:gd name="T27" fmla="*/ 1060 h 1128"/>
              <a:gd name="T28" fmla="*/ 730 w 811"/>
              <a:gd name="T29" fmla="*/ 1039 h 1128"/>
              <a:gd name="T30" fmla="*/ 789 w 811"/>
              <a:gd name="T31" fmla="*/ 999 h 1128"/>
              <a:gd name="T32" fmla="*/ 796 w 811"/>
              <a:gd name="T33" fmla="*/ 944 h 1128"/>
              <a:gd name="T34" fmla="*/ 689 w 811"/>
              <a:gd name="T35" fmla="*/ 708 h 1128"/>
              <a:gd name="T36" fmla="*/ 642 w 811"/>
              <a:gd name="T37" fmla="*/ 692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1" h="1128">
                <a:moveTo>
                  <a:pt x="642" y="692"/>
                </a:moveTo>
                <a:cubicBezTo>
                  <a:pt x="616" y="704"/>
                  <a:pt x="499" y="758"/>
                  <a:pt x="499" y="758"/>
                </a:cubicBezTo>
                <a:cubicBezTo>
                  <a:pt x="488" y="763"/>
                  <a:pt x="473" y="753"/>
                  <a:pt x="465" y="735"/>
                </a:cubicBezTo>
                <a:cubicBezTo>
                  <a:pt x="301" y="382"/>
                  <a:pt x="301" y="382"/>
                  <a:pt x="301" y="382"/>
                </a:cubicBezTo>
                <a:cubicBezTo>
                  <a:pt x="292" y="364"/>
                  <a:pt x="294" y="346"/>
                  <a:pt x="305" y="341"/>
                </a:cubicBezTo>
                <a:cubicBezTo>
                  <a:pt x="305" y="341"/>
                  <a:pt x="441" y="279"/>
                  <a:pt x="459" y="269"/>
                </a:cubicBezTo>
                <a:cubicBezTo>
                  <a:pt x="470" y="264"/>
                  <a:pt x="483" y="251"/>
                  <a:pt x="474" y="232"/>
                </a:cubicBezTo>
                <a:cubicBezTo>
                  <a:pt x="452" y="180"/>
                  <a:pt x="385" y="29"/>
                  <a:pt x="378" y="19"/>
                </a:cubicBezTo>
                <a:cubicBezTo>
                  <a:pt x="369" y="8"/>
                  <a:pt x="363" y="0"/>
                  <a:pt x="341" y="0"/>
                </a:cubicBezTo>
                <a:cubicBezTo>
                  <a:pt x="306" y="0"/>
                  <a:pt x="269" y="13"/>
                  <a:pt x="236" y="28"/>
                </a:cubicBezTo>
                <a:cubicBezTo>
                  <a:pt x="192" y="49"/>
                  <a:pt x="192" y="49"/>
                  <a:pt x="192" y="49"/>
                </a:cubicBezTo>
                <a:cubicBezTo>
                  <a:pt x="0" y="158"/>
                  <a:pt x="62" y="427"/>
                  <a:pt x="117" y="543"/>
                </a:cubicBezTo>
                <a:cubicBezTo>
                  <a:pt x="173" y="662"/>
                  <a:pt x="313" y="932"/>
                  <a:pt x="313" y="932"/>
                </a:cubicBezTo>
                <a:cubicBezTo>
                  <a:pt x="381" y="1070"/>
                  <a:pt x="547" y="1128"/>
                  <a:pt x="686" y="1060"/>
                </a:cubicBezTo>
                <a:cubicBezTo>
                  <a:pt x="730" y="1039"/>
                  <a:pt x="730" y="1039"/>
                  <a:pt x="730" y="1039"/>
                </a:cubicBezTo>
                <a:cubicBezTo>
                  <a:pt x="756" y="1026"/>
                  <a:pt x="769" y="1018"/>
                  <a:pt x="789" y="999"/>
                </a:cubicBezTo>
                <a:cubicBezTo>
                  <a:pt x="795" y="994"/>
                  <a:pt x="811" y="977"/>
                  <a:pt x="796" y="944"/>
                </a:cubicBezTo>
                <a:cubicBezTo>
                  <a:pt x="767" y="880"/>
                  <a:pt x="698" y="726"/>
                  <a:pt x="689" y="708"/>
                </a:cubicBezTo>
                <a:cubicBezTo>
                  <a:pt x="680" y="693"/>
                  <a:pt x="661" y="684"/>
                  <a:pt x="642" y="692"/>
                </a:cubicBezTo>
                <a:close/>
              </a:path>
            </a:pathLst>
          </a:custGeom>
          <a:solidFill>
            <a:srgbClr val="FFFFFF"/>
          </a:solidFill>
          <a:ln>
            <a:noFill/>
          </a:ln>
          <a:extLst/>
        </p:spPr>
        <p:txBody>
          <a:bodyPr vert="horz" wrap="square" lIns="82305" tIns="41153" rIns="82305" bIns="41153" numCol="1" anchor="t" anchorCtr="0" compatLnSpc="1">
            <a:prstTxWarp prst="textNoShape">
              <a:avLst/>
            </a:prstTxWarp>
          </a:bodyPr>
          <a:lstStyle/>
          <a:p>
            <a:endParaRPr lang="en-US" sz="1600">
              <a:solidFill>
                <a:schemeClr val="tx1"/>
              </a:solidFill>
            </a:endParaRPr>
          </a:p>
        </p:txBody>
      </p:sp>
      <p:sp>
        <p:nvSpPr>
          <p:cNvPr id="44" name="Freeform 166"/>
          <p:cNvSpPr>
            <a:spLocks noEditPoints="1"/>
          </p:cNvSpPr>
          <p:nvPr userDrawn="1"/>
        </p:nvSpPr>
        <p:spPr bwMode="black">
          <a:xfrm>
            <a:off x="8478534" y="4114933"/>
            <a:ext cx="399071" cy="386512"/>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userDrawn="1"/>
        </p:nvSpPr>
        <p:spPr>
          <a:xfrm>
            <a:off x="8304212"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sp>
        <p:nvSpPr>
          <p:cNvPr id="46" name="Rectangle 45"/>
          <p:cNvSpPr/>
          <p:nvPr userDrawn="1"/>
        </p:nvSpPr>
        <p:spPr>
          <a:xfrm>
            <a:off x="6567487" y="4787177"/>
            <a:ext cx="747714" cy="356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US" dirty="0" err="1" smtClean="0">
              <a:solidFill>
                <a:schemeClr val="tx2"/>
              </a:solidFill>
            </a:endParaRPr>
          </a:p>
        </p:txBody>
      </p:sp>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t="1" b="54425"/>
          <a:stretch/>
        </p:blipFill>
        <p:spPr>
          <a:xfrm>
            <a:off x="7608556" y="4962930"/>
            <a:ext cx="402303" cy="180569"/>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t="-1" b="41977"/>
          <a:stretch/>
        </p:blipFill>
        <p:spPr>
          <a:xfrm>
            <a:off x="6770670" y="4927756"/>
            <a:ext cx="341348" cy="215744"/>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b="55001"/>
          <a:stretch/>
        </p:blipFill>
        <p:spPr>
          <a:xfrm>
            <a:off x="5911451" y="4998125"/>
            <a:ext cx="323061" cy="145375"/>
          </a:xfrm>
          <a:prstGeom prst="rect">
            <a:avLst/>
          </a:prstGeom>
        </p:spPr>
      </p:pic>
      <p:pic>
        <p:nvPicPr>
          <p:cNvPr id="6" name="Picture 5"/>
          <p:cNvPicPr>
            <a:picLocks noChangeAspect="1"/>
          </p:cNvPicPr>
          <p:nvPr userDrawn="1"/>
        </p:nvPicPr>
        <p:blipFill rotWithShape="1">
          <a:blip r:embed="rId6">
            <a:extLst>
              <a:ext uri="{28A0092B-C50C-407E-A947-70E740481C1C}">
                <a14:useLocalDpi xmlns:a14="http://schemas.microsoft.com/office/drawing/2010/main" val="0"/>
              </a:ext>
            </a:extLst>
          </a:blip>
          <a:srcRect b="57190"/>
          <a:stretch/>
        </p:blipFill>
        <p:spPr>
          <a:xfrm>
            <a:off x="8471586" y="5039123"/>
            <a:ext cx="438876" cy="104377"/>
          </a:xfrm>
          <a:prstGeom prst="rect">
            <a:avLst/>
          </a:prstGeom>
        </p:spPr>
      </p:pic>
    </p:spTree>
    <p:extLst>
      <p:ext uri="{BB962C8B-B14F-4D97-AF65-F5344CB8AC3E}">
        <p14:creationId xmlns:p14="http://schemas.microsoft.com/office/powerpoint/2010/main" val="1338135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spc="-105"/>
          </a:p>
        </p:txBody>
      </p:sp>
      <p:sp>
        <p:nvSpPr>
          <p:cNvPr id="2" name="Title 1"/>
          <p:cNvSpPr>
            <a:spLocks noGrp="1"/>
          </p:cNvSpPr>
          <p:nvPr>
            <p:ph type="title" hasCustomPrompt="1"/>
          </p:nvPr>
        </p:nvSpPr>
        <p:spPr>
          <a:xfrm>
            <a:off x="304800" y="622889"/>
            <a:ext cx="8458200" cy="3676266"/>
          </a:xfrm>
        </p:spPr>
        <p:txBody>
          <a:bodyPr anchor="ctr" anchorCtr="0">
            <a:noAutofit/>
          </a:bodyPr>
          <a:lstStyle>
            <a:lvl1pPr algn="l">
              <a:defRPr sz="6700" b="0" cap="none" spc="0"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p:txBody>
          <a:bodyPr/>
          <a:lstStyle/>
          <a:p>
            <a:fld id="{5D3A53F4-5B22-4341-B64C-E9463FE4FF78}" type="datetime1">
              <a:rPr lang="en-US" smtClean="0"/>
              <a:t>10/27/2013</a:t>
            </a:fld>
            <a:endParaRPr lang="en-US"/>
          </a:p>
        </p:txBody>
      </p:sp>
      <p:sp>
        <p:nvSpPr>
          <p:cNvPr id="5" name="Footer Placeholder 4"/>
          <p:cNvSpPr>
            <a:spLocks noGrp="1"/>
          </p:cNvSpPr>
          <p:nvPr>
            <p:ph type="ftr" sz="quarter" idx="11"/>
          </p:nvPr>
        </p:nvSpPr>
        <p:spPr>
          <a:xfrm>
            <a:off x="3964493" y="4822870"/>
            <a:ext cx="2895600" cy="182012"/>
          </a:xfrm>
          <a:prstGeom prst="rect">
            <a:avLst/>
          </a:prstGeom>
        </p:spPr>
        <p:txBody>
          <a:bodyPr lIns="64008" tIns="32004" rIns="64008" bIns="32004"/>
          <a:lstStyle/>
          <a:p>
            <a:r>
              <a:rPr lang="en-US" smtClean="0"/>
              <a:t>‹#›</a:t>
            </a:r>
            <a:endParaRPr lang="en-US"/>
          </a:p>
        </p:txBody>
      </p:sp>
    </p:spTree>
    <p:extLst>
      <p:ext uri="{BB962C8B-B14F-4D97-AF65-F5344CB8AC3E}">
        <p14:creationId xmlns:p14="http://schemas.microsoft.com/office/powerpoint/2010/main" val="273109533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5"/>
          <p:cNvSpPr>
            <a:spLocks noGrp="1"/>
          </p:cNvSpPr>
          <p:nvPr>
            <p:ph type="body" sz="quarter" idx="12"/>
          </p:nvPr>
        </p:nvSpPr>
        <p:spPr>
          <a:xfrm>
            <a:off x="381000" y="1028700"/>
            <a:ext cx="3886200" cy="3943350"/>
          </a:xfrm>
        </p:spPr>
        <p:txBody>
          <a:bodyPr/>
          <a:lstStyle>
            <a:lvl1pPr marL="261367" indent="-261367">
              <a:buFont typeface="Arial"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3"/>
          </p:nvPr>
        </p:nvSpPr>
        <p:spPr>
          <a:xfrm>
            <a:off x="4724400" y="1028700"/>
            <a:ext cx="3886200" cy="3943350"/>
          </a:xfrm>
        </p:spPr>
        <p:txBody>
          <a:bodyPr/>
          <a:lstStyle>
            <a:lvl1pPr marL="261367" indent="-261367">
              <a:buFont typeface="Arial" pitchFamily="34" charset="0"/>
              <a:buChar char="•"/>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43890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7" name="Text Placeholder 16"/>
          <p:cNvSpPr>
            <a:spLocks noGrp="1"/>
          </p:cNvSpPr>
          <p:nvPr>
            <p:ph type="body" sz="quarter" idx="21" hasCustomPrompt="1"/>
          </p:nvPr>
        </p:nvSpPr>
        <p:spPr>
          <a:xfrm>
            <a:off x="457200" y="1744663"/>
            <a:ext cx="8229600" cy="2755900"/>
          </a:xfrm>
        </p:spPr>
        <p:txBody>
          <a:bodyPr/>
          <a:lstStyle>
            <a:lvl2pPr marL="574675" indent="-114300">
              <a:defRPr/>
            </a:lvl2pPr>
            <a:lvl3pPr marL="1028700" indent="-114300">
              <a:defRPr/>
            </a:lvl3pPr>
            <a:lvl4pPr marL="1489075" indent="-114300">
              <a:defRPr/>
            </a:lvl4pPr>
            <a:lvl5pPr marL="194310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itle 10"/>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12"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3" name="Date Placeholder 12"/>
          <p:cNvSpPr>
            <a:spLocks noGrp="1"/>
          </p:cNvSpPr>
          <p:nvPr>
            <p:ph type="dt" sz="half" idx="18"/>
          </p:nvPr>
        </p:nvSpPr>
        <p:spPr/>
        <p:txBody>
          <a:bodyPr/>
          <a:lstStyle/>
          <a:p>
            <a:fld id="{6DD3B76A-C5DE-4B9A-BEAE-BBF0DC17AAA8}" type="datetime1">
              <a:rPr lang="en-US" smtClean="0"/>
              <a:t>10/27/2013</a:t>
            </a:fld>
            <a:endParaRPr lang="en-US" dirty="0"/>
          </a:p>
        </p:txBody>
      </p:sp>
      <p:sp>
        <p:nvSpPr>
          <p:cNvPr id="14" name="Footer Placeholder 13"/>
          <p:cNvSpPr>
            <a:spLocks noGrp="1"/>
          </p:cNvSpPr>
          <p:nvPr>
            <p:ph type="ftr" sz="quarter" idx="19"/>
          </p:nvPr>
        </p:nvSpPr>
        <p:spPr/>
        <p:txBody>
          <a:bodyPr/>
          <a:lstStyle/>
          <a:p>
            <a:r>
              <a:rPr lang="en-US" dirty="0" smtClean="0"/>
              <a:t>Microsoft</a:t>
            </a:r>
            <a:endParaRPr lang="en-US" dirty="0"/>
          </a:p>
        </p:txBody>
      </p:sp>
      <p:sp>
        <p:nvSpPr>
          <p:cNvPr id="15" name="Slide Number Placeholder 14"/>
          <p:cNvSpPr>
            <a:spLocks noGrp="1"/>
          </p:cNvSpPr>
          <p:nvPr>
            <p:ph type="sldNum" sz="quarter" idx="20"/>
          </p:nvPr>
        </p:nvSpPr>
        <p:spPr/>
        <p:txBody>
          <a:bodyPr/>
          <a:lstStyle/>
          <a:p>
            <a:fld id="{B6F15528-21DE-4FAA-801E-634DDDAF4B2B}" type="slidenum">
              <a:rPr lang="en-US" smtClean="0"/>
              <a:pPr/>
              <a:t>‹Nº›</a:t>
            </a:fld>
            <a:endParaRPr lang="en-US" dirty="0"/>
          </a:p>
        </p:txBody>
      </p:sp>
    </p:spTree>
    <p:extLst>
      <p:ext uri="{BB962C8B-B14F-4D97-AF65-F5344CB8AC3E}">
        <p14:creationId xmlns:p14="http://schemas.microsoft.com/office/powerpoint/2010/main" val="407916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0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spc="-105"/>
          </a:p>
        </p:txBody>
      </p:sp>
      <p:sp>
        <p:nvSpPr>
          <p:cNvPr id="2" name="Title 1"/>
          <p:cNvSpPr>
            <a:spLocks noGrp="1"/>
          </p:cNvSpPr>
          <p:nvPr>
            <p:ph type="title" hasCustomPrompt="1"/>
          </p:nvPr>
        </p:nvSpPr>
        <p:spPr>
          <a:xfrm>
            <a:off x="304800" y="622889"/>
            <a:ext cx="8458200" cy="3676266"/>
          </a:xfrm>
        </p:spPr>
        <p:txBody>
          <a:bodyPr anchor="ctr" anchorCtr="0">
            <a:noAutofit/>
          </a:bodyPr>
          <a:lstStyle>
            <a:lvl1pPr algn="l">
              <a:defRPr sz="6700" b="0" cap="none" spc="0"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p:txBody>
          <a:bodyPr/>
          <a:lstStyle/>
          <a:p>
            <a:fld id="{5D3A53F4-5B22-4341-B64C-E9463FE4FF78}" type="datetime1">
              <a:rPr lang="en-US" smtClean="0"/>
              <a:t>10/27/2013</a:t>
            </a:fld>
            <a:endParaRPr lang="en-US"/>
          </a:p>
        </p:txBody>
      </p:sp>
      <p:sp>
        <p:nvSpPr>
          <p:cNvPr id="5" name="Footer Placeholder 4"/>
          <p:cNvSpPr>
            <a:spLocks noGrp="1"/>
          </p:cNvSpPr>
          <p:nvPr>
            <p:ph type="ftr" sz="quarter" idx="11"/>
          </p:nvPr>
        </p:nvSpPr>
        <p:spPr>
          <a:xfrm>
            <a:off x="3964493" y="4822870"/>
            <a:ext cx="2895600" cy="182012"/>
          </a:xfrm>
          <a:prstGeom prst="rect">
            <a:avLst/>
          </a:prstGeom>
        </p:spPr>
        <p:txBody>
          <a:bodyPr lIns="64008" tIns="32004" rIns="64008" bIns="32004"/>
          <a:lstStyle/>
          <a:p>
            <a:r>
              <a:rPr lang="en-US" smtClean="0"/>
              <a:t>‹#›</a:t>
            </a:r>
            <a:endParaRPr lang="en-US"/>
          </a:p>
        </p:txBody>
      </p:sp>
    </p:spTree>
    <p:extLst>
      <p:ext uri="{BB962C8B-B14F-4D97-AF65-F5344CB8AC3E}">
        <p14:creationId xmlns:p14="http://schemas.microsoft.com/office/powerpoint/2010/main" val="2731095337"/>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3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6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spc="-105"/>
          </a:p>
        </p:txBody>
      </p:sp>
      <p:sp>
        <p:nvSpPr>
          <p:cNvPr id="2" name="Title 1"/>
          <p:cNvSpPr>
            <a:spLocks noGrp="1"/>
          </p:cNvSpPr>
          <p:nvPr>
            <p:ph type="title" hasCustomPrompt="1"/>
          </p:nvPr>
        </p:nvSpPr>
        <p:spPr>
          <a:xfrm>
            <a:off x="304800" y="622889"/>
            <a:ext cx="8458200" cy="3676266"/>
          </a:xfrm>
        </p:spPr>
        <p:txBody>
          <a:bodyPr anchor="ctr" anchorCtr="0">
            <a:noAutofit/>
          </a:bodyPr>
          <a:lstStyle>
            <a:lvl1pPr algn="l">
              <a:defRPr sz="6700" b="0" cap="none" spc="0"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p:txBody>
          <a:bodyPr/>
          <a:lstStyle/>
          <a:p>
            <a:fld id="{5D3A53F4-5B22-4341-B64C-E9463FE4FF78}" type="datetime1">
              <a:rPr lang="en-US" smtClean="0"/>
              <a:t>10/27/2013</a:t>
            </a:fld>
            <a:endParaRPr lang="en-US"/>
          </a:p>
        </p:txBody>
      </p:sp>
      <p:sp>
        <p:nvSpPr>
          <p:cNvPr id="5" name="Footer Placeholder 4"/>
          <p:cNvSpPr>
            <a:spLocks noGrp="1"/>
          </p:cNvSpPr>
          <p:nvPr>
            <p:ph type="ftr" sz="quarter" idx="11"/>
          </p:nvPr>
        </p:nvSpPr>
        <p:spPr>
          <a:xfrm>
            <a:off x="3964493" y="4822870"/>
            <a:ext cx="2895600" cy="182012"/>
          </a:xfrm>
          <a:prstGeom prst="rect">
            <a:avLst/>
          </a:prstGeom>
        </p:spPr>
        <p:txBody>
          <a:bodyPr lIns="64008" tIns="32004" rIns="64008" bIns="32004"/>
          <a:lstStyle/>
          <a:p>
            <a:r>
              <a:rPr lang="en-US" smtClean="0"/>
              <a:t>‹#›</a:t>
            </a:r>
            <a:endParaRPr lang="en-US"/>
          </a:p>
        </p:txBody>
      </p:sp>
    </p:spTree>
    <p:extLst>
      <p:ext uri="{BB962C8B-B14F-4D97-AF65-F5344CB8AC3E}">
        <p14:creationId xmlns:p14="http://schemas.microsoft.com/office/powerpoint/2010/main" val="27310953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5" name="Text Placeholder 21"/>
          <p:cNvSpPr>
            <a:spLocks noGrp="1"/>
          </p:cNvSpPr>
          <p:nvPr>
            <p:ph type="body" sz="quarter" idx="22" hasCustomPrompt="1"/>
          </p:nvPr>
        </p:nvSpPr>
        <p:spPr>
          <a:xfrm>
            <a:off x="4054475"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 Placeholder 21"/>
          <p:cNvSpPr>
            <a:spLocks noGrp="1"/>
          </p:cNvSpPr>
          <p:nvPr>
            <p:ph type="body" sz="quarter" idx="21" hasCustomPrompt="1"/>
          </p:nvPr>
        </p:nvSpPr>
        <p:spPr>
          <a:xfrm>
            <a:off x="457200" y="1744663"/>
            <a:ext cx="3433763"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6" name="Date Placeholder 15"/>
          <p:cNvSpPr>
            <a:spLocks noGrp="1"/>
          </p:cNvSpPr>
          <p:nvPr>
            <p:ph type="dt" sz="half" idx="18"/>
          </p:nvPr>
        </p:nvSpPr>
        <p:spPr/>
        <p:txBody>
          <a:bodyPr/>
          <a:lstStyle/>
          <a:p>
            <a:fld id="{E7AB34F0-2EF5-4F59-83F0-0A2CA5B1ABC0}" type="datetime1">
              <a:rPr lang="en-US" smtClean="0"/>
              <a:t>10/27/2013</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9" name="Slide Number Placeholder 18"/>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20" name="Title 19"/>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Tree>
    <p:extLst>
      <p:ext uri="{BB962C8B-B14F-4D97-AF65-F5344CB8AC3E}">
        <p14:creationId xmlns:p14="http://schemas.microsoft.com/office/powerpoint/2010/main" val="41377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27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2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29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6_Section Header">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spc="-105"/>
          </a:p>
        </p:txBody>
      </p:sp>
      <p:sp>
        <p:nvSpPr>
          <p:cNvPr id="2" name="Title 1"/>
          <p:cNvSpPr>
            <a:spLocks noGrp="1"/>
          </p:cNvSpPr>
          <p:nvPr>
            <p:ph type="title" hasCustomPrompt="1"/>
          </p:nvPr>
        </p:nvSpPr>
        <p:spPr>
          <a:xfrm>
            <a:off x="304800" y="622889"/>
            <a:ext cx="8458200" cy="3676266"/>
          </a:xfrm>
        </p:spPr>
        <p:txBody>
          <a:bodyPr anchor="ctr" anchorCtr="0">
            <a:noAutofit/>
          </a:bodyPr>
          <a:lstStyle>
            <a:lvl1pPr algn="l">
              <a:defRPr sz="6700" b="0" cap="none" spc="0"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p:txBody>
          <a:bodyPr/>
          <a:lstStyle/>
          <a:p>
            <a:fld id="{5D3A53F4-5B22-4341-B64C-E9463FE4FF78}" type="datetime1">
              <a:rPr lang="en-US" smtClean="0"/>
              <a:t>10/27/2013</a:t>
            </a:fld>
            <a:endParaRPr lang="en-US"/>
          </a:p>
        </p:txBody>
      </p:sp>
      <p:sp>
        <p:nvSpPr>
          <p:cNvPr id="5" name="Footer Placeholder 4"/>
          <p:cNvSpPr>
            <a:spLocks noGrp="1"/>
          </p:cNvSpPr>
          <p:nvPr>
            <p:ph type="ftr" sz="quarter" idx="11"/>
          </p:nvPr>
        </p:nvSpPr>
        <p:spPr>
          <a:xfrm>
            <a:off x="3964493" y="4822870"/>
            <a:ext cx="2895600" cy="182012"/>
          </a:xfrm>
          <a:prstGeom prst="rect">
            <a:avLst/>
          </a:prstGeom>
        </p:spPr>
        <p:txBody>
          <a:bodyPr lIns="64008" tIns="32004" rIns="64008" bIns="32004"/>
          <a:lstStyle/>
          <a:p>
            <a:r>
              <a:rPr lang="en-US" smtClean="0"/>
              <a:t>‹#›</a:t>
            </a:r>
            <a:endParaRPr lang="en-US"/>
          </a:p>
        </p:txBody>
      </p:sp>
    </p:spTree>
    <p:extLst>
      <p:ext uri="{BB962C8B-B14F-4D97-AF65-F5344CB8AC3E}">
        <p14:creationId xmlns:p14="http://schemas.microsoft.com/office/powerpoint/2010/main" val="2731095337"/>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31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3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7_Section Header">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spc="-105"/>
          </a:p>
        </p:txBody>
      </p:sp>
      <p:sp>
        <p:nvSpPr>
          <p:cNvPr id="2" name="Title 1"/>
          <p:cNvSpPr>
            <a:spLocks noGrp="1"/>
          </p:cNvSpPr>
          <p:nvPr>
            <p:ph type="title" hasCustomPrompt="1"/>
          </p:nvPr>
        </p:nvSpPr>
        <p:spPr>
          <a:xfrm>
            <a:off x="304800" y="622889"/>
            <a:ext cx="8458200" cy="3676266"/>
          </a:xfrm>
        </p:spPr>
        <p:txBody>
          <a:bodyPr anchor="ctr" anchorCtr="0">
            <a:noAutofit/>
          </a:bodyPr>
          <a:lstStyle>
            <a:lvl1pPr algn="l">
              <a:defRPr sz="6700" b="0" cap="none" spc="0" baseline="0">
                <a:solidFill>
                  <a:srgbClr val="FFFFFF"/>
                </a:solidFill>
              </a:defRPr>
            </a:lvl1pPr>
          </a:lstStyle>
          <a:p>
            <a:r>
              <a:rPr lang="en-US" dirty="0" smtClean="0"/>
              <a:t>Click to edit section title</a:t>
            </a:r>
            <a:endParaRPr lang="en-US" dirty="0"/>
          </a:p>
        </p:txBody>
      </p:sp>
      <p:sp>
        <p:nvSpPr>
          <p:cNvPr id="4" name="Date Placeholder 3"/>
          <p:cNvSpPr>
            <a:spLocks noGrp="1"/>
          </p:cNvSpPr>
          <p:nvPr>
            <p:ph type="dt" sz="half" idx="10"/>
          </p:nvPr>
        </p:nvSpPr>
        <p:spPr/>
        <p:txBody>
          <a:bodyPr/>
          <a:lstStyle/>
          <a:p>
            <a:fld id="{5D3A53F4-5B22-4341-B64C-E9463FE4FF78}" type="datetime1">
              <a:rPr lang="en-US" smtClean="0"/>
              <a:t>10/27/2013</a:t>
            </a:fld>
            <a:endParaRPr lang="en-US"/>
          </a:p>
        </p:txBody>
      </p:sp>
      <p:sp>
        <p:nvSpPr>
          <p:cNvPr id="5" name="Footer Placeholder 4"/>
          <p:cNvSpPr>
            <a:spLocks noGrp="1"/>
          </p:cNvSpPr>
          <p:nvPr>
            <p:ph type="ftr" sz="quarter" idx="11"/>
          </p:nvPr>
        </p:nvSpPr>
        <p:spPr>
          <a:xfrm>
            <a:off x="3964493" y="4822870"/>
            <a:ext cx="2895600" cy="182012"/>
          </a:xfrm>
          <a:prstGeom prst="rect">
            <a:avLst/>
          </a:prstGeom>
        </p:spPr>
        <p:txBody>
          <a:bodyPr lIns="64008" tIns="32004" rIns="64008" bIns="32004"/>
          <a:lstStyle/>
          <a:p>
            <a:r>
              <a:rPr lang="en-US" smtClean="0"/>
              <a:t>‹#›</a:t>
            </a:r>
            <a:endParaRPr lang="en-US"/>
          </a:p>
        </p:txBody>
      </p:sp>
    </p:spTree>
    <p:extLst>
      <p:ext uri="{BB962C8B-B14F-4D97-AF65-F5344CB8AC3E}">
        <p14:creationId xmlns:p14="http://schemas.microsoft.com/office/powerpoint/2010/main" val="2731095337"/>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4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42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48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20871258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6" name="Text Placeholder 13"/>
          <p:cNvSpPr>
            <a:spLocks noGrp="1"/>
          </p:cNvSpPr>
          <p:nvPr>
            <p:ph type="body" sz="quarter" idx="19"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8" name="Date Placeholder 17"/>
          <p:cNvSpPr>
            <a:spLocks noGrp="1"/>
          </p:cNvSpPr>
          <p:nvPr>
            <p:ph type="dt" sz="half" idx="20"/>
          </p:nvPr>
        </p:nvSpPr>
        <p:spPr/>
        <p:txBody>
          <a:bodyPr/>
          <a:lstStyle/>
          <a:p>
            <a:fld id="{519E6589-18A9-445E-BF30-CD70E2BF8219}" type="datetime1">
              <a:rPr lang="en-US" smtClean="0"/>
              <a:t>10/27/2013</a:t>
            </a:fld>
            <a:endParaRPr lang="en-US" dirty="0"/>
          </a:p>
        </p:txBody>
      </p:sp>
      <p:sp>
        <p:nvSpPr>
          <p:cNvPr id="25" name="Footer Placeholder 24"/>
          <p:cNvSpPr>
            <a:spLocks noGrp="1"/>
          </p:cNvSpPr>
          <p:nvPr>
            <p:ph type="ftr" sz="quarter" idx="21"/>
          </p:nvPr>
        </p:nvSpPr>
        <p:spPr/>
        <p:txBody>
          <a:bodyPr/>
          <a:lstStyle/>
          <a:p>
            <a:r>
              <a:rPr lang="en-US" dirty="0" smtClean="0"/>
              <a:t>Microsoft</a:t>
            </a:r>
            <a:endParaRPr lang="en-US" dirty="0"/>
          </a:p>
        </p:txBody>
      </p:sp>
      <p:sp>
        <p:nvSpPr>
          <p:cNvPr id="27" name="Slide Number Placeholder 26"/>
          <p:cNvSpPr>
            <a:spLocks noGrp="1"/>
          </p:cNvSpPr>
          <p:nvPr>
            <p:ph type="sldNum" sz="quarter" idx="22"/>
          </p:nvPr>
        </p:nvSpPr>
        <p:spPr/>
        <p:txBody>
          <a:bodyPr/>
          <a:lstStyle/>
          <a:p>
            <a:fld id="{B6F15528-21DE-4FAA-801E-634DDDAF4B2B}" type="slidenum">
              <a:rPr lang="en-US" smtClean="0"/>
              <a:pPr/>
              <a:t>‹Nº›</a:t>
            </a:fld>
            <a:endParaRPr lang="en-US" dirty="0"/>
          </a:p>
        </p:txBody>
      </p:sp>
      <p:sp>
        <p:nvSpPr>
          <p:cNvPr id="28" name="Title 27"/>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39" name="Text Placeholder 24"/>
          <p:cNvSpPr>
            <a:spLocks noGrp="1"/>
          </p:cNvSpPr>
          <p:nvPr>
            <p:ph type="body" sz="quarter" idx="25" hasCustomPrompt="1"/>
          </p:nvPr>
        </p:nvSpPr>
        <p:spPr>
          <a:xfrm>
            <a:off x="457199"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1" name="Text Placeholder 21"/>
          <p:cNvSpPr>
            <a:spLocks noGrp="1"/>
          </p:cNvSpPr>
          <p:nvPr>
            <p:ph type="body" sz="quarter" idx="26" hasCustomPrompt="1"/>
          </p:nvPr>
        </p:nvSpPr>
        <p:spPr>
          <a:xfrm>
            <a:off x="457199"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Text Placeholder 24"/>
          <p:cNvSpPr>
            <a:spLocks noGrp="1"/>
          </p:cNvSpPr>
          <p:nvPr>
            <p:ph type="body" sz="quarter" idx="27" hasCustomPrompt="1"/>
          </p:nvPr>
        </p:nvSpPr>
        <p:spPr>
          <a:xfrm>
            <a:off x="4054475" y="1792289"/>
            <a:ext cx="3433764" cy="255306"/>
          </a:xfrm>
        </p:spPr>
        <p:txBody>
          <a:bodyPr/>
          <a:lstStyle>
            <a:lvl1pPr marL="0" indent="0">
              <a:lnSpc>
                <a:spcPct val="105000"/>
              </a:lnSpc>
              <a:buNone/>
              <a:defRPr>
                <a:solidFill>
                  <a:schemeClr val="accent1"/>
                </a:solidFill>
              </a:defRPr>
            </a:lvl1pPr>
            <a:lvl2pPr marL="0" indent="0">
              <a:buNone/>
              <a:defRPr sz="1200"/>
            </a:lvl2pPr>
            <a:lvl3pPr marL="285750" indent="-114300">
              <a:defRPr sz="1200"/>
            </a:lvl3pPr>
            <a:lvl4pPr marL="460375" indent="-114300">
              <a:defRPr sz="1200"/>
            </a:lvl4pPr>
            <a:lvl5pPr marL="628650" indent="-114300">
              <a:defRPr sz="1200"/>
            </a:lvl5pPr>
          </a:lstStyle>
          <a:p>
            <a:pPr lvl="0"/>
            <a:r>
              <a:rPr lang="en-US" dirty="0" smtClean="0"/>
              <a:t>Click to edit text</a:t>
            </a:r>
          </a:p>
        </p:txBody>
      </p:sp>
      <p:sp>
        <p:nvSpPr>
          <p:cNvPr id="54" name="Text Placeholder 21"/>
          <p:cNvSpPr>
            <a:spLocks noGrp="1"/>
          </p:cNvSpPr>
          <p:nvPr>
            <p:ph type="body" sz="quarter" idx="28" hasCustomPrompt="1"/>
          </p:nvPr>
        </p:nvSpPr>
        <p:spPr>
          <a:xfrm>
            <a:off x="4054475" y="2047595"/>
            <a:ext cx="3433763" cy="2452968"/>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Text Placeholder 2"/>
          <p:cNvSpPr>
            <a:spLocks noGrp="1"/>
          </p:cNvSpPr>
          <p:nvPr>
            <p:ph type="body" sz="quarter" idx="24" hasCustomPrompt="1"/>
          </p:nvPr>
        </p:nvSpPr>
        <p:spPr>
          <a:xfrm>
            <a:off x="7642225" y="2047595"/>
            <a:ext cx="1044575" cy="978179"/>
          </a:xfrm>
        </p:spPr>
        <p:txBody>
          <a:bodyPr/>
          <a:lstStyle>
            <a:lvl1pPr marL="0" indent="0">
              <a:buNone/>
              <a:defRPr sz="900">
                <a:solidFill>
                  <a:schemeClr val="tx2">
                    <a:lumMod val="40000"/>
                    <a:lumOff val="60000"/>
                  </a:schemeClr>
                </a:solidFill>
              </a:defRPr>
            </a:lvl1pPr>
            <a:lvl2pPr>
              <a:defRPr sz="900">
                <a:solidFill>
                  <a:schemeClr val="tx2">
                    <a:lumMod val="40000"/>
                    <a:lumOff val="60000"/>
                  </a:schemeClr>
                </a:solidFill>
              </a:defRPr>
            </a:lvl2pPr>
            <a:lvl3pPr>
              <a:defRPr sz="900">
                <a:solidFill>
                  <a:schemeClr val="tx2">
                    <a:lumMod val="40000"/>
                    <a:lumOff val="60000"/>
                  </a:schemeClr>
                </a:solidFill>
              </a:defRPr>
            </a:lvl3pPr>
            <a:lvl4pPr>
              <a:defRPr sz="900">
                <a:solidFill>
                  <a:schemeClr val="tx2">
                    <a:lumMod val="40000"/>
                    <a:lumOff val="60000"/>
                  </a:schemeClr>
                </a:solidFill>
              </a:defRPr>
            </a:lvl4pPr>
            <a:lvl5pPr marL="685800" indent="0">
              <a:buNone/>
              <a:defRPr sz="900">
                <a:solidFill>
                  <a:schemeClr val="tx2">
                    <a:lumMod val="40000"/>
                    <a:lumOff val="60000"/>
                  </a:schemeClr>
                </a:solidFill>
              </a:defRPr>
            </a:lvl5pPr>
          </a:lstStyle>
          <a:p>
            <a:pPr lvl="0"/>
            <a:r>
              <a:rPr lang="en-US" dirty="0" smtClean="0"/>
              <a:t>Click to edit text</a:t>
            </a:r>
          </a:p>
        </p:txBody>
      </p:sp>
    </p:spTree>
    <p:extLst>
      <p:ext uri="{BB962C8B-B14F-4D97-AF65-F5344CB8AC3E}">
        <p14:creationId xmlns:p14="http://schemas.microsoft.com/office/powerpoint/2010/main" val="1505293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Legal">
    <p:spTree>
      <p:nvGrpSpPr>
        <p:cNvPr id="1" name=""/>
        <p:cNvGrpSpPr/>
        <p:nvPr/>
      </p:nvGrpSpPr>
      <p:grpSpPr>
        <a:xfrm>
          <a:off x="0" y="0"/>
          <a:ext cx="0" cy="0"/>
          <a:chOff x="0" y="0"/>
          <a:chExt cx="0" cy="0"/>
        </a:xfrm>
      </p:grpSpPr>
      <p:sp>
        <p:nvSpPr>
          <p:cNvPr id="25" name="Rectangle 24"/>
          <p:cNvSpPr/>
          <p:nvPr userDrawn="1"/>
        </p:nvSpPr>
        <p:spPr>
          <a:xfrm>
            <a:off x="3" y="2"/>
            <a:ext cx="9143999"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2413" tIns="51206" rIns="102413" bIns="51206" rtlCol="0" anchor="ctr"/>
          <a:lstStyle/>
          <a:p>
            <a:pPr algn="ctr"/>
            <a:endParaRPr lang="en-US" dirty="0"/>
          </a:p>
        </p:txBody>
      </p:sp>
      <p:sp>
        <p:nvSpPr>
          <p:cNvPr id="7" name="TextBox 6"/>
          <p:cNvSpPr txBox="1"/>
          <p:nvPr userDrawn="1"/>
        </p:nvSpPr>
        <p:spPr>
          <a:xfrm>
            <a:off x="1926828" y="1578704"/>
            <a:ext cx="5159772" cy="1324259"/>
          </a:xfrm>
          <a:prstGeom prst="rect">
            <a:avLst/>
          </a:prstGeom>
          <a:noFill/>
        </p:spPr>
        <p:txBody>
          <a:bodyPr wrap="square" lIns="102413" tIns="51206" rIns="102413" bIns="51206" rtlCol="0" anchor="ctr" anchorCtr="0">
            <a:spAutoFit/>
          </a:bodyPr>
          <a:lstStyle/>
          <a:p>
            <a:pPr>
              <a:spcBef>
                <a:spcPts val="672"/>
              </a:spcBef>
            </a:pPr>
            <a:r>
              <a:rPr lang="en-US" sz="1050" kern="0" dirty="0" smtClean="0">
                <a:solidFill>
                  <a:schemeClr val="tx1"/>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pPr>
              <a:spcBef>
                <a:spcPts val="672"/>
              </a:spcBef>
            </a:pPr>
            <a:r>
              <a:rPr lang="en-US" sz="1050" kern="0" cap="all" baseline="0" dirty="0" smtClean="0">
                <a:solidFill>
                  <a:schemeClr val="tx1"/>
                </a:solidFill>
              </a:rPr>
              <a:t>Microsoft makes no warranties, express, implied or statutory, as to the information in this presentation.</a:t>
            </a:r>
          </a:p>
        </p:txBody>
      </p:sp>
      <p:sp>
        <p:nvSpPr>
          <p:cNvPr id="49" name="TextBox 48"/>
          <p:cNvSpPr txBox="1"/>
          <p:nvPr userDrawn="1"/>
        </p:nvSpPr>
        <p:spPr>
          <a:xfrm>
            <a:off x="152400" y="4453222"/>
            <a:ext cx="7543800" cy="588160"/>
          </a:xfrm>
          <a:prstGeom prst="rect">
            <a:avLst/>
          </a:prstGeom>
          <a:noFill/>
        </p:spPr>
        <p:txBody>
          <a:bodyPr wrap="square" lIns="102413" tIns="51206" rIns="102413" bIns="51206" rtlCol="0" anchor="b" anchorCtr="0">
            <a:spAutoFit/>
          </a:bodyPr>
          <a:lstStyle/>
          <a:p>
            <a:pPr>
              <a:spcBef>
                <a:spcPts val="0"/>
              </a:spcBef>
            </a:pPr>
            <a:r>
              <a:rPr lang="en-US" sz="1050" baseline="0" dirty="0" smtClean="0">
                <a:solidFill>
                  <a:schemeClr val="tx1"/>
                </a:solidFill>
              </a:rPr>
              <a:t>© 2013 Microsoft Corporation. All rights reserved. </a:t>
            </a:r>
          </a:p>
          <a:p>
            <a:pPr>
              <a:spcBef>
                <a:spcPts val="0"/>
              </a:spcBef>
            </a:pPr>
            <a:r>
              <a:rPr lang="en-US" sz="1050" baseline="0" dirty="0" smtClean="0">
                <a:solidFill>
                  <a:schemeClr val="tx1"/>
                </a:solidFill>
              </a:rPr>
              <a:t>Microsoft, Windows, Windows Vista and other product names are or may be registered trademarks and/or trademarks in the U.S. and/or other countries.</a:t>
            </a:r>
          </a:p>
        </p:txBody>
      </p:sp>
      <p:grpSp>
        <p:nvGrpSpPr>
          <p:cNvPr id="26" name="Group 25"/>
          <p:cNvGrpSpPr/>
          <p:nvPr userDrawn="1"/>
        </p:nvGrpSpPr>
        <p:grpSpPr>
          <a:xfrm>
            <a:off x="1926828" y="1002994"/>
            <a:ext cx="4477651" cy="456898"/>
            <a:chOff x="781049" y="589835"/>
            <a:chExt cx="4156675" cy="565528"/>
          </a:xfrm>
        </p:grpSpPr>
        <p:sp>
          <p:nvSpPr>
            <p:cNvPr id="27" name="Rectangle 8"/>
            <p:cNvSpPr>
              <a:spLocks noChangeArrowheads="1"/>
            </p:cNvSpPr>
            <p:nvPr userDrawn="1"/>
          </p:nvSpPr>
          <p:spPr bwMode="auto">
            <a:xfrm>
              <a:off x="781049" y="589835"/>
              <a:ext cx="564611" cy="565528"/>
            </a:xfrm>
            <a:prstGeom prst="rect">
              <a:avLst/>
            </a:prstGeom>
            <a:solidFill>
              <a:srgbClr val="FFFFF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pc="-150"/>
            </a:p>
          </p:txBody>
        </p:sp>
        <p:sp>
          <p:nvSpPr>
            <p:cNvPr id="28" name="Freeform 9"/>
            <p:cNvSpPr>
              <a:spLocks/>
            </p:cNvSpPr>
            <p:nvPr userDrawn="1"/>
          </p:nvSpPr>
          <p:spPr bwMode="auto">
            <a:xfrm>
              <a:off x="1488646" y="683326"/>
              <a:ext cx="480286" cy="369381"/>
            </a:xfrm>
            <a:custGeom>
              <a:avLst/>
              <a:gdLst>
                <a:gd name="T0" fmla="*/ 0 w 524"/>
                <a:gd name="T1" fmla="*/ 0 h 403"/>
                <a:gd name="T2" fmla="*/ 53 w 524"/>
                <a:gd name="T3" fmla="*/ 0 h 403"/>
                <a:gd name="T4" fmla="*/ 138 w 524"/>
                <a:gd name="T5" fmla="*/ 310 h 403"/>
                <a:gd name="T6" fmla="*/ 142 w 524"/>
                <a:gd name="T7" fmla="*/ 329 h 403"/>
                <a:gd name="T8" fmla="*/ 145 w 524"/>
                <a:gd name="T9" fmla="*/ 350 h 403"/>
                <a:gd name="T10" fmla="*/ 146 w 524"/>
                <a:gd name="T11" fmla="*/ 350 h 403"/>
                <a:gd name="T12" fmla="*/ 149 w 524"/>
                <a:gd name="T13" fmla="*/ 333 h 403"/>
                <a:gd name="T14" fmla="*/ 154 w 524"/>
                <a:gd name="T15" fmla="*/ 310 h 403"/>
                <a:gd name="T16" fmla="*/ 244 w 524"/>
                <a:gd name="T17" fmla="*/ 0 h 403"/>
                <a:gd name="T18" fmla="*/ 289 w 524"/>
                <a:gd name="T19" fmla="*/ 0 h 403"/>
                <a:gd name="T20" fmla="*/ 374 w 524"/>
                <a:gd name="T21" fmla="*/ 313 h 403"/>
                <a:gd name="T22" fmla="*/ 381 w 524"/>
                <a:gd name="T23" fmla="*/ 350 h 403"/>
                <a:gd name="T24" fmla="*/ 383 w 524"/>
                <a:gd name="T25" fmla="*/ 350 h 403"/>
                <a:gd name="T26" fmla="*/ 385 w 524"/>
                <a:gd name="T27" fmla="*/ 333 h 403"/>
                <a:gd name="T28" fmla="*/ 391 w 524"/>
                <a:gd name="T29" fmla="*/ 311 h 403"/>
                <a:gd name="T30" fmla="*/ 473 w 524"/>
                <a:gd name="T31" fmla="*/ 0 h 403"/>
                <a:gd name="T32" fmla="*/ 524 w 524"/>
                <a:gd name="T33" fmla="*/ 0 h 403"/>
                <a:gd name="T34" fmla="*/ 410 w 524"/>
                <a:gd name="T35" fmla="*/ 403 h 403"/>
                <a:gd name="T36" fmla="*/ 355 w 524"/>
                <a:gd name="T37" fmla="*/ 403 h 403"/>
                <a:gd name="T38" fmla="*/ 271 w 524"/>
                <a:gd name="T39" fmla="*/ 109 h 403"/>
                <a:gd name="T40" fmla="*/ 267 w 524"/>
                <a:gd name="T41" fmla="*/ 88 h 403"/>
                <a:gd name="T42" fmla="*/ 266 w 524"/>
                <a:gd name="T43" fmla="*/ 67 h 403"/>
                <a:gd name="T44" fmla="*/ 264 w 524"/>
                <a:gd name="T45" fmla="*/ 67 h 403"/>
                <a:gd name="T46" fmla="*/ 256 w 524"/>
                <a:gd name="T47" fmla="*/ 107 h 403"/>
                <a:gd name="T48" fmla="*/ 174 w 524"/>
                <a:gd name="T49" fmla="*/ 403 h 403"/>
                <a:gd name="T50" fmla="*/ 119 w 524"/>
                <a:gd name="T51" fmla="*/ 403 h 403"/>
                <a:gd name="T52" fmla="*/ 0 w 524"/>
                <a:gd name="T53"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 h="403">
                  <a:moveTo>
                    <a:pt x="0" y="0"/>
                  </a:moveTo>
                  <a:lnTo>
                    <a:pt x="53" y="0"/>
                  </a:lnTo>
                  <a:lnTo>
                    <a:pt x="138" y="310"/>
                  </a:lnTo>
                  <a:lnTo>
                    <a:pt x="142" y="329"/>
                  </a:lnTo>
                  <a:lnTo>
                    <a:pt x="145" y="350"/>
                  </a:lnTo>
                  <a:lnTo>
                    <a:pt x="146" y="350"/>
                  </a:lnTo>
                  <a:lnTo>
                    <a:pt x="149" y="333"/>
                  </a:lnTo>
                  <a:lnTo>
                    <a:pt x="154" y="310"/>
                  </a:lnTo>
                  <a:lnTo>
                    <a:pt x="244" y="0"/>
                  </a:lnTo>
                  <a:lnTo>
                    <a:pt x="289" y="0"/>
                  </a:lnTo>
                  <a:lnTo>
                    <a:pt x="374" y="313"/>
                  </a:lnTo>
                  <a:lnTo>
                    <a:pt x="381" y="350"/>
                  </a:lnTo>
                  <a:lnTo>
                    <a:pt x="383" y="350"/>
                  </a:lnTo>
                  <a:lnTo>
                    <a:pt x="385" y="333"/>
                  </a:lnTo>
                  <a:lnTo>
                    <a:pt x="391" y="311"/>
                  </a:lnTo>
                  <a:lnTo>
                    <a:pt x="473" y="0"/>
                  </a:lnTo>
                  <a:lnTo>
                    <a:pt x="524" y="0"/>
                  </a:lnTo>
                  <a:lnTo>
                    <a:pt x="410" y="403"/>
                  </a:lnTo>
                  <a:lnTo>
                    <a:pt x="355" y="403"/>
                  </a:lnTo>
                  <a:lnTo>
                    <a:pt x="271" y="109"/>
                  </a:lnTo>
                  <a:lnTo>
                    <a:pt x="267" y="88"/>
                  </a:lnTo>
                  <a:lnTo>
                    <a:pt x="266" y="67"/>
                  </a:lnTo>
                  <a:lnTo>
                    <a:pt x="264" y="67"/>
                  </a:lnTo>
                  <a:lnTo>
                    <a:pt x="256" y="107"/>
                  </a:lnTo>
                  <a:lnTo>
                    <a:pt x="174" y="403"/>
                  </a:lnTo>
                  <a:lnTo>
                    <a:pt x="119"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29" name="Freeform 10"/>
            <p:cNvSpPr>
              <a:spLocks noEditPoints="1"/>
            </p:cNvSpPr>
            <p:nvPr userDrawn="1"/>
          </p:nvSpPr>
          <p:spPr bwMode="auto">
            <a:xfrm>
              <a:off x="1990930" y="666827"/>
              <a:ext cx="54995" cy="385879"/>
            </a:xfrm>
            <a:custGeom>
              <a:avLst/>
              <a:gdLst>
                <a:gd name="T0" fmla="*/ 6 w 60"/>
                <a:gd name="T1" fmla="*/ 134 h 421"/>
                <a:gd name="T2" fmla="*/ 53 w 60"/>
                <a:gd name="T3" fmla="*/ 134 h 421"/>
                <a:gd name="T4" fmla="*/ 53 w 60"/>
                <a:gd name="T5" fmla="*/ 421 h 421"/>
                <a:gd name="T6" fmla="*/ 6 w 60"/>
                <a:gd name="T7" fmla="*/ 421 h 421"/>
                <a:gd name="T8" fmla="*/ 6 w 60"/>
                <a:gd name="T9" fmla="*/ 134 h 421"/>
                <a:gd name="T10" fmla="*/ 30 w 60"/>
                <a:gd name="T11" fmla="*/ 0 h 421"/>
                <a:gd name="T12" fmla="*/ 37 w 60"/>
                <a:gd name="T13" fmla="*/ 0 h 421"/>
                <a:gd name="T14" fmla="*/ 42 w 60"/>
                <a:gd name="T15" fmla="*/ 3 h 421"/>
                <a:gd name="T16" fmla="*/ 48 w 60"/>
                <a:gd name="T17" fmla="*/ 5 h 421"/>
                <a:gd name="T18" fmla="*/ 52 w 60"/>
                <a:gd name="T19" fmla="*/ 8 h 421"/>
                <a:gd name="T20" fmla="*/ 56 w 60"/>
                <a:gd name="T21" fmla="*/ 14 h 421"/>
                <a:gd name="T22" fmla="*/ 59 w 60"/>
                <a:gd name="T23" fmla="*/ 18 h 421"/>
                <a:gd name="T24" fmla="*/ 60 w 60"/>
                <a:gd name="T25" fmla="*/ 23 h 421"/>
                <a:gd name="T26" fmla="*/ 60 w 60"/>
                <a:gd name="T27" fmla="*/ 30 h 421"/>
                <a:gd name="T28" fmla="*/ 60 w 60"/>
                <a:gd name="T29" fmla="*/ 36 h 421"/>
                <a:gd name="T30" fmla="*/ 59 w 60"/>
                <a:gd name="T31" fmla="*/ 41 h 421"/>
                <a:gd name="T32" fmla="*/ 56 w 60"/>
                <a:gd name="T33" fmla="*/ 47 h 421"/>
                <a:gd name="T34" fmla="*/ 52 w 60"/>
                <a:gd name="T35" fmla="*/ 51 h 421"/>
                <a:gd name="T36" fmla="*/ 48 w 60"/>
                <a:gd name="T37" fmla="*/ 55 h 421"/>
                <a:gd name="T38" fmla="*/ 42 w 60"/>
                <a:gd name="T39" fmla="*/ 58 h 421"/>
                <a:gd name="T40" fmla="*/ 37 w 60"/>
                <a:gd name="T41" fmla="*/ 59 h 421"/>
                <a:gd name="T42" fmla="*/ 30 w 60"/>
                <a:gd name="T43" fmla="*/ 61 h 421"/>
                <a:gd name="T44" fmla="*/ 23 w 60"/>
                <a:gd name="T45" fmla="*/ 59 h 421"/>
                <a:gd name="T46" fmla="*/ 15 w 60"/>
                <a:gd name="T47" fmla="*/ 56 h 421"/>
                <a:gd name="T48" fmla="*/ 9 w 60"/>
                <a:gd name="T49" fmla="*/ 52 h 421"/>
                <a:gd name="T50" fmla="*/ 5 w 60"/>
                <a:gd name="T51" fmla="*/ 47 h 421"/>
                <a:gd name="T52" fmla="*/ 2 w 60"/>
                <a:gd name="T53" fmla="*/ 41 h 421"/>
                <a:gd name="T54" fmla="*/ 1 w 60"/>
                <a:gd name="T55" fmla="*/ 36 h 421"/>
                <a:gd name="T56" fmla="*/ 0 w 60"/>
                <a:gd name="T57" fmla="*/ 30 h 421"/>
                <a:gd name="T58" fmla="*/ 1 w 60"/>
                <a:gd name="T59" fmla="*/ 23 h 421"/>
                <a:gd name="T60" fmla="*/ 2 w 60"/>
                <a:gd name="T61" fmla="*/ 18 h 421"/>
                <a:gd name="T62" fmla="*/ 5 w 60"/>
                <a:gd name="T63" fmla="*/ 14 h 421"/>
                <a:gd name="T64" fmla="*/ 9 w 60"/>
                <a:gd name="T65" fmla="*/ 8 h 421"/>
                <a:gd name="T66" fmla="*/ 15 w 60"/>
                <a:gd name="T67" fmla="*/ 4 h 421"/>
                <a:gd name="T68" fmla="*/ 23 w 60"/>
                <a:gd name="T69" fmla="*/ 1 h 421"/>
                <a:gd name="T70" fmla="*/ 30 w 60"/>
                <a:gd name="T71"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 h="421">
                  <a:moveTo>
                    <a:pt x="6" y="134"/>
                  </a:moveTo>
                  <a:lnTo>
                    <a:pt x="53" y="134"/>
                  </a:lnTo>
                  <a:lnTo>
                    <a:pt x="53" y="421"/>
                  </a:lnTo>
                  <a:lnTo>
                    <a:pt x="6" y="421"/>
                  </a:lnTo>
                  <a:lnTo>
                    <a:pt x="6" y="134"/>
                  </a:lnTo>
                  <a:close/>
                  <a:moveTo>
                    <a:pt x="30" y="0"/>
                  </a:moveTo>
                  <a:lnTo>
                    <a:pt x="37" y="0"/>
                  </a:lnTo>
                  <a:lnTo>
                    <a:pt x="42" y="3"/>
                  </a:lnTo>
                  <a:lnTo>
                    <a:pt x="48" y="5"/>
                  </a:lnTo>
                  <a:lnTo>
                    <a:pt x="52" y="8"/>
                  </a:lnTo>
                  <a:lnTo>
                    <a:pt x="56" y="14"/>
                  </a:lnTo>
                  <a:lnTo>
                    <a:pt x="59" y="18"/>
                  </a:lnTo>
                  <a:lnTo>
                    <a:pt x="60" y="23"/>
                  </a:lnTo>
                  <a:lnTo>
                    <a:pt x="60" y="30"/>
                  </a:lnTo>
                  <a:lnTo>
                    <a:pt x="60" y="36"/>
                  </a:lnTo>
                  <a:lnTo>
                    <a:pt x="59" y="41"/>
                  </a:lnTo>
                  <a:lnTo>
                    <a:pt x="56" y="47"/>
                  </a:lnTo>
                  <a:lnTo>
                    <a:pt x="52" y="51"/>
                  </a:lnTo>
                  <a:lnTo>
                    <a:pt x="48" y="55"/>
                  </a:lnTo>
                  <a:lnTo>
                    <a:pt x="42" y="58"/>
                  </a:lnTo>
                  <a:lnTo>
                    <a:pt x="37" y="59"/>
                  </a:lnTo>
                  <a:lnTo>
                    <a:pt x="30" y="61"/>
                  </a:lnTo>
                  <a:lnTo>
                    <a:pt x="23" y="59"/>
                  </a:lnTo>
                  <a:lnTo>
                    <a:pt x="15" y="56"/>
                  </a:lnTo>
                  <a:lnTo>
                    <a:pt x="9" y="52"/>
                  </a:lnTo>
                  <a:lnTo>
                    <a:pt x="5" y="47"/>
                  </a:lnTo>
                  <a:lnTo>
                    <a:pt x="2" y="41"/>
                  </a:lnTo>
                  <a:lnTo>
                    <a:pt x="1" y="36"/>
                  </a:lnTo>
                  <a:lnTo>
                    <a:pt x="0" y="30"/>
                  </a:lnTo>
                  <a:lnTo>
                    <a:pt x="1" y="23"/>
                  </a:lnTo>
                  <a:lnTo>
                    <a:pt x="2" y="18"/>
                  </a:lnTo>
                  <a:lnTo>
                    <a:pt x="5" y="14"/>
                  </a:lnTo>
                  <a:lnTo>
                    <a:pt x="9" y="8"/>
                  </a:lnTo>
                  <a:lnTo>
                    <a:pt x="15" y="4"/>
                  </a:lnTo>
                  <a:lnTo>
                    <a:pt x="23" y="1"/>
                  </a:lnTo>
                  <a:lnTo>
                    <a:pt x="3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0" name="Freeform 11"/>
            <p:cNvSpPr>
              <a:spLocks/>
            </p:cNvSpPr>
            <p:nvPr userDrawn="1"/>
          </p:nvSpPr>
          <p:spPr bwMode="auto">
            <a:xfrm>
              <a:off x="2103669" y="783233"/>
              <a:ext cx="219062" cy="269473"/>
            </a:xfrm>
            <a:custGeom>
              <a:avLst/>
              <a:gdLst>
                <a:gd name="T0" fmla="*/ 142 w 239"/>
                <a:gd name="T1" fmla="*/ 0 h 294"/>
                <a:gd name="T2" fmla="*/ 164 w 239"/>
                <a:gd name="T3" fmla="*/ 1 h 294"/>
                <a:gd name="T4" fmla="*/ 183 w 239"/>
                <a:gd name="T5" fmla="*/ 7 h 294"/>
                <a:gd name="T6" fmla="*/ 201 w 239"/>
                <a:gd name="T7" fmla="*/ 16 h 294"/>
                <a:gd name="T8" fmla="*/ 215 w 239"/>
                <a:gd name="T9" fmla="*/ 30 h 294"/>
                <a:gd name="T10" fmla="*/ 226 w 239"/>
                <a:gd name="T11" fmla="*/ 48 h 294"/>
                <a:gd name="T12" fmla="*/ 233 w 239"/>
                <a:gd name="T13" fmla="*/ 67 h 294"/>
                <a:gd name="T14" fmla="*/ 238 w 239"/>
                <a:gd name="T15" fmla="*/ 92 h 294"/>
                <a:gd name="T16" fmla="*/ 239 w 239"/>
                <a:gd name="T17" fmla="*/ 118 h 294"/>
                <a:gd name="T18" fmla="*/ 239 w 239"/>
                <a:gd name="T19" fmla="*/ 294 h 294"/>
                <a:gd name="T20" fmla="*/ 193 w 239"/>
                <a:gd name="T21" fmla="*/ 294 h 294"/>
                <a:gd name="T22" fmla="*/ 193 w 239"/>
                <a:gd name="T23" fmla="*/ 131 h 294"/>
                <a:gd name="T24" fmla="*/ 191 w 239"/>
                <a:gd name="T25" fmla="*/ 103 h 294"/>
                <a:gd name="T26" fmla="*/ 186 w 239"/>
                <a:gd name="T27" fmla="*/ 80 h 294"/>
                <a:gd name="T28" fmla="*/ 176 w 239"/>
                <a:gd name="T29" fmla="*/ 62 h 294"/>
                <a:gd name="T30" fmla="*/ 164 w 239"/>
                <a:gd name="T31" fmla="*/ 49 h 294"/>
                <a:gd name="T32" fmla="*/ 146 w 239"/>
                <a:gd name="T33" fmla="*/ 41 h 294"/>
                <a:gd name="T34" fmla="*/ 127 w 239"/>
                <a:gd name="T35" fmla="*/ 38 h 294"/>
                <a:gd name="T36" fmla="*/ 105 w 239"/>
                <a:gd name="T37" fmla="*/ 41 h 294"/>
                <a:gd name="T38" fmla="*/ 85 w 239"/>
                <a:gd name="T39" fmla="*/ 51 h 294"/>
                <a:gd name="T40" fmla="*/ 69 w 239"/>
                <a:gd name="T41" fmla="*/ 64 h 294"/>
                <a:gd name="T42" fmla="*/ 57 w 239"/>
                <a:gd name="T43" fmla="*/ 84 h 294"/>
                <a:gd name="T44" fmla="*/ 48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7 w 239"/>
                <a:gd name="T59" fmla="*/ 55 h 294"/>
                <a:gd name="T60" fmla="*/ 65 w 239"/>
                <a:gd name="T61" fmla="*/ 30 h 294"/>
                <a:gd name="T62" fmla="*/ 87 w 239"/>
                <a:gd name="T63" fmla="*/ 13 h 294"/>
                <a:gd name="T64" fmla="*/ 113 w 239"/>
                <a:gd name="T65" fmla="*/ 2 h 294"/>
                <a:gd name="T66" fmla="*/ 142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2" y="0"/>
                  </a:moveTo>
                  <a:lnTo>
                    <a:pt x="164" y="1"/>
                  </a:lnTo>
                  <a:lnTo>
                    <a:pt x="183" y="7"/>
                  </a:lnTo>
                  <a:lnTo>
                    <a:pt x="201" y="16"/>
                  </a:lnTo>
                  <a:lnTo>
                    <a:pt x="215" y="30"/>
                  </a:lnTo>
                  <a:lnTo>
                    <a:pt x="226" y="48"/>
                  </a:lnTo>
                  <a:lnTo>
                    <a:pt x="233" y="67"/>
                  </a:lnTo>
                  <a:lnTo>
                    <a:pt x="238" y="92"/>
                  </a:lnTo>
                  <a:lnTo>
                    <a:pt x="239" y="118"/>
                  </a:lnTo>
                  <a:lnTo>
                    <a:pt x="239" y="294"/>
                  </a:lnTo>
                  <a:lnTo>
                    <a:pt x="193" y="294"/>
                  </a:lnTo>
                  <a:lnTo>
                    <a:pt x="193" y="131"/>
                  </a:lnTo>
                  <a:lnTo>
                    <a:pt x="191" y="103"/>
                  </a:lnTo>
                  <a:lnTo>
                    <a:pt x="186" y="80"/>
                  </a:lnTo>
                  <a:lnTo>
                    <a:pt x="176" y="62"/>
                  </a:lnTo>
                  <a:lnTo>
                    <a:pt x="164" y="49"/>
                  </a:lnTo>
                  <a:lnTo>
                    <a:pt x="146" y="41"/>
                  </a:lnTo>
                  <a:lnTo>
                    <a:pt x="127" y="38"/>
                  </a:lnTo>
                  <a:lnTo>
                    <a:pt x="105" y="41"/>
                  </a:lnTo>
                  <a:lnTo>
                    <a:pt x="85" y="51"/>
                  </a:lnTo>
                  <a:lnTo>
                    <a:pt x="69" y="64"/>
                  </a:lnTo>
                  <a:lnTo>
                    <a:pt x="57" y="84"/>
                  </a:lnTo>
                  <a:lnTo>
                    <a:pt x="48" y="106"/>
                  </a:lnTo>
                  <a:lnTo>
                    <a:pt x="46" y="131"/>
                  </a:lnTo>
                  <a:lnTo>
                    <a:pt x="46" y="294"/>
                  </a:lnTo>
                  <a:lnTo>
                    <a:pt x="0" y="294"/>
                  </a:lnTo>
                  <a:lnTo>
                    <a:pt x="0" y="7"/>
                  </a:lnTo>
                  <a:lnTo>
                    <a:pt x="46" y="7"/>
                  </a:lnTo>
                  <a:lnTo>
                    <a:pt x="46" y="55"/>
                  </a:lnTo>
                  <a:lnTo>
                    <a:pt x="47" y="55"/>
                  </a:lnTo>
                  <a:lnTo>
                    <a:pt x="65" y="30"/>
                  </a:lnTo>
                  <a:lnTo>
                    <a:pt x="87" y="13"/>
                  </a:lnTo>
                  <a:lnTo>
                    <a:pt x="113" y="2"/>
                  </a:lnTo>
                  <a:lnTo>
                    <a:pt x="14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1" name="Freeform 12"/>
            <p:cNvSpPr>
              <a:spLocks noEditPoints="1"/>
            </p:cNvSpPr>
            <p:nvPr userDrawn="1"/>
          </p:nvSpPr>
          <p:spPr bwMode="auto">
            <a:xfrm>
              <a:off x="2361227" y="661328"/>
              <a:ext cx="242893" cy="397794"/>
            </a:xfrm>
            <a:custGeom>
              <a:avLst/>
              <a:gdLst>
                <a:gd name="T0" fmla="*/ 139 w 265"/>
                <a:gd name="T1" fmla="*/ 171 h 434"/>
                <a:gd name="T2" fmla="*/ 112 w 265"/>
                <a:gd name="T3" fmla="*/ 175 h 434"/>
                <a:gd name="T4" fmla="*/ 89 w 265"/>
                <a:gd name="T5" fmla="*/ 185 h 434"/>
                <a:gd name="T6" fmla="*/ 71 w 265"/>
                <a:gd name="T7" fmla="*/ 203 h 434"/>
                <a:gd name="T8" fmla="*/ 59 w 265"/>
                <a:gd name="T9" fmla="*/ 225 h 434"/>
                <a:gd name="T10" fmla="*/ 51 w 265"/>
                <a:gd name="T11" fmla="*/ 254 h 434"/>
                <a:gd name="T12" fmla="*/ 48 w 265"/>
                <a:gd name="T13" fmla="*/ 288 h 434"/>
                <a:gd name="T14" fmla="*/ 51 w 265"/>
                <a:gd name="T15" fmla="*/ 320 h 434"/>
                <a:gd name="T16" fmla="*/ 59 w 265"/>
                <a:gd name="T17" fmla="*/ 348 h 434"/>
                <a:gd name="T18" fmla="*/ 73 w 265"/>
                <a:gd name="T19" fmla="*/ 370 h 434"/>
                <a:gd name="T20" fmla="*/ 89 w 265"/>
                <a:gd name="T21" fmla="*/ 383 h 434"/>
                <a:gd name="T22" fmla="*/ 110 w 265"/>
                <a:gd name="T23" fmla="*/ 393 h 434"/>
                <a:gd name="T24" fmla="*/ 133 w 265"/>
                <a:gd name="T25" fmla="*/ 396 h 434"/>
                <a:gd name="T26" fmla="*/ 158 w 265"/>
                <a:gd name="T27" fmla="*/ 393 h 434"/>
                <a:gd name="T28" fmla="*/ 178 w 265"/>
                <a:gd name="T29" fmla="*/ 383 h 434"/>
                <a:gd name="T30" fmla="*/ 196 w 265"/>
                <a:gd name="T31" fmla="*/ 367 h 434"/>
                <a:gd name="T32" fmla="*/ 209 w 265"/>
                <a:gd name="T33" fmla="*/ 346 h 434"/>
                <a:gd name="T34" fmla="*/ 217 w 265"/>
                <a:gd name="T35" fmla="*/ 324 h 434"/>
                <a:gd name="T36" fmla="*/ 220 w 265"/>
                <a:gd name="T37" fmla="*/ 298 h 434"/>
                <a:gd name="T38" fmla="*/ 220 w 265"/>
                <a:gd name="T39" fmla="*/ 255 h 434"/>
                <a:gd name="T40" fmla="*/ 217 w 265"/>
                <a:gd name="T41" fmla="*/ 233 h 434"/>
                <a:gd name="T42" fmla="*/ 210 w 265"/>
                <a:gd name="T43" fmla="*/ 214 h 434"/>
                <a:gd name="T44" fmla="*/ 198 w 265"/>
                <a:gd name="T45" fmla="*/ 196 h 434"/>
                <a:gd name="T46" fmla="*/ 180 w 265"/>
                <a:gd name="T47" fmla="*/ 182 h 434"/>
                <a:gd name="T48" fmla="*/ 161 w 265"/>
                <a:gd name="T49" fmla="*/ 174 h 434"/>
                <a:gd name="T50" fmla="*/ 139 w 265"/>
                <a:gd name="T51" fmla="*/ 171 h 434"/>
                <a:gd name="T52" fmla="*/ 220 w 265"/>
                <a:gd name="T53" fmla="*/ 0 h 434"/>
                <a:gd name="T54" fmla="*/ 265 w 265"/>
                <a:gd name="T55" fmla="*/ 0 h 434"/>
                <a:gd name="T56" fmla="*/ 265 w 265"/>
                <a:gd name="T57" fmla="*/ 427 h 434"/>
                <a:gd name="T58" fmla="*/ 220 w 265"/>
                <a:gd name="T59" fmla="*/ 427 h 434"/>
                <a:gd name="T60" fmla="*/ 220 w 265"/>
                <a:gd name="T61" fmla="*/ 379 h 434"/>
                <a:gd name="T62" fmla="*/ 218 w 265"/>
                <a:gd name="T63" fmla="*/ 379 h 434"/>
                <a:gd name="T64" fmla="*/ 204 w 265"/>
                <a:gd name="T65" fmla="*/ 398 h 434"/>
                <a:gd name="T66" fmla="*/ 187 w 265"/>
                <a:gd name="T67" fmla="*/ 415 h 434"/>
                <a:gd name="T68" fmla="*/ 167 w 265"/>
                <a:gd name="T69" fmla="*/ 426 h 434"/>
                <a:gd name="T70" fmla="*/ 145 w 265"/>
                <a:gd name="T71" fmla="*/ 433 h 434"/>
                <a:gd name="T72" fmla="*/ 119 w 265"/>
                <a:gd name="T73" fmla="*/ 434 h 434"/>
                <a:gd name="T74" fmla="*/ 95 w 265"/>
                <a:gd name="T75" fmla="*/ 433 h 434"/>
                <a:gd name="T76" fmla="*/ 71 w 265"/>
                <a:gd name="T77" fmla="*/ 426 h 434"/>
                <a:gd name="T78" fmla="*/ 52 w 265"/>
                <a:gd name="T79" fmla="*/ 414 h 434"/>
                <a:gd name="T80" fmla="*/ 34 w 265"/>
                <a:gd name="T81" fmla="*/ 397 h 434"/>
                <a:gd name="T82" fmla="*/ 19 w 265"/>
                <a:gd name="T83" fmla="*/ 376 h 434"/>
                <a:gd name="T84" fmla="*/ 8 w 265"/>
                <a:gd name="T85" fmla="*/ 352 h 434"/>
                <a:gd name="T86" fmla="*/ 2 w 265"/>
                <a:gd name="T87" fmla="*/ 323 h 434"/>
                <a:gd name="T88" fmla="*/ 0 w 265"/>
                <a:gd name="T89" fmla="*/ 291 h 434"/>
                <a:gd name="T90" fmla="*/ 2 w 265"/>
                <a:gd name="T91" fmla="*/ 257 h 434"/>
                <a:gd name="T92" fmla="*/ 9 w 265"/>
                <a:gd name="T93" fmla="*/ 225 h 434"/>
                <a:gd name="T94" fmla="*/ 20 w 265"/>
                <a:gd name="T95" fmla="*/ 199 h 434"/>
                <a:gd name="T96" fmla="*/ 37 w 265"/>
                <a:gd name="T97" fmla="*/ 175 h 434"/>
                <a:gd name="T98" fmla="*/ 56 w 265"/>
                <a:gd name="T99" fmla="*/ 156 h 434"/>
                <a:gd name="T100" fmla="*/ 78 w 265"/>
                <a:gd name="T101" fmla="*/ 144 h 434"/>
                <a:gd name="T102" fmla="*/ 104 w 265"/>
                <a:gd name="T103" fmla="*/ 135 h 434"/>
                <a:gd name="T104" fmla="*/ 132 w 265"/>
                <a:gd name="T105" fmla="*/ 133 h 434"/>
                <a:gd name="T106" fmla="*/ 159 w 265"/>
                <a:gd name="T107" fmla="*/ 135 h 434"/>
                <a:gd name="T108" fmla="*/ 182 w 265"/>
                <a:gd name="T109" fmla="*/ 144 h 434"/>
                <a:gd name="T110" fmla="*/ 203 w 265"/>
                <a:gd name="T111" fmla="*/ 159 h 434"/>
                <a:gd name="T112" fmla="*/ 218 w 265"/>
                <a:gd name="T113" fmla="*/ 179 h 434"/>
                <a:gd name="T114" fmla="*/ 220 w 265"/>
                <a:gd name="T115" fmla="*/ 179 h 434"/>
                <a:gd name="T116" fmla="*/ 220 w 265"/>
                <a:gd name="T117" fmla="*/ 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5" h="434">
                  <a:moveTo>
                    <a:pt x="139" y="171"/>
                  </a:moveTo>
                  <a:lnTo>
                    <a:pt x="112" y="175"/>
                  </a:lnTo>
                  <a:lnTo>
                    <a:pt x="89" y="185"/>
                  </a:lnTo>
                  <a:lnTo>
                    <a:pt x="71" y="203"/>
                  </a:lnTo>
                  <a:lnTo>
                    <a:pt x="59" y="225"/>
                  </a:lnTo>
                  <a:lnTo>
                    <a:pt x="51" y="254"/>
                  </a:lnTo>
                  <a:lnTo>
                    <a:pt x="48" y="288"/>
                  </a:lnTo>
                  <a:lnTo>
                    <a:pt x="51" y="320"/>
                  </a:lnTo>
                  <a:lnTo>
                    <a:pt x="59" y="348"/>
                  </a:lnTo>
                  <a:lnTo>
                    <a:pt x="73" y="370"/>
                  </a:lnTo>
                  <a:lnTo>
                    <a:pt x="89" y="383"/>
                  </a:lnTo>
                  <a:lnTo>
                    <a:pt x="110" y="393"/>
                  </a:lnTo>
                  <a:lnTo>
                    <a:pt x="133" y="396"/>
                  </a:lnTo>
                  <a:lnTo>
                    <a:pt x="158" y="393"/>
                  </a:lnTo>
                  <a:lnTo>
                    <a:pt x="178" y="383"/>
                  </a:lnTo>
                  <a:lnTo>
                    <a:pt x="196" y="367"/>
                  </a:lnTo>
                  <a:lnTo>
                    <a:pt x="209" y="346"/>
                  </a:lnTo>
                  <a:lnTo>
                    <a:pt x="217" y="324"/>
                  </a:lnTo>
                  <a:lnTo>
                    <a:pt x="220" y="298"/>
                  </a:lnTo>
                  <a:lnTo>
                    <a:pt x="220" y="255"/>
                  </a:lnTo>
                  <a:lnTo>
                    <a:pt x="217" y="233"/>
                  </a:lnTo>
                  <a:lnTo>
                    <a:pt x="210" y="214"/>
                  </a:lnTo>
                  <a:lnTo>
                    <a:pt x="198" y="196"/>
                  </a:lnTo>
                  <a:lnTo>
                    <a:pt x="180" y="182"/>
                  </a:lnTo>
                  <a:lnTo>
                    <a:pt x="161" y="174"/>
                  </a:lnTo>
                  <a:lnTo>
                    <a:pt x="139" y="171"/>
                  </a:lnTo>
                  <a:close/>
                  <a:moveTo>
                    <a:pt x="220" y="0"/>
                  </a:moveTo>
                  <a:lnTo>
                    <a:pt x="265" y="0"/>
                  </a:lnTo>
                  <a:lnTo>
                    <a:pt x="265" y="427"/>
                  </a:lnTo>
                  <a:lnTo>
                    <a:pt x="220" y="427"/>
                  </a:lnTo>
                  <a:lnTo>
                    <a:pt x="220" y="379"/>
                  </a:lnTo>
                  <a:lnTo>
                    <a:pt x="218" y="379"/>
                  </a:lnTo>
                  <a:lnTo>
                    <a:pt x="204" y="398"/>
                  </a:lnTo>
                  <a:lnTo>
                    <a:pt x="187" y="415"/>
                  </a:lnTo>
                  <a:lnTo>
                    <a:pt x="167" y="426"/>
                  </a:lnTo>
                  <a:lnTo>
                    <a:pt x="145" y="433"/>
                  </a:lnTo>
                  <a:lnTo>
                    <a:pt x="119" y="434"/>
                  </a:lnTo>
                  <a:lnTo>
                    <a:pt x="95" y="433"/>
                  </a:lnTo>
                  <a:lnTo>
                    <a:pt x="71" y="426"/>
                  </a:lnTo>
                  <a:lnTo>
                    <a:pt x="52" y="414"/>
                  </a:lnTo>
                  <a:lnTo>
                    <a:pt x="34" y="397"/>
                  </a:lnTo>
                  <a:lnTo>
                    <a:pt x="19" y="376"/>
                  </a:lnTo>
                  <a:lnTo>
                    <a:pt x="8" y="352"/>
                  </a:lnTo>
                  <a:lnTo>
                    <a:pt x="2" y="323"/>
                  </a:lnTo>
                  <a:lnTo>
                    <a:pt x="0" y="291"/>
                  </a:lnTo>
                  <a:lnTo>
                    <a:pt x="2" y="257"/>
                  </a:lnTo>
                  <a:lnTo>
                    <a:pt x="9" y="225"/>
                  </a:lnTo>
                  <a:lnTo>
                    <a:pt x="20" y="199"/>
                  </a:lnTo>
                  <a:lnTo>
                    <a:pt x="37" y="175"/>
                  </a:lnTo>
                  <a:lnTo>
                    <a:pt x="56" y="156"/>
                  </a:lnTo>
                  <a:lnTo>
                    <a:pt x="78" y="144"/>
                  </a:lnTo>
                  <a:lnTo>
                    <a:pt x="104" y="135"/>
                  </a:lnTo>
                  <a:lnTo>
                    <a:pt x="132" y="133"/>
                  </a:lnTo>
                  <a:lnTo>
                    <a:pt x="159" y="135"/>
                  </a:lnTo>
                  <a:lnTo>
                    <a:pt x="182" y="144"/>
                  </a:lnTo>
                  <a:lnTo>
                    <a:pt x="203" y="159"/>
                  </a:lnTo>
                  <a:lnTo>
                    <a:pt x="218" y="179"/>
                  </a:lnTo>
                  <a:lnTo>
                    <a:pt x="220" y="179"/>
                  </a:lnTo>
                  <a:lnTo>
                    <a:pt x="22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2" name="Freeform 13"/>
            <p:cNvSpPr>
              <a:spLocks noEditPoints="1"/>
            </p:cNvSpPr>
            <p:nvPr userDrawn="1"/>
          </p:nvSpPr>
          <p:spPr bwMode="auto">
            <a:xfrm>
              <a:off x="264903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60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4 w 284"/>
                <a:gd name="T35" fmla="*/ 232 h 301"/>
                <a:gd name="T36" fmla="*/ 226 w 284"/>
                <a:gd name="T37" fmla="*/ 210 h 301"/>
                <a:gd name="T38" fmla="*/ 234 w 284"/>
                <a:gd name="T39" fmla="*/ 184 h 301"/>
                <a:gd name="T40" fmla="*/ 237 w 284"/>
                <a:gd name="T41" fmla="*/ 151 h 301"/>
                <a:gd name="T42" fmla="*/ 234 w 284"/>
                <a:gd name="T43" fmla="*/ 125 h 301"/>
                <a:gd name="T44" fmla="*/ 229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60" y="212"/>
                  </a:lnTo>
                  <a:lnTo>
                    <a:pt x="73" y="234"/>
                  </a:lnTo>
                  <a:lnTo>
                    <a:pt x="93" y="249"/>
                  </a:lnTo>
                  <a:lnTo>
                    <a:pt x="116" y="259"/>
                  </a:lnTo>
                  <a:lnTo>
                    <a:pt x="143" y="263"/>
                  </a:lnTo>
                  <a:lnTo>
                    <a:pt x="165" y="260"/>
                  </a:lnTo>
                  <a:lnTo>
                    <a:pt x="183" y="254"/>
                  </a:lnTo>
                  <a:lnTo>
                    <a:pt x="200" y="246"/>
                  </a:lnTo>
                  <a:lnTo>
                    <a:pt x="214" y="232"/>
                  </a:lnTo>
                  <a:lnTo>
                    <a:pt x="226" y="210"/>
                  </a:lnTo>
                  <a:lnTo>
                    <a:pt x="234" y="184"/>
                  </a:lnTo>
                  <a:lnTo>
                    <a:pt x="237" y="151"/>
                  </a:lnTo>
                  <a:lnTo>
                    <a:pt x="234" y="125"/>
                  </a:lnTo>
                  <a:lnTo>
                    <a:pt x="229"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3" name="Freeform 14"/>
            <p:cNvSpPr>
              <a:spLocks/>
            </p:cNvSpPr>
            <p:nvPr userDrawn="1"/>
          </p:nvSpPr>
          <p:spPr bwMode="auto">
            <a:xfrm>
              <a:off x="2916672" y="789649"/>
              <a:ext cx="369381" cy="263058"/>
            </a:xfrm>
            <a:custGeom>
              <a:avLst/>
              <a:gdLst>
                <a:gd name="T0" fmla="*/ 0 w 403"/>
                <a:gd name="T1" fmla="*/ 0 h 287"/>
                <a:gd name="T2" fmla="*/ 48 w 403"/>
                <a:gd name="T3" fmla="*/ 0 h 287"/>
                <a:gd name="T4" fmla="*/ 108 w 403"/>
                <a:gd name="T5" fmla="*/ 216 h 287"/>
                <a:gd name="T6" fmla="*/ 113 w 403"/>
                <a:gd name="T7" fmla="*/ 242 h 287"/>
                <a:gd name="T8" fmla="*/ 114 w 403"/>
                <a:gd name="T9" fmla="*/ 242 h 287"/>
                <a:gd name="T10" fmla="*/ 115 w 403"/>
                <a:gd name="T11" fmla="*/ 230 h 287"/>
                <a:gd name="T12" fmla="*/ 119 w 403"/>
                <a:gd name="T13" fmla="*/ 216 h 287"/>
                <a:gd name="T14" fmla="*/ 185 w 403"/>
                <a:gd name="T15" fmla="*/ 0 h 287"/>
                <a:gd name="T16" fmla="*/ 228 w 403"/>
                <a:gd name="T17" fmla="*/ 0 h 287"/>
                <a:gd name="T18" fmla="*/ 287 w 403"/>
                <a:gd name="T19" fmla="*/ 217 h 287"/>
                <a:gd name="T20" fmla="*/ 290 w 403"/>
                <a:gd name="T21" fmla="*/ 228 h 287"/>
                <a:gd name="T22" fmla="*/ 291 w 403"/>
                <a:gd name="T23" fmla="*/ 243 h 287"/>
                <a:gd name="T24" fmla="*/ 294 w 403"/>
                <a:gd name="T25" fmla="*/ 243 h 287"/>
                <a:gd name="T26" fmla="*/ 295 w 403"/>
                <a:gd name="T27" fmla="*/ 231 h 287"/>
                <a:gd name="T28" fmla="*/ 298 w 403"/>
                <a:gd name="T29" fmla="*/ 217 h 287"/>
                <a:gd name="T30" fmla="*/ 357 w 403"/>
                <a:gd name="T31" fmla="*/ 0 h 287"/>
                <a:gd name="T32" fmla="*/ 403 w 403"/>
                <a:gd name="T33" fmla="*/ 0 h 287"/>
                <a:gd name="T34" fmla="*/ 316 w 403"/>
                <a:gd name="T35" fmla="*/ 287 h 287"/>
                <a:gd name="T36" fmla="*/ 268 w 403"/>
                <a:gd name="T37" fmla="*/ 287 h 287"/>
                <a:gd name="T38" fmla="*/ 209 w 403"/>
                <a:gd name="T39" fmla="*/ 81 h 287"/>
                <a:gd name="T40" fmla="*/ 206 w 403"/>
                <a:gd name="T41" fmla="*/ 68 h 287"/>
                <a:gd name="T42" fmla="*/ 205 w 403"/>
                <a:gd name="T43" fmla="*/ 55 h 287"/>
                <a:gd name="T44" fmla="*/ 203 w 403"/>
                <a:gd name="T45" fmla="*/ 55 h 287"/>
                <a:gd name="T46" fmla="*/ 202 w 403"/>
                <a:gd name="T47" fmla="*/ 66 h 287"/>
                <a:gd name="T48" fmla="*/ 198 w 403"/>
                <a:gd name="T49" fmla="*/ 81 h 287"/>
                <a:gd name="T50" fmla="*/ 133 w 403"/>
                <a:gd name="T51" fmla="*/ 287 h 287"/>
                <a:gd name="T52" fmla="*/ 88 w 403"/>
                <a:gd name="T53" fmla="*/ 287 h 287"/>
                <a:gd name="T54" fmla="*/ 0 w 403"/>
                <a:gd name="T55" fmla="*/ 0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3" h="287">
                  <a:moveTo>
                    <a:pt x="0" y="0"/>
                  </a:moveTo>
                  <a:lnTo>
                    <a:pt x="48" y="0"/>
                  </a:lnTo>
                  <a:lnTo>
                    <a:pt x="108" y="216"/>
                  </a:lnTo>
                  <a:lnTo>
                    <a:pt x="113" y="242"/>
                  </a:lnTo>
                  <a:lnTo>
                    <a:pt x="114" y="242"/>
                  </a:lnTo>
                  <a:lnTo>
                    <a:pt x="115" y="230"/>
                  </a:lnTo>
                  <a:lnTo>
                    <a:pt x="119" y="216"/>
                  </a:lnTo>
                  <a:lnTo>
                    <a:pt x="185" y="0"/>
                  </a:lnTo>
                  <a:lnTo>
                    <a:pt x="228" y="0"/>
                  </a:lnTo>
                  <a:lnTo>
                    <a:pt x="287" y="217"/>
                  </a:lnTo>
                  <a:lnTo>
                    <a:pt x="290" y="228"/>
                  </a:lnTo>
                  <a:lnTo>
                    <a:pt x="291" y="243"/>
                  </a:lnTo>
                  <a:lnTo>
                    <a:pt x="294" y="243"/>
                  </a:lnTo>
                  <a:lnTo>
                    <a:pt x="295" y="231"/>
                  </a:lnTo>
                  <a:lnTo>
                    <a:pt x="298" y="217"/>
                  </a:lnTo>
                  <a:lnTo>
                    <a:pt x="357" y="0"/>
                  </a:lnTo>
                  <a:lnTo>
                    <a:pt x="403" y="0"/>
                  </a:lnTo>
                  <a:lnTo>
                    <a:pt x="316" y="287"/>
                  </a:lnTo>
                  <a:lnTo>
                    <a:pt x="268" y="287"/>
                  </a:lnTo>
                  <a:lnTo>
                    <a:pt x="209" y="81"/>
                  </a:lnTo>
                  <a:lnTo>
                    <a:pt x="206" y="68"/>
                  </a:lnTo>
                  <a:lnTo>
                    <a:pt x="205" y="55"/>
                  </a:lnTo>
                  <a:lnTo>
                    <a:pt x="203" y="55"/>
                  </a:lnTo>
                  <a:lnTo>
                    <a:pt x="202" y="66"/>
                  </a:lnTo>
                  <a:lnTo>
                    <a:pt x="198" y="81"/>
                  </a:lnTo>
                  <a:lnTo>
                    <a:pt x="133" y="287"/>
                  </a:lnTo>
                  <a:lnTo>
                    <a:pt x="88" y="28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4" name="Freeform 15"/>
            <p:cNvSpPr>
              <a:spLocks/>
            </p:cNvSpPr>
            <p:nvPr userDrawn="1"/>
          </p:nvSpPr>
          <p:spPr bwMode="auto">
            <a:xfrm>
              <a:off x="3296135" y="783233"/>
              <a:ext cx="162234" cy="275890"/>
            </a:xfrm>
            <a:custGeom>
              <a:avLst/>
              <a:gdLst>
                <a:gd name="T0" fmla="*/ 101 w 177"/>
                <a:gd name="T1" fmla="*/ 0 h 301"/>
                <a:gd name="T2" fmla="*/ 134 w 177"/>
                <a:gd name="T3" fmla="*/ 2 h 301"/>
                <a:gd name="T4" fmla="*/ 163 w 177"/>
                <a:gd name="T5" fmla="*/ 13 h 301"/>
                <a:gd name="T6" fmla="*/ 163 w 177"/>
                <a:gd name="T7" fmla="*/ 59 h 301"/>
                <a:gd name="T8" fmla="*/ 144 w 177"/>
                <a:gd name="T9" fmla="*/ 48 h 301"/>
                <a:gd name="T10" fmla="*/ 122 w 177"/>
                <a:gd name="T11" fmla="*/ 41 h 301"/>
                <a:gd name="T12" fmla="*/ 99 w 177"/>
                <a:gd name="T13" fmla="*/ 38 h 301"/>
                <a:gd name="T14" fmla="*/ 78 w 177"/>
                <a:gd name="T15" fmla="*/ 41 h 301"/>
                <a:gd name="T16" fmla="*/ 61 w 177"/>
                <a:gd name="T17" fmla="*/ 51 h 301"/>
                <a:gd name="T18" fmla="*/ 50 w 177"/>
                <a:gd name="T19" fmla="*/ 63 h 301"/>
                <a:gd name="T20" fmla="*/ 48 w 177"/>
                <a:gd name="T21" fmla="*/ 80 h 301"/>
                <a:gd name="T22" fmla="*/ 50 w 177"/>
                <a:gd name="T23" fmla="*/ 96 h 301"/>
                <a:gd name="T24" fmla="*/ 59 w 177"/>
                <a:gd name="T25" fmla="*/ 108 h 301"/>
                <a:gd name="T26" fmla="*/ 68 w 177"/>
                <a:gd name="T27" fmla="*/ 115 h 301"/>
                <a:gd name="T28" fmla="*/ 83 w 177"/>
                <a:gd name="T29" fmla="*/ 124 h 301"/>
                <a:gd name="T30" fmla="*/ 103 w 177"/>
                <a:gd name="T31" fmla="*/ 133 h 301"/>
                <a:gd name="T32" fmla="*/ 134 w 177"/>
                <a:gd name="T33" fmla="*/ 148 h 301"/>
                <a:gd name="T34" fmla="*/ 155 w 177"/>
                <a:gd name="T35" fmla="*/ 165 h 301"/>
                <a:gd name="T36" fmla="*/ 167 w 177"/>
                <a:gd name="T37" fmla="*/ 180 h 301"/>
                <a:gd name="T38" fmla="*/ 174 w 177"/>
                <a:gd name="T39" fmla="*/ 198 h 301"/>
                <a:gd name="T40" fmla="*/ 177 w 177"/>
                <a:gd name="T41" fmla="*/ 217 h 301"/>
                <a:gd name="T42" fmla="*/ 174 w 177"/>
                <a:gd name="T43" fmla="*/ 241 h 301"/>
                <a:gd name="T44" fmla="*/ 165 w 177"/>
                <a:gd name="T45" fmla="*/ 260 h 301"/>
                <a:gd name="T46" fmla="*/ 151 w 177"/>
                <a:gd name="T47" fmla="*/ 277 h 301"/>
                <a:gd name="T48" fmla="*/ 129 w 177"/>
                <a:gd name="T49" fmla="*/ 290 h 301"/>
                <a:gd name="T50" fmla="*/ 103 w 177"/>
                <a:gd name="T51" fmla="*/ 299 h 301"/>
                <a:gd name="T52" fmla="*/ 71 w 177"/>
                <a:gd name="T53" fmla="*/ 301 h 301"/>
                <a:gd name="T54" fmla="*/ 45 w 177"/>
                <a:gd name="T55" fmla="*/ 300 h 301"/>
                <a:gd name="T56" fmla="*/ 22 w 177"/>
                <a:gd name="T57" fmla="*/ 294 h 301"/>
                <a:gd name="T58" fmla="*/ 0 w 177"/>
                <a:gd name="T59" fmla="*/ 285 h 301"/>
                <a:gd name="T60" fmla="*/ 0 w 177"/>
                <a:gd name="T61" fmla="*/ 235 h 301"/>
                <a:gd name="T62" fmla="*/ 23 w 177"/>
                <a:gd name="T63" fmla="*/ 250 h 301"/>
                <a:gd name="T64" fmla="*/ 48 w 177"/>
                <a:gd name="T65" fmla="*/ 260 h 301"/>
                <a:gd name="T66" fmla="*/ 75 w 177"/>
                <a:gd name="T67" fmla="*/ 263 h 301"/>
                <a:gd name="T68" fmla="*/ 94 w 177"/>
                <a:gd name="T69" fmla="*/ 261 h 301"/>
                <a:gd name="T70" fmla="*/ 110 w 177"/>
                <a:gd name="T71" fmla="*/ 256 h 301"/>
                <a:gd name="T72" fmla="*/ 121 w 177"/>
                <a:gd name="T73" fmla="*/ 248 h 301"/>
                <a:gd name="T74" fmla="*/ 127 w 177"/>
                <a:gd name="T75" fmla="*/ 237 h 301"/>
                <a:gd name="T76" fmla="*/ 129 w 177"/>
                <a:gd name="T77" fmla="*/ 223 h 301"/>
                <a:gd name="T78" fmla="*/ 126 w 177"/>
                <a:gd name="T79" fmla="*/ 206 h 301"/>
                <a:gd name="T80" fmla="*/ 118 w 177"/>
                <a:gd name="T81" fmla="*/ 194 h 301"/>
                <a:gd name="T82" fmla="*/ 107 w 177"/>
                <a:gd name="T83" fmla="*/ 187 h 301"/>
                <a:gd name="T84" fmla="*/ 90 w 177"/>
                <a:gd name="T85" fmla="*/ 177 h 301"/>
                <a:gd name="T86" fmla="*/ 70 w 177"/>
                <a:gd name="T87" fmla="*/ 168 h 301"/>
                <a:gd name="T88" fmla="*/ 48 w 177"/>
                <a:gd name="T89" fmla="*/ 157 h 301"/>
                <a:gd name="T90" fmla="*/ 31 w 177"/>
                <a:gd name="T91" fmla="*/ 146 h 301"/>
                <a:gd name="T92" fmla="*/ 19 w 177"/>
                <a:gd name="T93" fmla="*/ 135 h 301"/>
                <a:gd name="T94" fmla="*/ 8 w 177"/>
                <a:gd name="T95" fmla="*/ 121 h 301"/>
                <a:gd name="T96" fmla="*/ 2 w 177"/>
                <a:gd name="T97" fmla="*/ 103 h 301"/>
                <a:gd name="T98" fmla="*/ 1 w 177"/>
                <a:gd name="T99" fmla="*/ 82 h 301"/>
                <a:gd name="T100" fmla="*/ 4 w 177"/>
                <a:gd name="T101" fmla="*/ 60 h 301"/>
                <a:gd name="T102" fmla="*/ 13 w 177"/>
                <a:gd name="T103" fmla="*/ 41 h 301"/>
                <a:gd name="T104" fmla="*/ 28 w 177"/>
                <a:gd name="T105" fmla="*/ 23 h 301"/>
                <a:gd name="T106" fmla="*/ 49 w 177"/>
                <a:gd name="T107" fmla="*/ 9 h 301"/>
                <a:gd name="T108" fmla="*/ 74 w 177"/>
                <a:gd name="T109" fmla="*/ 2 h 301"/>
                <a:gd name="T110" fmla="*/ 101 w 177"/>
                <a:gd name="T11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7" h="301">
                  <a:moveTo>
                    <a:pt x="101" y="0"/>
                  </a:moveTo>
                  <a:lnTo>
                    <a:pt x="134" y="2"/>
                  </a:lnTo>
                  <a:lnTo>
                    <a:pt x="163" y="13"/>
                  </a:lnTo>
                  <a:lnTo>
                    <a:pt x="163" y="59"/>
                  </a:lnTo>
                  <a:lnTo>
                    <a:pt x="144" y="48"/>
                  </a:lnTo>
                  <a:lnTo>
                    <a:pt x="122" y="41"/>
                  </a:lnTo>
                  <a:lnTo>
                    <a:pt x="99" y="38"/>
                  </a:lnTo>
                  <a:lnTo>
                    <a:pt x="78" y="41"/>
                  </a:lnTo>
                  <a:lnTo>
                    <a:pt x="61" y="51"/>
                  </a:lnTo>
                  <a:lnTo>
                    <a:pt x="50" y="63"/>
                  </a:lnTo>
                  <a:lnTo>
                    <a:pt x="48" y="80"/>
                  </a:lnTo>
                  <a:lnTo>
                    <a:pt x="50" y="96"/>
                  </a:lnTo>
                  <a:lnTo>
                    <a:pt x="59" y="108"/>
                  </a:lnTo>
                  <a:lnTo>
                    <a:pt x="68" y="115"/>
                  </a:lnTo>
                  <a:lnTo>
                    <a:pt x="83" y="124"/>
                  </a:lnTo>
                  <a:lnTo>
                    <a:pt x="103" y="133"/>
                  </a:lnTo>
                  <a:lnTo>
                    <a:pt x="134" y="148"/>
                  </a:lnTo>
                  <a:lnTo>
                    <a:pt x="155" y="165"/>
                  </a:lnTo>
                  <a:lnTo>
                    <a:pt x="167" y="180"/>
                  </a:lnTo>
                  <a:lnTo>
                    <a:pt x="174" y="198"/>
                  </a:lnTo>
                  <a:lnTo>
                    <a:pt x="177" y="217"/>
                  </a:lnTo>
                  <a:lnTo>
                    <a:pt x="174" y="241"/>
                  </a:lnTo>
                  <a:lnTo>
                    <a:pt x="165" y="260"/>
                  </a:lnTo>
                  <a:lnTo>
                    <a:pt x="151" y="277"/>
                  </a:lnTo>
                  <a:lnTo>
                    <a:pt x="129" y="290"/>
                  </a:lnTo>
                  <a:lnTo>
                    <a:pt x="103" y="299"/>
                  </a:lnTo>
                  <a:lnTo>
                    <a:pt x="71" y="301"/>
                  </a:lnTo>
                  <a:lnTo>
                    <a:pt x="45" y="300"/>
                  </a:lnTo>
                  <a:lnTo>
                    <a:pt x="22" y="294"/>
                  </a:lnTo>
                  <a:lnTo>
                    <a:pt x="0" y="285"/>
                  </a:lnTo>
                  <a:lnTo>
                    <a:pt x="0" y="235"/>
                  </a:lnTo>
                  <a:lnTo>
                    <a:pt x="23" y="250"/>
                  </a:lnTo>
                  <a:lnTo>
                    <a:pt x="48" y="260"/>
                  </a:lnTo>
                  <a:lnTo>
                    <a:pt x="75" y="263"/>
                  </a:lnTo>
                  <a:lnTo>
                    <a:pt x="94" y="261"/>
                  </a:lnTo>
                  <a:lnTo>
                    <a:pt x="110" y="256"/>
                  </a:lnTo>
                  <a:lnTo>
                    <a:pt x="121" y="248"/>
                  </a:lnTo>
                  <a:lnTo>
                    <a:pt x="127" y="237"/>
                  </a:lnTo>
                  <a:lnTo>
                    <a:pt x="129" y="223"/>
                  </a:lnTo>
                  <a:lnTo>
                    <a:pt x="126" y="206"/>
                  </a:lnTo>
                  <a:lnTo>
                    <a:pt x="118" y="194"/>
                  </a:lnTo>
                  <a:lnTo>
                    <a:pt x="107" y="187"/>
                  </a:lnTo>
                  <a:lnTo>
                    <a:pt x="90" y="177"/>
                  </a:lnTo>
                  <a:lnTo>
                    <a:pt x="70" y="168"/>
                  </a:lnTo>
                  <a:lnTo>
                    <a:pt x="48" y="157"/>
                  </a:lnTo>
                  <a:lnTo>
                    <a:pt x="31" y="146"/>
                  </a:lnTo>
                  <a:lnTo>
                    <a:pt x="19" y="135"/>
                  </a:lnTo>
                  <a:lnTo>
                    <a:pt x="8" y="121"/>
                  </a:lnTo>
                  <a:lnTo>
                    <a:pt x="2" y="103"/>
                  </a:lnTo>
                  <a:lnTo>
                    <a:pt x="1" y="82"/>
                  </a:lnTo>
                  <a:lnTo>
                    <a:pt x="4" y="60"/>
                  </a:lnTo>
                  <a:lnTo>
                    <a:pt x="13" y="41"/>
                  </a:lnTo>
                  <a:lnTo>
                    <a:pt x="28" y="23"/>
                  </a:lnTo>
                  <a:lnTo>
                    <a:pt x="49" y="9"/>
                  </a:lnTo>
                  <a:lnTo>
                    <a:pt x="74" y="2"/>
                  </a:lnTo>
                  <a:lnTo>
                    <a:pt x="10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5" name="Freeform 16"/>
            <p:cNvSpPr>
              <a:spLocks noEditPoints="1"/>
            </p:cNvSpPr>
            <p:nvPr userDrawn="1"/>
          </p:nvSpPr>
          <p:spPr bwMode="auto">
            <a:xfrm>
              <a:off x="3467535" y="780483"/>
              <a:ext cx="54078" cy="53161"/>
            </a:xfrm>
            <a:custGeom>
              <a:avLst/>
              <a:gdLst>
                <a:gd name="T0" fmla="*/ 23 w 59"/>
                <a:gd name="T1" fmla="*/ 27 h 58"/>
                <a:gd name="T2" fmla="*/ 31 w 59"/>
                <a:gd name="T3" fmla="*/ 27 h 58"/>
                <a:gd name="T4" fmla="*/ 35 w 59"/>
                <a:gd name="T5" fmla="*/ 23 h 58"/>
                <a:gd name="T6" fmla="*/ 35 w 59"/>
                <a:gd name="T7" fmla="*/ 18 h 58"/>
                <a:gd name="T8" fmla="*/ 31 w 59"/>
                <a:gd name="T9" fmla="*/ 15 h 58"/>
                <a:gd name="T10" fmla="*/ 23 w 59"/>
                <a:gd name="T11" fmla="*/ 15 h 58"/>
                <a:gd name="T12" fmla="*/ 28 w 59"/>
                <a:gd name="T13" fmla="*/ 11 h 58"/>
                <a:gd name="T14" fmla="*/ 35 w 59"/>
                <a:gd name="T15" fmla="*/ 12 h 58"/>
                <a:gd name="T16" fmla="*/ 41 w 59"/>
                <a:gd name="T17" fmla="*/ 16 h 58"/>
                <a:gd name="T18" fmla="*/ 41 w 59"/>
                <a:gd name="T19" fmla="*/ 25 h 58"/>
                <a:gd name="T20" fmla="*/ 35 w 59"/>
                <a:gd name="T21" fmla="*/ 29 h 58"/>
                <a:gd name="T22" fmla="*/ 33 w 59"/>
                <a:gd name="T23" fmla="*/ 30 h 58"/>
                <a:gd name="T24" fmla="*/ 37 w 59"/>
                <a:gd name="T25" fmla="*/ 34 h 58"/>
                <a:gd name="T26" fmla="*/ 44 w 59"/>
                <a:gd name="T27" fmla="*/ 48 h 58"/>
                <a:gd name="T28" fmla="*/ 33 w 59"/>
                <a:gd name="T29" fmla="*/ 38 h 58"/>
                <a:gd name="T30" fmla="*/ 28 w 59"/>
                <a:gd name="T31" fmla="*/ 33 h 58"/>
                <a:gd name="T32" fmla="*/ 23 w 59"/>
                <a:gd name="T33" fmla="*/ 32 h 58"/>
                <a:gd name="T34" fmla="*/ 17 w 59"/>
                <a:gd name="T35" fmla="*/ 48 h 58"/>
                <a:gd name="T36" fmla="*/ 28 w 59"/>
                <a:gd name="T37" fmla="*/ 4 h 58"/>
                <a:gd name="T38" fmla="*/ 16 w 59"/>
                <a:gd name="T39" fmla="*/ 7 h 58"/>
                <a:gd name="T40" fmla="*/ 6 w 59"/>
                <a:gd name="T41" fmla="*/ 16 h 58"/>
                <a:gd name="T42" fmla="*/ 2 w 59"/>
                <a:gd name="T43" fmla="*/ 29 h 58"/>
                <a:gd name="T44" fmla="*/ 6 w 59"/>
                <a:gd name="T45" fmla="*/ 43 h 58"/>
                <a:gd name="T46" fmla="*/ 16 w 59"/>
                <a:gd name="T47" fmla="*/ 52 h 58"/>
                <a:gd name="T48" fmla="*/ 28 w 59"/>
                <a:gd name="T49" fmla="*/ 55 h 58"/>
                <a:gd name="T50" fmla="*/ 42 w 59"/>
                <a:gd name="T51" fmla="*/ 52 h 58"/>
                <a:gd name="T52" fmla="*/ 52 w 59"/>
                <a:gd name="T53" fmla="*/ 43 h 58"/>
                <a:gd name="T54" fmla="*/ 55 w 59"/>
                <a:gd name="T55" fmla="*/ 29 h 58"/>
                <a:gd name="T56" fmla="*/ 52 w 59"/>
                <a:gd name="T57" fmla="*/ 16 h 58"/>
                <a:gd name="T58" fmla="*/ 42 w 59"/>
                <a:gd name="T59" fmla="*/ 7 h 58"/>
                <a:gd name="T60" fmla="*/ 28 w 59"/>
                <a:gd name="T61" fmla="*/ 4 h 58"/>
                <a:gd name="T62" fmla="*/ 37 w 59"/>
                <a:gd name="T63" fmla="*/ 1 h 58"/>
                <a:gd name="T64" fmla="*/ 49 w 59"/>
                <a:gd name="T65" fmla="*/ 8 h 58"/>
                <a:gd name="T66" fmla="*/ 56 w 59"/>
                <a:gd name="T67" fmla="*/ 18 h 58"/>
                <a:gd name="T68" fmla="*/ 59 w 59"/>
                <a:gd name="T69" fmla="*/ 29 h 58"/>
                <a:gd name="T70" fmla="*/ 56 w 59"/>
                <a:gd name="T71" fmla="*/ 41 h 58"/>
                <a:gd name="T72" fmla="*/ 49 w 59"/>
                <a:gd name="T73" fmla="*/ 49 h 58"/>
                <a:gd name="T74" fmla="*/ 37 w 59"/>
                <a:gd name="T75" fmla="*/ 58 h 58"/>
                <a:gd name="T76" fmla="*/ 23 w 59"/>
                <a:gd name="T77" fmla="*/ 58 h 58"/>
                <a:gd name="T78" fmla="*/ 12 w 59"/>
                <a:gd name="T79" fmla="*/ 54 h 58"/>
                <a:gd name="T80" fmla="*/ 4 w 59"/>
                <a:gd name="T81" fmla="*/ 45 h 58"/>
                <a:gd name="T82" fmla="*/ 0 w 59"/>
                <a:gd name="T83" fmla="*/ 36 h 58"/>
                <a:gd name="T84" fmla="*/ 1 w 59"/>
                <a:gd name="T85" fmla="*/ 22 h 58"/>
                <a:gd name="T86" fmla="*/ 8 w 59"/>
                <a:gd name="T87" fmla="*/ 8 h 58"/>
                <a:gd name="T88" fmla="*/ 17 w 59"/>
                <a:gd name="T89" fmla="*/ 3 h 58"/>
                <a:gd name="T90" fmla="*/ 28 w 59"/>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8">
                  <a:moveTo>
                    <a:pt x="23" y="15"/>
                  </a:moveTo>
                  <a:lnTo>
                    <a:pt x="23" y="27"/>
                  </a:lnTo>
                  <a:lnTo>
                    <a:pt x="28" y="27"/>
                  </a:lnTo>
                  <a:lnTo>
                    <a:pt x="31" y="27"/>
                  </a:lnTo>
                  <a:lnTo>
                    <a:pt x="34" y="26"/>
                  </a:lnTo>
                  <a:lnTo>
                    <a:pt x="35" y="23"/>
                  </a:lnTo>
                  <a:lnTo>
                    <a:pt x="35" y="21"/>
                  </a:lnTo>
                  <a:lnTo>
                    <a:pt x="35" y="18"/>
                  </a:lnTo>
                  <a:lnTo>
                    <a:pt x="34" y="16"/>
                  </a:lnTo>
                  <a:lnTo>
                    <a:pt x="31" y="15"/>
                  </a:lnTo>
                  <a:lnTo>
                    <a:pt x="27" y="15"/>
                  </a:lnTo>
                  <a:lnTo>
                    <a:pt x="23" y="15"/>
                  </a:lnTo>
                  <a:close/>
                  <a:moveTo>
                    <a:pt x="17" y="11"/>
                  </a:moveTo>
                  <a:lnTo>
                    <a:pt x="28" y="11"/>
                  </a:lnTo>
                  <a:lnTo>
                    <a:pt x="33" y="11"/>
                  </a:lnTo>
                  <a:lnTo>
                    <a:pt x="35" y="12"/>
                  </a:lnTo>
                  <a:lnTo>
                    <a:pt x="38" y="14"/>
                  </a:lnTo>
                  <a:lnTo>
                    <a:pt x="41" y="16"/>
                  </a:lnTo>
                  <a:lnTo>
                    <a:pt x="41" y="21"/>
                  </a:lnTo>
                  <a:lnTo>
                    <a:pt x="41" y="25"/>
                  </a:lnTo>
                  <a:lnTo>
                    <a:pt x="39" y="27"/>
                  </a:lnTo>
                  <a:lnTo>
                    <a:pt x="35" y="29"/>
                  </a:lnTo>
                  <a:lnTo>
                    <a:pt x="33" y="30"/>
                  </a:lnTo>
                  <a:lnTo>
                    <a:pt x="33" y="30"/>
                  </a:lnTo>
                  <a:lnTo>
                    <a:pt x="34" y="32"/>
                  </a:lnTo>
                  <a:lnTo>
                    <a:pt x="37" y="34"/>
                  </a:lnTo>
                  <a:lnTo>
                    <a:pt x="38" y="37"/>
                  </a:lnTo>
                  <a:lnTo>
                    <a:pt x="44" y="48"/>
                  </a:lnTo>
                  <a:lnTo>
                    <a:pt x="37" y="48"/>
                  </a:lnTo>
                  <a:lnTo>
                    <a:pt x="33" y="38"/>
                  </a:lnTo>
                  <a:lnTo>
                    <a:pt x="31" y="34"/>
                  </a:lnTo>
                  <a:lnTo>
                    <a:pt x="28" y="33"/>
                  </a:lnTo>
                  <a:lnTo>
                    <a:pt x="26" y="32"/>
                  </a:lnTo>
                  <a:lnTo>
                    <a:pt x="23" y="32"/>
                  </a:lnTo>
                  <a:lnTo>
                    <a:pt x="23" y="48"/>
                  </a:lnTo>
                  <a:lnTo>
                    <a:pt x="17" y="48"/>
                  </a:lnTo>
                  <a:lnTo>
                    <a:pt x="17" y="11"/>
                  </a:lnTo>
                  <a:close/>
                  <a:moveTo>
                    <a:pt x="28" y="4"/>
                  </a:moveTo>
                  <a:lnTo>
                    <a:pt x="22" y="4"/>
                  </a:lnTo>
                  <a:lnTo>
                    <a:pt x="16" y="7"/>
                  </a:lnTo>
                  <a:lnTo>
                    <a:pt x="11" y="11"/>
                  </a:lnTo>
                  <a:lnTo>
                    <a:pt x="6" y="16"/>
                  </a:lnTo>
                  <a:lnTo>
                    <a:pt x="4" y="22"/>
                  </a:lnTo>
                  <a:lnTo>
                    <a:pt x="2" y="29"/>
                  </a:lnTo>
                  <a:lnTo>
                    <a:pt x="4" y="37"/>
                  </a:lnTo>
                  <a:lnTo>
                    <a:pt x="6" y="43"/>
                  </a:lnTo>
                  <a:lnTo>
                    <a:pt x="11" y="48"/>
                  </a:lnTo>
                  <a:lnTo>
                    <a:pt x="16" y="52"/>
                  </a:lnTo>
                  <a:lnTo>
                    <a:pt x="22" y="55"/>
                  </a:lnTo>
                  <a:lnTo>
                    <a:pt x="28" y="55"/>
                  </a:lnTo>
                  <a:lnTo>
                    <a:pt x="35" y="55"/>
                  </a:lnTo>
                  <a:lnTo>
                    <a:pt x="42" y="52"/>
                  </a:lnTo>
                  <a:lnTo>
                    <a:pt x="48" y="48"/>
                  </a:lnTo>
                  <a:lnTo>
                    <a:pt x="52" y="43"/>
                  </a:lnTo>
                  <a:lnTo>
                    <a:pt x="53" y="37"/>
                  </a:lnTo>
                  <a:lnTo>
                    <a:pt x="55" y="29"/>
                  </a:lnTo>
                  <a:lnTo>
                    <a:pt x="53" y="22"/>
                  </a:lnTo>
                  <a:lnTo>
                    <a:pt x="52" y="16"/>
                  </a:lnTo>
                  <a:lnTo>
                    <a:pt x="48" y="11"/>
                  </a:lnTo>
                  <a:lnTo>
                    <a:pt x="42" y="7"/>
                  </a:lnTo>
                  <a:lnTo>
                    <a:pt x="35" y="4"/>
                  </a:lnTo>
                  <a:lnTo>
                    <a:pt x="28" y="4"/>
                  </a:lnTo>
                  <a:close/>
                  <a:moveTo>
                    <a:pt x="28" y="0"/>
                  </a:moveTo>
                  <a:lnTo>
                    <a:pt x="37" y="1"/>
                  </a:lnTo>
                  <a:lnTo>
                    <a:pt x="44" y="4"/>
                  </a:lnTo>
                  <a:lnTo>
                    <a:pt x="49" y="8"/>
                  </a:lnTo>
                  <a:lnTo>
                    <a:pt x="53" y="12"/>
                  </a:lnTo>
                  <a:lnTo>
                    <a:pt x="56" y="18"/>
                  </a:lnTo>
                  <a:lnTo>
                    <a:pt x="57" y="23"/>
                  </a:lnTo>
                  <a:lnTo>
                    <a:pt x="59" y="29"/>
                  </a:lnTo>
                  <a:lnTo>
                    <a:pt x="57" y="36"/>
                  </a:lnTo>
                  <a:lnTo>
                    <a:pt x="56" y="41"/>
                  </a:lnTo>
                  <a:lnTo>
                    <a:pt x="53" y="45"/>
                  </a:lnTo>
                  <a:lnTo>
                    <a:pt x="49" y="49"/>
                  </a:lnTo>
                  <a:lnTo>
                    <a:pt x="44" y="55"/>
                  </a:lnTo>
                  <a:lnTo>
                    <a:pt x="37" y="58"/>
                  </a:lnTo>
                  <a:lnTo>
                    <a:pt x="28" y="58"/>
                  </a:lnTo>
                  <a:lnTo>
                    <a:pt x="23" y="58"/>
                  </a:lnTo>
                  <a:lnTo>
                    <a:pt x="17" y="56"/>
                  </a:lnTo>
                  <a:lnTo>
                    <a:pt x="12" y="54"/>
                  </a:lnTo>
                  <a:lnTo>
                    <a:pt x="8" y="51"/>
                  </a:lnTo>
                  <a:lnTo>
                    <a:pt x="4" y="45"/>
                  </a:lnTo>
                  <a:lnTo>
                    <a:pt x="1" y="41"/>
                  </a:lnTo>
                  <a:lnTo>
                    <a:pt x="0" y="36"/>
                  </a:lnTo>
                  <a:lnTo>
                    <a:pt x="0" y="30"/>
                  </a:lnTo>
                  <a:lnTo>
                    <a:pt x="1" y="22"/>
                  </a:lnTo>
                  <a:lnTo>
                    <a:pt x="4" y="15"/>
                  </a:lnTo>
                  <a:lnTo>
                    <a:pt x="8" y="8"/>
                  </a:lnTo>
                  <a:lnTo>
                    <a:pt x="12" y="5"/>
                  </a:lnTo>
                  <a:lnTo>
                    <a:pt x="17" y="3"/>
                  </a:lnTo>
                  <a:lnTo>
                    <a:pt x="23" y="1"/>
                  </a:lnTo>
                  <a:lnTo>
                    <a:pt x="28"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6" name="Freeform 17"/>
            <p:cNvSpPr>
              <a:spLocks noEditPoints="1"/>
            </p:cNvSpPr>
            <p:nvPr userDrawn="1"/>
          </p:nvSpPr>
          <p:spPr bwMode="auto">
            <a:xfrm>
              <a:off x="3619687" y="683326"/>
              <a:ext cx="225478" cy="369381"/>
            </a:xfrm>
            <a:custGeom>
              <a:avLst/>
              <a:gdLst>
                <a:gd name="T0" fmla="*/ 47 w 246"/>
                <a:gd name="T1" fmla="*/ 43 h 403"/>
                <a:gd name="T2" fmla="*/ 47 w 246"/>
                <a:gd name="T3" fmla="*/ 208 h 403"/>
                <a:gd name="T4" fmla="*/ 96 w 246"/>
                <a:gd name="T5" fmla="*/ 208 h 403"/>
                <a:gd name="T6" fmla="*/ 126 w 246"/>
                <a:gd name="T7" fmla="*/ 206 h 403"/>
                <a:gd name="T8" fmla="*/ 151 w 246"/>
                <a:gd name="T9" fmla="*/ 198 h 403"/>
                <a:gd name="T10" fmla="*/ 172 w 246"/>
                <a:gd name="T11" fmla="*/ 186 h 403"/>
                <a:gd name="T12" fmla="*/ 185 w 246"/>
                <a:gd name="T13" fmla="*/ 169 h 403"/>
                <a:gd name="T14" fmla="*/ 194 w 246"/>
                <a:gd name="T15" fmla="*/ 149 h 403"/>
                <a:gd name="T16" fmla="*/ 196 w 246"/>
                <a:gd name="T17" fmla="*/ 122 h 403"/>
                <a:gd name="T18" fmla="*/ 194 w 246"/>
                <a:gd name="T19" fmla="*/ 99 h 403"/>
                <a:gd name="T20" fmla="*/ 187 w 246"/>
                <a:gd name="T21" fmla="*/ 78 h 403"/>
                <a:gd name="T22" fmla="*/ 173 w 246"/>
                <a:gd name="T23" fmla="*/ 63 h 403"/>
                <a:gd name="T24" fmla="*/ 155 w 246"/>
                <a:gd name="T25" fmla="*/ 52 h 403"/>
                <a:gd name="T26" fmla="*/ 132 w 246"/>
                <a:gd name="T27" fmla="*/ 45 h 403"/>
                <a:gd name="T28" fmla="*/ 102 w 246"/>
                <a:gd name="T29" fmla="*/ 43 h 403"/>
                <a:gd name="T30" fmla="*/ 47 w 246"/>
                <a:gd name="T31" fmla="*/ 43 h 403"/>
                <a:gd name="T32" fmla="*/ 0 w 246"/>
                <a:gd name="T33" fmla="*/ 0 h 403"/>
                <a:gd name="T34" fmla="*/ 110 w 246"/>
                <a:gd name="T35" fmla="*/ 0 h 403"/>
                <a:gd name="T36" fmla="*/ 141 w 246"/>
                <a:gd name="T37" fmla="*/ 1 h 403"/>
                <a:gd name="T38" fmla="*/ 169 w 246"/>
                <a:gd name="T39" fmla="*/ 8 h 403"/>
                <a:gd name="T40" fmla="*/ 192 w 246"/>
                <a:gd name="T41" fmla="*/ 18 h 403"/>
                <a:gd name="T42" fmla="*/ 212 w 246"/>
                <a:gd name="T43" fmla="*/ 32 h 403"/>
                <a:gd name="T44" fmla="*/ 227 w 246"/>
                <a:gd name="T45" fmla="*/ 49 h 403"/>
                <a:gd name="T46" fmla="*/ 238 w 246"/>
                <a:gd name="T47" fmla="*/ 70 h 403"/>
                <a:gd name="T48" fmla="*/ 245 w 246"/>
                <a:gd name="T49" fmla="*/ 93 h 403"/>
                <a:gd name="T50" fmla="*/ 246 w 246"/>
                <a:gd name="T51" fmla="*/ 121 h 403"/>
                <a:gd name="T52" fmla="*/ 245 w 246"/>
                <a:gd name="T53" fmla="*/ 147 h 403"/>
                <a:gd name="T54" fmla="*/ 238 w 246"/>
                <a:gd name="T55" fmla="*/ 171 h 403"/>
                <a:gd name="T56" fmla="*/ 225 w 246"/>
                <a:gd name="T57" fmla="*/ 193 h 403"/>
                <a:gd name="T58" fmla="*/ 210 w 246"/>
                <a:gd name="T59" fmla="*/ 212 h 403"/>
                <a:gd name="T60" fmla="*/ 188 w 246"/>
                <a:gd name="T61" fmla="*/ 228 h 403"/>
                <a:gd name="T62" fmla="*/ 162 w 246"/>
                <a:gd name="T63" fmla="*/ 241 h 403"/>
                <a:gd name="T64" fmla="*/ 133 w 246"/>
                <a:gd name="T65" fmla="*/ 248 h 403"/>
                <a:gd name="T66" fmla="*/ 100 w 246"/>
                <a:gd name="T67" fmla="*/ 251 h 403"/>
                <a:gd name="T68" fmla="*/ 47 w 246"/>
                <a:gd name="T69" fmla="*/ 251 h 403"/>
                <a:gd name="T70" fmla="*/ 47 w 246"/>
                <a:gd name="T71" fmla="*/ 403 h 403"/>
                <a:gd name="T72" fmla="*/ 0 w 246"/>
                <a:gd name="T73" fmla="*/ 403 h 403"/>
                <a:gd name="T74" fmla="*/ 0 w 246"/>
                <a:gd name="T7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6" h="403">
                  <a:moveTo>
                    <a:pt x="47" y="43"/>
                  </a:moveTo>
                  <a:lnTo>
                    <a:pt x="47" y="208"/>
                  </a:lnTo>
                  <a:lnTo>
                    <a:pt x="96" y="208"/>
                  </a:lnTo>
                  <a:lnTo>
                    <a:pt x="126" y="206"/>
                  </a:lnTo>
                  <a:lnTo>
                    <a:pt x="151" y="198"/>
                  </a:lnTo>
                  <a:lnTo>
                    <a:pt x="172" y="186"/>
                  </a:lnTo>
                  <a:lnTo>
                    <a:pt x="185" y="169"/>
                  </a:lnTo>
                  <a:lnTo>
                    <a:pt x="194" y="149"/>
                  </a:lnTo>
                  <a:lnTo>
                    <a:pt x="196" y="122"/>
                  </a:lnTo>
                  <a:lnTo>
                    <a:pt x="194" y="99"/>
                  </a:lnTo>
                  <a:lnTo>
                    <a:pt x="187" y="78"/>
                  </a:lnTo>
                  <a:lnTo>
                    <a:pt x="173" y="63"/>
                  </a:lnTo>
                  <a:lnTo>
                    <a:pt x="155" y="52"/>
                  </a:lnTo>
                  <a:lnTo>
                    <a:pt x="132" y="45"/>
                  </a:lnTo>
                  <a:lnTo>
                    <a:pt x="102" y="43"/>
                  </a:lnTo>
                  <a:lnTo>
                    <a:pt x="47" y="43"/>
                  </a:lnTo>
                  <a:close/>
                  <a:moveTo>
                    <a:pt x="0" y="0"/>
                  </a:moveTo>
                  <a:lnTo>
                    <a:pt x="110" y="0"/>
                  </a:lnTo>
                  <a:lnTo>
                    <a:pt x="141" y="1"/>
                  </a:lnTo>
                  <a:lnTo>
                    <a:pt x="169" y="8"/>
                  </a:lnTo>
                  <a:lnTo>
                    <a:pt x="192" y="18"/>
                  </a:lnTo>
                  <a:lnTo>
                    <a:pt x="212" y="32"/>
                  </a:lnTo>
                  <a:lnTo>
                    <a:pt x="227" y="49"/>
                  </a:lnTo>
                  <a:lnTo>
                    <a:pt x="238" y="70"/>
                  </a:lnTo>
                  <a:lnTo>
                    <a:pt x="245" y="93"/>
                  </a:lnTo>
                  <a:lnTo>
                    <a:pt x="246" y="121"/>
                  </a:lnTo>
                  <a:lnTo>
                    <a:pt x="245" y="147"/>
                  </a:lnTo>
                  <a:lnTo>
                    <a:pt x="238" y="171"/>
                  </a:lnTo>
                  <a:lnTo>
                    <a:pt x="225" y="193"/>
                  </a:lnTo>
                  <a:lnTo>
                    <a:pt x="210" y="212"/>
                  </a:lnTo>
                  <a:lnTo>
                    <a:pt x="188" y="228"/>
                  </a:lnTo>
                  <a:lnTo>
                    <a:pt x="162" y="241"/>
                  </a:lnTo>
                  <a:lnTo>
                    <a:pt x="133" y="248"/>
                  </a:lnTo>
                  <a:lnTo>
                    <a:pt x="100" y="251"/>
                  </a:lnTo>
                  <a:lnTo>
                    <a:pt x="47" y="251"/>
                  </a:lnTo>
                  <a:lnTo>
                    <a:pt x="47" y="403"/>
                  </a:lnTo>
                  <a:lnTo>
                    <a:pt x="0" y="403"/>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7" name="Freeform 18"/>
            <p:cNvSpPr>
              <a:spLocks/>
            </p:cNvSpPr>
            <p:nvPr userDrawn="1"/>
          </p:nvSpPr>
          <p:spPr bwMode="auto">
            <a:xfrm>
              <a:off x="3888244" y="661328"/>
              <a:ext cx="219062" cy="391378"/>
            </a:xfrm>
            <a:custGeom>
              <a:avLst/>
              <a:gdLst>
                <a:gd name="T0" fmla="*/ 0 w 239"/>
                <a:gd name="T1" fmla="*/ 0 h 427"/>
                <a:gd name="T2" fmla="*/ 46 w 239"/>
                <a:gd name="T3" fmla="*/ 0 h 427"/>
                <a:gd name="T4" fmla="*/ 46 w 239"/>
                <a:gd name="T5" fmla="*/ 188 h 427"/>
                <a:gd name="T6" fmla="*/ 48 w 239"/>
                <a:gd name="T7" fmla="*/ 188 h 427"/>
                <a:gd name="T8" fmla="*/ 66 w 239"/>
                <a:gd name="T9" fmla="*/ 163 h 427"/>
                <a:gd name="T10" fmla="*/ 88 w 239"/>
                <a:gd name="T11" fmla="*/ 146 h 427"/>
                <a:gd name="T12" fmla="*/ 112 w 239"/>
                <a:gd name="T13" fmla="*/ 135 h 427"/>
                <a:gd name="T14" fmla="*/ 141 w 239"/>
                <a:gd name="T15" fmla="*/ 133 h 427"/>
                <a:gd name="T16" fmla="*/ 167 w 239"/>
                <a:gd name="T17" fmla="*/ 134 h 427"/>
                <a:gd name="T18" fmla="*/ 189 w 239"/>
                <a:gd name="T19" fmla="*/ 142 h 427"/>
                <a:gd name="T20" fmla="*/ 207 w 239"/>
                <a:gd name="T21" fmla="*/ 153 h 427"/>
                <a:gd name="T22" fmla="*/ 221 w 239"/>
                <a:gd name="T23" fmla="*/ 171 h 427"/>
                <a:gd name="T24" fmla="*/ 231 w 239"/>
                <a:gd name="T25" fmla="*/ 192 h 427"/>
                <a:gd name="T26" fmla="*/ 237 w 239"/>
                <a:gd name="T27" fmla="*/ 219 h 427"/>
                <a:gd name="T28" fmla="*/ 239 w 239"/>
                <a:gd name="T29" fmla="*/ 250 h 427"/>
                <a:gd name="T30" fmla="*/ 239 w 239"/>
                <a:gd name="T31" fmla="*/ 427 h 427"/>
                <a:gd name="T32" fmla="*/ 193 w 239"/>
                <a:gd name="T33" fmla="*/ 427 h 427"/>
                <a:gd name="T34" fmla="*/ 193 w 239"/>
                <a:gd name="T35" fmla="*/ 262 h 427"/>
                <a:gd name="T36" fmla="*/ 191 w 239"/>
                <a:gd name="T37" fmla="*/ 235 h 427"/>
                <a:gd name="T38" fmla="*/ 185 w 239"/>
                <a:gd name="T39" fmla="*/ 211 h 427"/>
                <a:gd name="T40" fmla="*/ 176 w 239"/>
                <a:gd name="T41" fmla="*/ 195 h 427"/>
                <a:gd name="T42" fmla="*/ 163 w 239"/>
                <a:gd name="T43" fmla="*/ 182 h 427"/>
                <a:gd name="T44" fmla="*/ 147 w 239"/>
                <a:gd name="T45" fmla="*/ 174 h 427"/>
                <a:gd name="T46" fmla="*/ 126 w 239"/>
                <a:gd name="T47" fmla="*/ 171 h 427"/>
                <a:gd name="T48" fmla="*/ 105 w 239"/>
                <a:gd name="T49" fmla="*/ 174 h 427"/>
                <a:gd name="T50" fmla="*/ 86 w 239"/>
                <a:gd name="T51" fmla="*/ 182 h 427"/>
                <a:gd name="T52" fmla="*/ 70 w 239"/>
                <a:gd name="T53" fmla="*/ 197 h 427"/>
                <a:gd name="T54" fmla="*/ 56 w 239"/>
                <a:gd name="T55" fmla="*/ 215 h 427"/>
                <a:gd name="T56" fmla="*/ 49 w 239"/>
                <a:gd name="T57" fmla="*/ 239 h 427"/>
                <a:gd name="T58" fmla="*/ 46 w 239"/>
                <a:gd name="T59" fmla="*/ 265 h 427"/>
                <a:gd name="T60" fmla="*/ 46 w 239"/>
                <a:gd name="T61" fmla="*/ 427 h 427"/>
                <a:gd name="T62" fmla="*/ 0 w 239"/>
                <a:gd name="T63" fmla="*/ 427 h 427"/>
                <a:gd name="T64" fmla="*/ 0 w 239"/>
                <a:gd name="T65" fmla="*/ 0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9" h="427">
                  <a:moveTo>
                    <a:pt x="0" y="0"/>
                  </a:moveTo>
                  <a:lnTo>
                    <a:pt x="46" y="0"/>
                  </a:lnTo>
                  <a:lnTo>
                    <a:pt x="46" y="188"/>
                  </a:lnTo>
                  <a:lnTo>
                    <a:pt x="48" y="188"/>
                  </a:lnTo>
                  <a:lnTo>
                    <a:pt x="66" y="163"/>
                  </a:lnTo>
                  <a:lnTo>
                    <a:pt x="88" y="146"/>
                  </a:lnTo>
                  <a:lnTo>
                    <a:pt x="112" y="135"/>
                  </a:lnTo>
                  <a:lnTo>
                    <a:pt x="141" y="133"/>
                  </a:lnTo>
                  <a:lnTo>
                    <a:pt x="167" y="134"/>
                  </a:lnTo>
                  <a:lnTo>
                    <a:pt x="189" y="142"/>
                  </a:lnTo>
                  <a:lnTo>
                    <a:pt x="207" y="153"/>
                  </a:lnTo>
                  <a:lnTo>
                    <a:pt x="221" y="171"/>
                  </a:lnTo>
                  <a:lnTo>
                    <a:pt x="231" y="192"/>
                  </a:lnTo>
                  <a:lnTo>
                    <a:pt x="237" y="219"/>
                  </a:lnTo>
                  <a:lnTo>
                    <a:pt x="239" y="250"/>
                  </a:lnTo>
                  <a:lnTo>
                    <a:pt x="239" y="427"/>
                  </a:lnTo>
                  <a:lnTo>
                    <a:pt x="193" y="427"/>
                  </a:lnTo>
                  <a:lnTo>
                    <a:pt x="193" y="262"/>
                  </a:lnTo>
                  <a:lnTo>
                    <a:pt x="191" y="235"/>
                  </a:lnTo>
                  <a:lnTo>
                    <a:pt x="185" y="211"/>
                  </a:lnTo>
                  <a:lnTo>
                    <a:pt x="176" y="195"/>
                  </a:lnTo>
                  <a:lnTo>
                    <a:pt x="163" y="182"/>
                  </a:lnTo>
                  <a:lnTo>
                    <a:pt x="147" y="174"/>
                  </a:lnTo>
                  <a:lnTo>
                    <a:pt x="126" y="171"/>
                  </a:lnTo>
                  <a:lnTo>
                    <a:pt x="105" y="174"/>
                  </a:lnTo>
                  <a:lnTo>
                    <a:pt x="86" y="182"/>
                  </a:lnTo>
                  <a:lnTo>
                    <a:pt x="70" y="197"/>
                  </a:lnTo>
                  <a:lnTo>
                    <a:pt x="56" y="215"/>
                  </a:lnTo>
                  <a:lnTo>
                    <a:pt x="49" y="239"/>
                  </a:lnTo>
                  <a:lnTo>
                    <a:pt x="46" y="265"/>
                  </a:lnTo>
                  <a:lnTo>
                    <a:pt x="46" y="427"/>
                  </a:lnTo>
                  <a:lnTo>
                    <a:pt x="0" y="427"/>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8" name="Freeform 19"/>
            <p:cNvSpPr>
              <a:spLocks noEditPoints="1"/>
            </p:cNvSpPr>
            <p:nvPr userDrawn="1"/>
          </p:nvSpPr>
          <p:spPr bwMode="auto">
            <a:xfrm>
              <a:off x="4145802" y="783233"/>
              <a:ext cx="260308" cy="275890"/>
            </a:xfrm>
            <a:custGeom>
              <a:avLst/>
              <a:gdLst>
                <a:gd name="T0" fmla="*/ 143 w 284"/>
                <a:gd name="T1" fmla="*/ 38 h 301"/>
                <a:gd name="T2" fmla="*/ 117 w 284"/>
                <a:gd name="T3" fmla="*/ 42 h 301"/>
                <a:gd name="T4" fmla="*/ 94 w 284"/>
                <a:gd name="T5" fmla="*/ 51 h 301"/>
                <a:gd name="T6" fmla="*/ 75 w 284"/>
                <a:gd name="T7" fmla="*/ 67 h 301"/>
                <a:gd name="T8" fmla="*/ 62 w 284"/>
                <a:gd name="T9" fmla="*/ 84 h 301"/>
                <a:gd name="T10" fmla="*/ 54 w 284"/>
                <a:gd name="T11" fmla="*/ 103 h 301"/>
                <a:gd name="T12" fmla="*/ 49 w 284"/>
                <a:gd name="T13" fmla="*/ 126 h 301"/>
                <a:gd name="T14" fmla="*/ 47 w 284"/>
                <a:gd name="T15" fmla="*/ 153 h 301"/>
                <a:gd name="T16" fmla="*/ 50 w 284"/>
                <a:gd name="T17" fmla="*/ 184 h 301"/>
                <a:gd name="T18" fmla="*/ 58 w 284"/>
                <a:gd name="T19" fmla="*/ 212 h 301"/>
                <a:gd name="T20" fmla="*/ 73 w 284"/>
                <a:gd name="T21" fmla="*/ 234 h 301"/>
                <a:gd name="T22" fmla="*/ 93 w 284"/>
                <a:gd name="T23" fmla="*/ 249 h 301"/>
                <a:gd name="T24" fmla="*/ 116 w 284"/>
                <a:gd name="T25" fmla="*/ 259 h 301"/>
                <a:gd name="T26" fmla="*/ 143 w 284"/>
                <a:gd name="T27" fmla="*/ 263 h 301"/>
                <a:gd name="T28" fmla="*/ 165 w 284"/>
                <a:gd name="T29" fmla="*/ 260 h 301"/>
                <a:gd name="T30" fmla="*/ 183 w 284"/>
                <a:gd name="T31" fmla="*/ 254 h 301"/>
                <a:gd name="T32" fmla="*/ 200 w 284"/>
                <a:gd name="T33" fmla="*/ 246 h 301"/>
                <a:gd name="T34" fmla="*/ 213 w 284"/>
                <a:gd name="T35" fmla="*/ 232 h 301"/>
                <a:gd name="T36" fmla="*/ 226 w 284"/>
                <a:gd name="T37" fmla="*/ 210 h 301"/>
                <a:gd name="T38" fmla="*/ 234 w 284"/>
                <a:gd name="T39" fmla="*/ 184 h 301"/>
                <a:gd name="T40" fmla="*/ 237 w 284"/>
                <a:gd name="T41" fmla="*/ 151 h 301"/>
                <a:gd name="T42" fmla="*/ 234 w 284"/>
                <a:gd name="T43" fmla="*/ 125 h 301"/>
                <a:gd name="T44" fmla="*/ 230 w 284"/>
                <a:gd name="T45" fmla="*/ 103 h 301"/>
                <a:gd name="T46" fmla="*/ 222 w 284"/>
                <a:gd name="T47" fmla="*/ 82 h 301"/>
                <a:gd name="T48" fmla="*/ 211 w 284"/>
                <a:gd name="T49" fmla="*/ 67 h 301"/>
                <a:gd name="T50" fmla="*/ 193 w 284"/>
                <a:gd name="T51" fmla="*/ 51 h 301"/>
                <a:gd name="T52" fmla="*/ 171 w 284"/>
                <a:gd name="T53" fmla="*/ 42 h 301"/>
                <a:gd name="T54" fmla="*/ 143 w 284"/>
                <a:gd name="T55" fmla="*/ 38 h 301"/>
                <a:gd name="T56" fmla="*/ 146 w 284"/>
                <a:gd name="T57" fmla="*/ 0 h 301"/>
                <a:gd name="T58" fmla="*/ 178 w 284"/>
                <a:gd name="T59" fmla="*/ 2 h 301"/>
                <a:gd name="T60" fmla="*/ 204 w 284"/>
                <a:gd name="T61" fmla="*/ 9 h 301"/>
                <a:gd name="T62" fmla="*/ 227 w 284"/>
                <a:gd name="T63" fmla="*/ 22 h 301"/>
                <a:gd name="T64" fmla="*/ 248 w 284"/>
                <a:gd name="T65" fmla="*/ 40 h 301"/>
                <a:gd name="T66" fmla="*/ 263 w 284"/>
                <a:gd name="T67" fmla="*/ 62 h 301"/>
                <a:gd name="T68" fmla="*/ 274 w 284"/>
                <a:gd name="T69" fmla="*/ 86 h 301"/>
                <a:gd name="T70" fmla="*/ 281 w 284"/>
                <a:gd name="T71" fmla="*/ 117 h 301"/>
                <a:gd name="T72" fmla="*/ 284 w 284"/>
                <a:gd name="T73" fmla="*/ 150 h 301"/>
                <a:gd name="T74" fmla="*/ 281 w 284"/>
                <a:gd name="T75" fmla="*/ 183 h 301"/>
                <a:gd name="T76" fmla="*/ 274 w 284"/>
                <a:gd name="T77" fmla="*/ 212 h 301"/>
                <a:gd name="T78" fmla="*/ 262 w 284"/>
                <a:gd name="T79" fmla="*/ 238 h 301"/>
                <a:gd name="T80" fmla="*/ 245 w 284"/>
                <a:gd name="T81" fmla="*/ 260 h 301"/>
                <a:gd name="T82" fmla="*/ 223 w 284"/>
                <a:gd name="T83" fmla="*/ 278 h 301"/>
                <a:gd name="T84" fmla="*/ 200 w 284"/>
                <a:gd name="T85" fmla="*/ 292 h 301"/>
                <a:gd name="T86" fmla="*/ 171 w 284"/>
                <a:gd name="T87" fmla="*/ 300 h 301"/>
                <a:gd name="T88" fmla="*/ 141 w 284"/>
                <a:gd name="T89" fmla="*/ 301 h 301"/>
                <a:gd name="T90" fmla="*/ 109 w 284"/>
                <a:gd name="T91" fmla="*/ 300 h 301"/>
                <a:gd name="T92" fmla="*/ 82 w 284"/>
                <a:gd name="T93" fmla="*/ 292 h 301"/>
                <a:gd name="T94" fmla="*/ 58 w 284"/>
                <a:gd name="T95" fmla="*/ 278 h 301"/>
                <a:gd name="T96" fmla="*/ 38 w 284"/>
                <a:gd name="T97" fmla="*/ 260 h 301"/>
                <a:gd name="T98" fmla="*/ 21 w 284"/>
                <a:gd name="T99" fmla="*/ 238 h 301"/>
                <a:gd name="T100" fmla="*/ 9 w 284"/>
                <a:gd name="T101" fmla="*/ 213 h 301"/>
                <a:gd name="T102" fmla="*/ 2 w 284"/>
                <a:gd name="T103" fmla="*/ 186 h 301"/>
                <a:gd name="T104" fmla="*/ 0 w 284"/>
                <a:gd name="T105" fmla="*/ 154 h 301"/>
                <a:gd name="T106" fmla="*/ 3 w 284"/>
                <a:gd name="T107" fmla="*/ 118 h 301"/>
                <a:gd name="T108" fmla="*/ 10 w 284"/>
                <a:gd name="T109" fmla="*/ 88 h 301"/>
                <a:gd name="T110" fmla="*/ 24 w 284"/>
                <a:gd name="T111" fmla="*/ 60 h 301"/>
                <a:gd name="T112" fmla="*/ 42 w 284"/>
                <a:gd name="T113" fmla="*/ 38 h 301"/>
                <a:gd name="T114" fmla="*/ 64 w 284"/>
                <a:gd name="T115" fmla="*/ 20 h 301"/>
                <a:gd name="T116" fmla="*/ 88 w 284"/>
                <a:gd name="T117" fmla="*/ 9 h 301"/>
                <a:gd name="T118" fmla="*/ 116 w 284"/>
                <a:gd name="T119" fmla="*/ 1 h 301"/>
                <a:gd name="T120" fmla="*/ 146 w 284"/>
                <a:gd name="T121"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4" h="301">
                  <a:moveTo>
                    <a:pt x="143" y="38"/>
                  </a:moveTo>
                  <a:lnTo>
                    <a:pt x="117" y="42"/>
                  </a:lnTo>
                  <a:lnTo>
                    <a:pt x="94" y="51"/>
                  </a:lnTo>
                  <a:lnTo>
                    <a:pt x="75" y="67"/>
                  </a:lnTo>
                  <a:lnTo>
                    <a:pt x="62" y="84"/>
                  </a:lnTo>
                  <a:lnTo>
                    <a:pt x="54" y="103"/>
                  </a:lnTo>
                  <a:lnTo>
                    <a:pt x="49" y="126"/>
                  </a:lnTo>
                  <a:lnTo>
                    <a:pt x="47" y="153"/>
                  </a:lnTo>
                  <a:lnTo>
                    <a:pt x="50" y="184"/>
                  </a:lnTo>
                  <a:lnTo>
                    <a:pt x="58" y="212"/>
                  </a:lnTo>
                  <a:lnTo>
                    <a:pt x="73" y="234"/>
                  </a:lnTo>
                  <a:lnTo>
                    <a:pt x="93" y="249"/>
                  </a:lnTo>
                  <a:lnTo>
                    <a:pt x="116" y="259"/>
                  </a:lnTo>
                  <a:lnTo>
                    <a:pt x="143" y="263"/>
                  </a:lnTo>
                  <a:lnTo>
                    <a:pt x="165" y="260"/>
                  </a:lnTo>
                  <a:lnTo>
                    <a:pt x="183" y="254"/>
                  </a:lnTo>
                  <a:lnTo>
                    <a:pt x="200" y="246"/>
                  </a:lnTo>
                  <a:lnTo>
                    <a:pt x="213" y="232"/>
                  </a:lnTo>
                  <a:lnTo>
                    <a:pt x="226" y="210"/>
                  </a:lnTo>
                  <a:lnTo>
                    <a:pt x="234" y="184"/>
                  </a:lnTo>
                  <a:lnTo>
                    <a:pt x="237" y="151"/>
                  </a:lnTo>
                  <a:lnTo>
                    <a:pt x="234" y="125"/>
                  </a:lnTo>
                  <a:lnTo>
                    <a:pt x="230" y="103"/>
                  </a:lnTo>
                  <a:lnTo>
                    <a:pt x="222" y="82"/>
                  </a:lnTo>
                  <a:lnTo>
                    <a:pt x="211" y="67"/>
                  </a:lnTo>
                  <a:lnTo>
                    <a:pt x="193" y="51"/>
                  </a:lnTo>
                  <a:lnTo>
                    <a:pt x="171" y="42"/>
                  </a:lnTo>
                  <a:lnTo>
                    <a:pt x="143" y="38"/>
                  </a:lnTo>
                  <a:close/>
                  <a:moveTo>
                    <a:pt x="146" y="0"/>
                  </a:moveTo>
                  <a:lnTo>
                    <a:pt x="178" y="2"/>
                  </a:lnTo>
                  <a:lnTo>
                    <a:pt x="204" y="9"/>
                  </a:lnTo>
                  <a:lnTo>
                    <a:pt x="227" y="22"/>
                  </a:lnTo>
                  <a:lnTo>
                    <a:pt x="248" y="40"/>
                  </a:lnTo>
                  <a:lnTo>
                    <a:pt x="263" y="62"/>
                  </a:lnTo>
                  <a:lnTo>
                    <a:pt x="274" y="86"/>
                  </a:lnTo>
                  <a:lnTo>
                    <a:pt x="281" y="117"/>
                  </a:lnTo>
                  <a:lnTo>
                    <a:pt x="284" y="150"/>
                  </a:lnTo>
                  <a:lnTo>
                    <a:pt x="281" y="183"/>
                  </a:lnTo>
                  <a:lnTo>
                    <a:pt x="274" y="212"/>
                  </a:lnTo>
                  <a:lnTo>
                    <a:pt x="262" y="238"/>
                  </a:lnTo>
                  <a:lnTo>
                    <a:pt x="245" y="260"/>
                  </a:lnTo>
                  <a:lnTo>
                    <a:pt x="223" y="278"/>
                  </a:lnTo>
                  <a:lnTo>
                    <a:pt x="200" y="292"/>
                  </a:lnTo>
                  <a:lnTo>
                    <a:pt x="171" y="300"/>
                  </a:lnTo>
                  <a:lnTo>
                    <a:pt x="141" y="301"/>
                  </a:lnTo>
                  <a:lnTo>
                    <a:pt x="109" y="300"/>
                  </a:lnTo>
                  <a:lnTo>
                    <a:pt x="82" y="292"/>
                  </a:lnTo>
                  <a:lnTo>
                    <a:pt x="58" y="278"/>
                  </a:lnTo>
                  <a:lnTo>
                    <a:pt x="38" y="260"/>
                  </a:lnTo>
                  <a:lnTo>
                    <a:pt x="21" y="238"/>
                  </a:lnTo>
                  <a:lnTo>
                    <a:pt x="9" y="213"/>
                  </a:lnTo>
                  <a:lnTo>
                    <a:pt x="2" y="186"/>
                  </a:lnTo>
                  <a:lnTo>
                    <a:pt x="0" y="154"/>
                  </a:lnTo>
                  <a:lnTo>
                    <a:pt x="3" y="118"/>
                  </a:lnTo>
                  <a:lnTo>
                    <a:pt x="10" y="88"/>
                  </a:lnTo>
                  <a:lnTo>
                    <a:pt x="24" y="60"/>
                  </a:lnTo>
                  <a:lnTo>
                    <a:pt x="42" y="38"/>
                  </a:lnTo>
                  <a:lnTo>
                    <a:pt x="64" y="20"/>
                  </a:lnTo>
                  <a:lnTo>
                    <a:pt x="88" y="9"/>
                  </a:lnTo>
                  <a:lnTo>
                    <a:pt x="116" y="1"/>
                  </a:lnTo>
                  <a:lnTo>
                    <a:pt x="14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39" name="Freeform 20"/>
            <p:cNvSpPr>
              <a:spLocks/>
            </p:cNvSpPr>
            <p:nvPr userDrawn="1"/>
          </p:nvSpPr>
          <p:spPr bwMode="auto">
            <a:xfrm>
              <a:off x="4450105" y="783233"/>
              <a:ext cx="219062" cy="269473"/>
            </a:xfrm>
            <a:custGeom>
              <a:avLst/>
              <a:gdLst>
                <a:gd name="T0" fmla="*/ 141 w 239"/>
                <a:gd name="T1" fmla="*/ 0 h 294"/>
                <a:gd name="T2" fmla="*/ 165 w 239"/>
                <a:gd name="T3" fmla="*/ 1 h 294"/>
                <a:gd name="T4" fmla="*/ 184 w 239"/>
                <a:gd name="T5" fmla="*/ 7 h 294"/>
                <a:gd name="T6" fmla="*/ 200 w 239"/>
                <a:gd name="T7" fmla="*/ 16 h 294"/>
                <a:gd name="T8" fmla="*/ 214 w 239"/>
                <a:gd name="T9" fmla="*/ 30 h 294"/>
                <a:gd name="T10" fmla="*/ 225 w 239"/>
                <a:gd name="T11" fmla="*/ 48 h 294"/>
                <a:gd name="T12" fmla="*/ 233 w 239"/>
                <a:gd name="T13" fmla="*/ 67 h 294"/>
                <a:gd name="T14" fmla="*/ 237 w 239"/>
                <a:gd name="T15" fmla="*/ 92 h 294"/>
                <a:gd name="T16" fmla="*/ 239 w 239"/>
                <a:gd name="T17" fmla="*/ 118 h 294"/>
                <a:gd name="T18" fmla="*/ 239 w 239"/>
                <a:gd name="T19" fmla="*/ 294 h 294"/>
                <a:gd name="T20" fmla="*/ 192 w 239"/>
                <a:gd name="T21" fmla="*/ 294 h 294"/>
                <a:gd name="T22" fmla="*/ 192 w 239"/>
                <a:gd name="T23" fmla="*/ 131 h 294"/>
                <a:gd name="T24" fmla="*/ 191 w 239"/>
                <a:gd name="T25" fmla="*/ 103 h 294"/>
                <a:gd name="T26" fmla="*/ 185 w 239"/>
                <a:gd name="T27" fmla="*/ 80 h 294"/>
                <a:gd name="T28" fmla="*/ 176 w 239"/>
                <a:gd name="T29" fmla="*/ 62 h 294"/>
                <a:gd name="T30" fmla="*/ 163 w 239"/>
                <a:gd name="T31" fmla="*/ 49 h 294"/>
                <a:gd name="T32" fmla="*/ 147 w 239"/>
                <a:gd name="T33" fmla="*/ 41 h 294"/>
                <a:gd name="T34" fmla="*/ 126 w 239"/>
                <a:gd name="T35" fmla="*/ 38 h 294"/>
                <a:gd name="T36" fmla="*/ 104 w 239"/>
                <a:gd name="T37" fmla="*/ 41 h 294"/>
                <a:gd name="T38" fmla="*/ 85 w 239"/>
                <a:gd name="T39" fmla="*/ 51 h 294"/>
                <a:gd name="T40" fmla="*/ 68 w 239"/>
                <a:gd name="T41" fmla="*/ 64 h 294"/>
                <a:gd name="T42" fmla="*/ 56 w 239"/>
                <a:gd name="T43" fmla="*/ 84 h 294"/>
                <a:gd name="T44" fmla="*/ 49 w 239"/>
                <a:gd name="T45" fmla="*/ 106 h 294"/>
                <a:gd name="T46" fmla="*/ 46 w 239"/>
                <a:gd name="T47" fmla="*/ 131 h 294"/>
                <a:gd name="T48" fmla="*/ 46 w 239"/>
                <a:gd name="T49" fmla="*/ 294 h 294"/>
                <a:gd name="T50" fmla="*/ 0 w 239"/>
                <a:gd name="T51" fmla="*/ 294 h 294"/>
                <a:gd name="T52" fmla="*/ 0 w 239"/>
                <a:gd name="T53" fmla="*/ 7 h 294"/>
                <a:gd name="T54" fmla="*/ 46 w 239"/>
                <a:gd name="T55" fmla="*/ 7 h 294"/>
                <a:gd name="T56" fmla="*/ 46 w 239"/>
                <a:gd name="T57" fmla="*/ 55 h 294"/>
                <a:gd name="T58" fmla="*/ 46 w 239"/>
                <a:gd name="T59" fmla="*/ 55 h 294"/>
                <a:gd name="T60" fmla="*/ 66 w 239"/>
                <a:gd name="T61" fmla="*/ 30 h 294"/>
                <a:gd name="T62" fmla="*/ 86 w 239"/>
                <a:gd name="T63" fmla="*/ 13 h 294"/>
                <a:gd name="T64" fmla="*/ 112 w 239"/>
                <a:gd name="T65" fmla="*/ 2 h 294"/>
                <a:gd name="T66" fmla="*/ 141 w 239"/>
                <a:gd name="T6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9" h="294">
                  <a:moveTo>
                    <a:pt x="141" y="0"/>
                  </a:moveTo>
                  <a:lnTo>
                    <a:pt x="165" y="1"/>
                  </a:lnTo>
                  <a:lnTo>
                    <a:pt x="184" y="7"/>
                  </a:lnTo>
                  <a:lnTo>
                    <a:pt x="200" y="16"/>
                  </a:lnTo>
                  <a:lnTo>
                    <a:pt x="214" y="30"/>
                  </a:lnTo>
                  <a:lnTo>
                    <a:pt x="225" y="48"/>
                  </a:lnTo>
                  <a:lnTo>
                    <a:pt x="233" y="67"/>
                  </a:lnTo>
                  <a:lnTo>
                    <a:pt x="237" y="92"/>
                  </a:lnTo>
                  <a:lnTo>
                    <a:pt x="239" y="118"/>
                  </a:lnTo>
                  <a:lnTo>
                    <a:pt x="239" y="294"/>
                  </a:lnTo>
                  <a:lnTo>
                    <a:pt x="192" y="294"/>
                  </a:lnTo>
                  <a:lnTo>
                    <a:pt x="192" y="131"/>
                  </a:lnTo>
                  <a:lnTo>
                    <a:pt x="191" y="103"/>
                  </a:lnTo>
                  <a:lnTo>
                    <a:pt x="185" y="80"/>
                  </a:lnTo>
                  <a:lnTo>
                    <a:pt x="176" y="62"/>
                  </a:lnTo>
                  <a:lnTo>
                    <a:pt x="163" y="49"/>
                  </a:lnTo>
                  <a:lnTo>
                    <a:pt x="147" y="41"/>
                  </a:lnTo>
                  <a:lnTo>
                    <a:pt x="126" y="38"/>
                  </a:lnTo>
                  <a:lnTo>
                    <a:pt x="104" y="41"/>
                  </a:lnTo>
                  <a:lnTo>
                    <a:pt x="85" y="51"/>
                  </a:lnTo>
                  <a:lnTo>
                    <a:pt x="68" y="64"/>
                  </a:lnTo>
                  <a:lnTo>
                    <a:pt x="56" y="84"/>
                  </a:lnTo>
                  <a:lnTo>
                    <a:pt x="49" y="106"/>
                  </a:lnTo>
                  <a:lnTo>
                    <a:pt x="46" y="131"/>
                  </a:lnTo>
                  <a:lnTo>
                    <a:pt x="46" y="294"/>
                  </a:lnTo>
                  <a:lnTo>
                    <a:pt x="0" y="294"/>
                  </a:lnTo>
                  <a:lnTo>
                    <a:pt x="0" y="7"/>
                  </a:lnTo>
                  <a:lnTo>
                    <a:pt x="46" y="7"/>
                  </a:lnTo>
                  <a:lnTo>
                    <a:pt x="46" y="55"/>
                  </a:lnTo>
                  <a:lnTo>
                    <a:pt x="46" y="55"/>
                  </a:lnTo>
                  <a:lnTo>
                    <a:pt x="66" y="30"/>
                  </a:lnTo>
                  <a:lnTo>
                    <a:pt x="86" y="13"/>
                  </a:lnTo>
                  <a:lnTo>
                    <a:pt x="112" y="2"/>
                  </a:lnTo>
                  <a:lnTo>
                    <a:pt x="141"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0" name="Freeform 21"/>
            <p:cNvSpPr>
              <a:spLocks noEditPoints="1"/>
            </p:cNvSpPr>
            <p:nvPr userDrawn="1"/>
          </p:nvSpPr>
          <p:spPr bwMode="auto">
            <a:xfrm>
              <a:off x="4707663" y="783233"/>
              <a:ext cx="230061" cy="275890"/>
            </a:xfrm>
            <a:custGeom>
              <a:avLst/>
              <a:gdLst>
                <a:gd name="T0" fmla="*/ 132 w 251"/>
                <a:gd name="T1" fmla="*/ 38 h 301"/>
                <a:gd name="T2" fmla="*/ 110 w 251"/>
                <a:gd name="T3" fmla="*/ 41 h 301"/>
                <a:gd name="T4" fmla="*/ 93 w 251"/>
                <a:gd name="T5" fmla="*/ 49 h 301"/>
                <a:gd name="T6" fmla="*/ 76 w 251"/>
                <a:gd name="T7" fmla="*/ 62 h 301"/>
                <a:gd name="T8" fmla="*/ 64 w 251"/>
                <a:gd name="T9" fmla="*/ 80 h 301"/>
                <a:gd name="T10" fmla="*/ 54 w 251"/>
                <a:gd name="T11" fmla="*/ 99 h 301"/>
                <a:gd name="T12" fmla="*/ 49 w 251"/>
                <a:gd name="T13" fmla="*/ 124 h 301"/>
                <a:gd name="T14" fmla="*/ 204 w 251"/>
                <a:gd name="T15" fmla="*/ 124 h 301"/>
                <a:gd name="T16" fmla="*/ 201 w 251"/>
                <a:gd name="T17" fmla="*/ 99 h 301"/>
                <a:gd name="T18" fmla="*/ 196 w 251"/>
                <a:gd name="T19" fmla="*/ 78 h 301"/>
                <a:gd name="T20" fmla="*/ 185 w 251"/>
                <a:gd name="T21" fmla="*/ 62 h 301"/>
                <a:gd name="T22" fmla="*/ 171 w 251"/>
                <a:gd name="T23" fmla="*/ 49 h 301"/>
                <a:gd name="T24" fmla="*/ 153 w 251"/>
                <a:gd name="T25" fmla="*/ 41 h 301"/>
                <a:gd name="T26" fmla="*/ 132 w 251"/>
                <a:gd name="T27" fmla="*/ 38 h 301"/>
                <a:gd name="T28" fmla="*/ 132 w 251"/>
                <a:gd name="T29" fmla="*/ 0 h 301"/>
                <a:gd name="T30" fmla="*/ 160 w 251"/>
                <a:gd name="T31" fmla="*/ 2 h 301"/>
                <a:gd name="T32" fmla="*/ 183 w 251"/>
                <a:gd name="T33" fmla="*/ 9 h 301"/>
                <a:gd name="T34" fmla="*/ 204 w 251"/>
                <a:gd name="T35" fmla="*/ 22 h 301"/>
                <a:gd name="T36" fmla="*/ 222 w 251"/>
                <a:gd name="T37" fmla="*/ 38 h 301"/>
                <a:gd name="T38" fmla="*/ 234 w 251"/>
                <a:gd name="T39" fmla="*/ 59 h 301"/>
                <a:gd name="T40" fmla="*/ 244 w 251"/>
                <a:gd name="T41" fmla="*/ 82 h 301"/>
                <a:gd name="T42" fmla="*/ 249 w 251"/>
                <a:gd name="T43" fmla="*/ 108 h 301"/>
                <a:gd name="T44" fmla="*/ 251 w 251"/>
                <a:gd name="T45" fmla="*/ 137 h 301"/>
                <a:gd name="T46" fmla="*/ 251 w 251"/>
                <a:gd name="T47" fmla="*/ 162 h 301"/>
                <a:gd name="T48" fmla="*/ 47 w 251"/>
                <a:gd name="T49" fmla="*/ 162 h 301"/>
                <a:gd name="T50" fmla="*/ 51 w 251"/>
                <a:gd name="T51" fmla="*/ 192 h 301"/>
                <a:gd name="T52" fmla="*/ 60 w 251"/>
                <a:gd name="T53" fmla="*/ 217 h 301"/>
                <a:gd name="T54" fmla="*/ 73 w 251"/>
                <a:gd name="T55" fmla="*/ 237 h 301"/>
                <a:gd name="T56" fmla="*/ 93 w 251"/>
                <a:gd name="T57" fmla="*/ 250 h 301"/>
                <a:gd name="T58" fmla="*/ 115 w 251"/>
                <a:gd name="T59" fmla="*/ 260 h 301"/>
                <a:gd name="T60" fmla="*/ 142 w 251"/>
                <a:gd name="T61" fmla="*/ 263 h 301"/>
                <a:gd name="T62" fmla="*/ 174 w 251"/>
                <a:gd name="T63" fmla="*/ 259 h 301"/>
                <a:gd name="T64" fmla="*/ 203 w 251"/>
                <a:gd name="T65" fmla="*/ 249 h 301"/>
                <a:gd name="T66" fmla="*/ 231 w 251"/>
                <a:gd name="T67" fmla="*/ 231 h 301"/>
                <a:gd name="T68" fmla="*/ 231 w 251"/>
                <a:gd name="T69" fmla="*/ 274 h 301"/>
                <a:gd name="T70" fmla="*/ 211 w 251"/>
                <a:gd name="T71" fmla="*/ 286 h 301"/>
                <a:gd name="T72" fmla="*/ 187 w 251"/>
                <a:gd name="T73" fmla="*/ 294 h 301"/>
                <a:gd name="T74" fmla="*/ 160 w 251"/>
                <a:gd name="T75" fmla="*/ 300 h 301"/>
                <a:gd name="T76" fmla="*/ 131 w 251"/>
                <a:gd name="T77" fmla="*/ 301 h 301"/>
                <a:gd name="T78" fmla="*/ 102 w 251"/>
                <a:gd name="T79" fmla="*/ 300 h 301"/>
                <a:gd name="T80" fmla="*/ 77 w 251"/>
                <a:gd name="T81" fmla="*/ 293 h 301"/>
                <a:gd name="T82" fmla="*/ 55 w 251"/>
                <a:gd name="T83" fmla="*/ 281 h 301"/>
                <a:gd name="T84" fmla="*/ 38 w 251"/>
                <a:gd name="T85" fmla="*/ 264 h 301"/>
                <a:gd name="T86" fmla="*/ 21 w 251"/>
                <a:gd name="T87" fmla="*/ 243 h 301"/>
                <a:gd name="T88" fmla="*/ 9 w 251"/>
                <a:gd name="T89" fmla="*/ 217 h 301"/>
                <a:gd name="T90" fmla="*/ 2 w 251"/>
                <a:gd name="T91" fmla="*/ 187 h 301"/>
                <a:gd name="T92" fmla="*/ 0 w 251"/>
                <a:gd name="T93" fmla="*/ 151 h 301"/>
                <a:gd name="T94" fmla="*/ 2 w 251"/>
                <a:gd name="T95" fmla="*/ 118 h 301"/>
                <a:gd name="T96" fmla="*/ 10 w 251"/>
                <a:gd name="T97" fmla="*/ 89 h 301"/>
                <a:gd name="T98" fmla="*/ 22 w 251"/>
                <a:gd name="T99" fmla="*/ 63 h 301"/>
                <a:gd name="T100" fmla="*/ 40 w 251"/>
                <a:gd name="T101" fmla="*/ 40 h 301"/>
                <a:gd name="T102" fmla="*/ 60 w 251"/>
                <a:gd name="T103" fmla="*/ 22 h 301"/>
                <a:gd name="T104" fmla="*/ 82 w 251"/>
                <a:gd name="T105" fmla="*/ 9 h 301"/>
                <a:gd name="T106" fmla="*/ 106 w 251"/>
                <a:gd name="T107" fmla="*/ 2 h 301"/>
                <a:gd name="T108" fmla="*/ 132 w 251"/>
                <a:gd name="T109"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1" h="301">
                  <a:moveTo>
                    <a:pt x="132" y="38"/>
                  </a:moveTo>
                  <a:lnTo>
                    <a:pt x="110" y="41"/>
                  </a:lnTo>
                  <a:lnTo>
                    <a:pt x="93" y="49"/>
                  </a:lnTo>
                  <a:lnTo>
                    <a:pt x="76" y="62"/>
                  </a:lnTo>
                  <a:lnTo>
                    <a:pt x="64" y="80"/>
                  </a:lnTo>
                  <a:lnTo>
                    <a:pt x="54" y="99"/>
                  </a:lnTo>
                  <a:lnTo>
                    <a:pt x="49" y="124"/>
                  </a:lnTo>
                  <a:lnTo>
                    <a:pt x="204" y="124"/>
                  </a:lnTo>
                  <a:lnTo>
                    <a:pt x="201" y="99"/>
                  </a:lnTo>
                  <a:lnTo>
                    <a:pt x="196" y="78"/>
                  </a:lnTo>
                  <a:lnTo>
                    <a:pt x="185" y="62"/>
                  </a:lnTo>
                  <a:lnTo>
                    <a:pt x="171" y="49"/>
                  </a:lnTo>
                  <a:lnTo>
                    <a:pt x="153" y="41"/>
                  </a:lnTo>
                  <a:lnTo>
                    <a:pt x="132" y="38"/>
                  </a:lnTo>
                  <a:close/>
                  <a:moveTo>
                    <a:pt x="132" y="0"/>
                  </a:moveTo>
                  <a:lnTo>
                    <a:pt x="160" y="2"/>
                  </a:lnTo>
                  <a:lnTo>
                    <a:pt x="183" y="9"/>
                  </a:lnTo>
                  <a:lnTo>
                    <a:pt x="204" y="22"/>
                  </a:lnTo>
                  <a:lnTo>
                    <a:pt x="222" y="38"/>
                  </a:lnTo>
                  <a:lnTo>
                    <a:pt x="234" y="59"/>
                  </a:lnTo>
                  <a:lnTo>
                    <a:pt x="244" y="82"/>
                  </a:lnTo>
                  <a:lnTo>
                    <a:pt x="249" y="108"/>
                  </a:lnTo>
                  <a:lnTo>
                    <a:pt x="251" y="137"/>
                  </a:lnTo>
                  <a:lnTo>
                    <a:pt x="251" y="162"/>
                  </a:lnTo>
                  <a:lnTo>
                    <a:pt x="47" y="162"/>
                  </a:lnTo>
                  <a:lnTo>
                    <a:pt x="51" y="192"/>
                  </a:lnTo>
                  <a:lnTo>
                    <a:pt x="60" y="217"/>
                  </a:lnTo>
                  <a:lnTo>
                    <a:pt x="73" y="237"/>
                  </a:lnTo>
                  <a:lnTo>
                    <a:pt x="93" y="250"/>
                  </a:lnTo>
                  <a:lnTo>
                    <a:pt x="115" y="260"/>
                  </a:lnTo>
                  <a:lnTo>
                    <a:pt x="142" y="263"/>
                  </a:lnTo>
                  <a:lnTo>
                    <a:pt x="174" y="259"/>
                  </a:lnTo>
                  <a:lnTo>
                    <a:pt x="203" y="249"/>
                  </a:lnTo>
                  <a:lnTo>
                    <a:pt x="231" y="231"/>
                  </a:lnTo>
                  <a:lnTo>
                    <a:pt x="231" y="274"/>
                  </a:lnTo>
                  <a:lnTo>
                    <a:pt x="211" y="286"/>
                  </a:lnTo>
                  <a:lnTo>
                    <a:pt x="187" y="294"/>
                  </a:lnTo>
                  <a:lnTo>
                    <a:pt x="160" y="300"/>
                  </a:lnTo>
                  <a:lnTo>
                    <a:pt x="131" y="301"/>
                  </a:lnTo>
                  <a:lnTo>
                    <a:pt x="102" y="300"/>
                  </a:lnTo>
                  <a:lnTo>
                    <a:pt x="77" y="293"/>
                  </a:lnTo>
                  <a:lnTo>
                    <a:pt x="55" y="281"/>
                  </a:lnTo>
                  <a:lnTo>
                    <a:pt x="38" y="264"/>
                  </a:lnTo>
                  <a:lnTo>
                    <a:pt x="21" y="243"/>
                  </a:lnTo>
                  <a:lnTo>
                    <a:pt x="9" y="217"/>
                  </a:lnTo>
                  <a:lnTo>
                    <a:pt x="2" y="187"/>
                  </a:lnTo>
                  <a:lnTo>
                    <a:pt x="0" y="151"/>
                  </a:lnTo>
                  <a:lnTo>
                    <a:pt x="2" y="118"/>
                  </a:lnTo>
                  <a:lnTo>
                    <a:pt x="10" y="89"/>
                  </a:lnTo>
                  <a:lnTo>
                    <a:pt x="22" y="63"/>
                  </a:lnTo>
                  <a:lnTo>
                    <a:pt x="40" y="40"/>
                  </a:lnTo>
                  <a:lnTo>
                    <a:pt x="60" y="22"/>
                  </a:lnTo>
                  <a:lnTo>
                    <a:pt x="82" y="9"/>
                  </a:lnTo>
                  <a:lnTo>
                    <a:pt x="106" y="2"/>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1" name="Freeform 22"/>
            <p:cNvSpPr>
              <a:spLocks noEditPoints="1"/>
            </p:cNvSpPr>
            <p:nvPr userDrawn="1"/>
          </p:nvSpPr>
          <p:spPr bwMode="auto">
            <a:xfrm>
              <a:off x="1211840" y="991296"/>
              <a:ext cx="53161" cy="53161"/>
            </a:xfrm>
            <a:custGeom>
              <a:avLst/>
              <a:gdLst>
                <a:gd name="T0" fmla="*/ 22 w 58"/>
                <a:gd name="T1" fmla="*/ 27 h 58"/>
                <a:gd name="T2" fmla="*/ 32 w 58"/>
                <a:gd name="T3" fmla="*/ 27 h 58"/>
                <a:gd name="T4" fmla="*/ 36 w 58"/>
                <a:gd name="T5" fmla="*/ 23 h 58"/>
                <a:gd name="T6" fmla="*/ 36 w 58"/>
                <a:gd name="T7" fmla="*/ 18 h 58"/>
                <a:gd name="T8" fmla="*/ 32 w 58"/>
                <a:gd name="T9" fmla="*/ 15 h 58"/>
                <a:gd name="T10" fmla="*/ 22 w 58"/>
                <a:gd name="T11" fmla="*/ 15 h 58"/>
                <a:gd name="T12" fmla="*/ 28 w 58"/>
                <a:gd name="T13" fmla="*/ 10 h 58"/>
                <a:gd name="T14" fmla="*/ 36 w 58"/>
                <a:gd name="T15" fmla="*/ 11 h 58"/>
                <a:gd name="T16" fmla="*/ 41 w 58"/>
                <a:gd name="T17" fmla="*/ 16 h 58"/>
                <a:gd name="T18" fmla="*/ 41 w 58"/>
                <a:gd name="T19" fmla="*/ 23 h 58"/>
                <a:gd name="T20" fmla="*/ 36 w 58"/>
                <a:gd name="T21" fmla="*/ 29 h 58"/>
                <a:gd name="T22" fmla="*/ 32 w 58"/>
                <a:gd name="T23" fmla="*/ 30 h 58"/>
                <a:gd name="T24" fmla="*/ 36 w 58"/>
                <a:gd name="T25" fmla="*/ 34 h 58"/>
                <a:gd name="T26" fmla="*/ 43 w 58"/>
                <a:gd name="T27" fmla="*/ 47 h 58"/>
                <a:gd name="T28" fmla="*/ 33 w 58"/>
                <a:gd name="T29" fmla="*/ 38 h 58"/>
                <a:gd name="T30" fmla="*/ 29 w 58"/>
                <a:gd name="T31" fmla="*/ 33 h 58"/>
                <a:gd name="T32" fmla="*/ 22 w 58"/>
                <a:gd name="T33" fmla="*/ 32 h 58"/>
                <a:gd name="T34" fmla="*/ 18 w 58"/>
                <a:gd name="T35" fmla="*/ 47 h 58"/>
                <a:gd name="T36" fmla="*/ 29 w 58"/>
                <a:gd name="T37" fmla="*/ 3 h 58"/>
                <a:gd name="T38" fmla="*/ 15 w 58"/>
                <a:gd name="T39" fmla="*/ 7 h 58"/>
                <a:gd name="T40" fmla="*/ 7 w 58"/>
                <a:gd name="T41" fmla="*/ 16 h 58"/>
                <a:gd name="T42" fmla="*/ 3 w 58"/>
                <a:gd name="T43" fmla="*/ 29 h 58"/>
                <a:gd name="T44" fmla="*/ 7 w 58"/>
                <a:gd name="T45" fmla="*/ 43 h 58"/>
                <a:gd name="T46" fmla="*/ 17 w 58"/>
                <a:gd name="T47" fmla="*/ 52 h 58"/>
                <a:gd name="T48" fmla="*/ 29 w 58"/>
                <a:gd name="T49" fmla="*/ 55 h 58"/>
                <a:gd name="T50" fmla="*/ 41 w 58"/>
                <a:gd name="T51" fmla="*/ 52 h 58"/>
                <a:gd name="T52" fmla="*/ 51 w 58"/>
                <a:gd name="T53" fmla="*/ 43 h 58"/>
                <a:gd name="T54" fmla="*/ 55 w 58"/>
                <a:gd name="T55" fmla="*/ 29 h 58"/>
                <a:gd name="T56" fmla="*/ 51 w 58"/>
                <a:gd name="T57" fmla="*/ 16 h 58"/>
                <a:gd name="T58" fmla="*/ 41 w 58"/>
                <a:gd name="T59" fmla="*/ 7 h 58"/>
                <a:gd name="T60" fmla="*/ 29 w 58"/>
                <a:gd name="T61" fmla="*/ 3 h 58"/>
                <a:gd name="T62" fmla="*/ 37 w 58"/>
                <a:gd name="T63" fmla="*/ 1 h 58"/>
                <a:gd name="T64" fmla="*/ 50 w 58"/>
                <a:gd name="T65" fmla="*/ 8 h 58"/>
                <a:gd name="T66" fmla="*/ 56 w 58"/>
                <a:gd name="T67" fmla="*/ 18 h 58"/>
                <a:gd name="T68" fmla="*/ 58 w 58"/>
                <a:gd name="T69" fmla="*/ 29 h 58"/>
                <a:gd name="T70" fmla="*/ 56 w 58"/>
                <a:gd name="T71" fmla="*/ 40 h 58"/>
                <a:gd name="T72" fmla="*/ 50 w 58"/>
                <a:gd name="T73" fmla="*/ 50 h 58"/>
                <a:gd name="T74" fmla="*/ 37 w 58"/>
                <a:gd name="T75" fmla="*/ 58 h 58"/>
                <a:gd name="T76" fmla="*/ 23 w 58"/>
                <a:gd name="T77" fmla="*/ 58 h 58"/>
                <a:gd name="T78" fmla="*/ 12 w 58"/>
                <a:gd name="T79" fmla="*/ 54 h 58"/>
                <a:gd name="T80" fmla="*/ 4 w 58"/>
                <a:gd name="T81" fmla="*/ 45 h 58"/>
                <a:gd name="T82" fmla="*/ 0 w 58"/>
                <a:gd name="T83" fmla="*/ 36 h 58"/>
                <a:gd name="T84" fmla="*/ 0 w 58"/>
                <a:gd name="T85" fmla="*/ 22 h 58"/>
                <a:gd name="T86" fmla="*/ 8 w 58"/>
                <a:gd name="T87" fmla="*/ 8 h 58"/>
                <a:gd name="T88" fmla="*/ 18 w 58"/>
                <a:gd name="T89" fmla="*/ 3 h 58"/>
                <a:gd name="T90" fmla="*/ 29 w 58"/>
                <a:gd name="T9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 h="58">
                  <a:moveTo>
                    <a:pt x="22" y="15"/>
                  </a:moveTo>
                  <a:lnTo>
                    <a:pt x="22" y="27"/>
                  </a:lnTo>
                  <a:lnTo>
                    <a:pt x="29" y="27"/>
                  </a:lnTo>
                  <a:lnTo>
                    <a:pt x="32" y="27"/>
                  </a:lnTo>
                  <a:lnTo>
                    <a:pt x="34" y="26"/>
                  </a:lnTo>
                  <a:lnTo>
                    <a:pt x="36" y="23"/>
                  </a:lnTo>
                  <a:lnTo>
                    <a:pt x="36" y="21"/>
                  </a:lnTo>
                  <a:lnTo>
                    <a:pt x="36" y="18"/>
                  </a:lnTo>
                  <a:lnTo>
                    <a:pt x="34" y="16"/>
                  </a:lnTo>
                  <a:lnTo>
                    <a:pt x="32" y="15"/>
                  </a:lnTo>
                  <a:lnTo>
                    <a:pt x="28" y="15"/>
                  </a:lnTo>
                  <a:lnTo>
                    <a:pt x="22" y="15"/>
                  </a:lnTo>
                  <a:close/>
                  <a:moveTo>
                    <a:pt x="18" y="10"/>
                  </a:moveTo>
                  <a:lnTo>
                    <a:pt x="28" y="10"/>
                  </a:lnTo>
                  <a:lnTo>
                    <a:pt x="32" y="11"/>
                  </a:lnTo>
                  <a:lnTo>
                    <a:pt x="36" y="11"/>
                  </a:lnTo>
                  <a:lnTo>
                    <a:pt x="39" y="14"/>
                  </a:lnTo>
                  <a:lnTo>
                    <a:pt x="41" y="16"/>
                  </a:lnTo>
                  <a:lnTo>
                    <a:pt x="41" y="21"/>
                  </a:lnTo>
                  <a:lnTo>
                    <a:pt x="41" y="23"/>
                  </a:lnTo>
                  <a:lnTo>
                    <a:pt x="39" y="27"/>
                  </a:lnTo>
                  <a:lnTo>
                    <a:pt x="36" y="29"/>
                  </a:lnTo>
                  <a:lnTo>
                    <a:pt x="32" y="30"/>
                  </a:lnTo>
                  <a:lnTo>
                    <a:pt x="32" y="30"/>
                  </a:lnTo>
                  <a:lnTo>
                    <a:pt x="34" y="32"/>
                  </a:lnTo>
                  <a:lnTo>
                    <a:pt x="36" y="34"/>
                  </a:lnTo>
                  <a:lnTo>
                    <a:pt x="39" y="37"/>
                  </a:lnTo>
                  <a:lnTo>
                    <a:pt x="43" y="47"/>
                  </a:lnTo>
                  <a:lnTo>
                    <a:pt x="37" y="47"/>
                  </a:lnTo>
                  <a:lnTo>
                    <a:pt x="33" y="38"/>
                  </a:lnTo>
                  <a:lnTo>
                    <a:pt x="30" y="34"/>
                  </a:lnTo>
                  <a:lnTo>
                    <a:pt x="29" y="33"/>
                  </a:lnTo>
                  <a:lnTo>
                    <a:pt x="26" y="32"/>
                  </a:lnTo>
                  <a:lnTo>
                    <a:pt x="22" y="32"/>
                  </a:lnTo>
                  <a:lnTo>
                    <a:pt x="22" y="47"/>
                  </a:lnTo>
                  <a:lnTo>
                    <a:pt x="18" y="47"/>
                  </a:lnTo>
                  <a:lnTo>
                    <a:pt x="18" y="10"/>
                  </a:lnTo>
                  <a:close/>
                  <a:moveTo>
                    <a:pt x="29" y="3"/>
                  </a:moveTo>
                  <a:lnTo>
                    <a:pt x="22" y="4"/>
                  </a:lnTo>
                  <a:lnTo>
                    <a:pt x="15" y="7"/>
                  </a:lnTo>
                  <a:lnTo>
                    <a:pt x="11" y="11"/>
                  </a:lnTo>
                  <a:lnTo>
                    <a:pt x="7" y="16"/>
                  </a:lnTo>
                  <a:lnTo>
                    <a:pt x="4" y="22"/>
                  </a:lnTo>
                  <a:lnTo>
                    <a:pt x="3" y="29"/>
                  </a:lnTo>
                  <a:lnTo>
                    <a:pt x="4" y="36"/>
                  </a:lnTo>
                  <a:lnTo>
                    <a:pt x="7" y="43"/>
                  </a:lnTo>
                  <a:lnTo>
                    <a:pt x="11" y="48"/>
                  </a:lnTo>
                  <a:lnTo>
                    <a:pt x="17" y="52"/>
                  </a:lnTo>
                  <a:lnTo>
                    <a:pt x="22" y="54"/>
                  </a:lnTo>
                  <a:lnTo>
                    <a:pt x="29" y="55"/>
                  </a:lnTo>
                  <a:lnTo>
                    <a:pt x="36" y="54"/>
                  </a:lnTo>
                  <a:lnTo>
                    <a:pt x="41" y="52"/>
                  </a:lnTo>
                  <a:lnTo>
                    <a:pt x="47" y="48"/>
                  </a:lnTo>
                  <a:lnTo>
                    <a:pt x="51" y="43"/>
                  </a:lnTo>
                  <a:lnTo>
                    <a:pt x="54" y="36"/>
                  </a:lnTo>
                  <a:lnTo>
                    <a:pt x="55" y="29"/>
                  </a:lnTo>
                  <a:lnTo>
                    <a:pt x="54" y="22"/>
                  </a:lnTo>
                  <a:lnTo>
                    <a:pt x="51" y="16"/>
                  </a:lnTo>
                  <a:lnTo>
                    <a:pt x="47" y="11"/>
                  </a:lnTo>
                  <a:lnTo>
                    <a:pt x="41" y="7"/>
                  </a:lnTo>
                  <a:lnTo>
                    <a:pt x="36" y="4"/>
                  </a:lnTo>
                  <a:lnTo>
                    <a:pt x="29" y="3"/>
                  </a:lnTo>
                  <a:close/>
                  <a:moveTo>
                    <a:pt x="29" y="0"/>
                  </a:moveTo>
                  <a:lnTo>
                    <a:pt x="37" y="1"/>
                  </a:lnTo>
                  <a:lnTo>
                    <a:pt x="44" y="4"/>
                  </a:lnTo>
                  <a:lnTo>
                    <a:pt x="50" y="8"/>
                  </a:lnTo>
                  <a:lnTo>
                    <a:pt x="54" y="12"/>
                  </a:lnTo>
                  <a:lnTo>
                    <a:pt x="56" y="18"/>
                  </a:lnTo>
                  <a:lnTo>
                    <a:pt x="58" y="23"/>
                  </a:lnTo>
                  <a:lnTo>
                    <a:pt x="58" y="29"/>
                  </a:lnTo>
                  <a:lnTo>
                    <a:pt x="58" y="34"/>
                  </a:lnTo>
                  <a:lnTo>
                    <a:pt x="56" y="40"/>
                  </a:lnTo>
                  <a:lnTo>
                    <a:pt x="54" y="45"/>
                  </a:lnTo>
                  <a:lnTo>
                    <a:pt x="50" y="50"/>
                  </a:lnTo>
                  <a:lnTo>
                    <a:pt x="44" y="55"/>
                  </a:lnTo>
                  <a:lnTo>
                    <a:pt x="37" y="58"/>
                  </a:lnTo>
                  <a:lnTo>
                    <a:pt x="29" y="58"/>
                  </a:lnTo>
                  <a:lnTo>
                    <a:pt x="23" y="58"/>
                  </a:lnTo>
                  <a:lnTo>
                    <a:pt x="18" y="56"/>
                  </a:lnTo>
                  <a:lnTo>
                    <a:pt x="12" y="54"/>
                  </a:lnTo>
                  <a:lnTo>
                    <a:pt x="8" y="50"/>
                  </a:lnTo>
                  <a:lnTo>
                    <a:pt x="4" y="45"/>
                  </a:lnTo>
                  <a:lnTo>
                    <a:pt x="1" y="41"/>
                  </a:lnTo>
                  <a:lnTo>
                    <a:pt x="0" y="36"/>
                  </a:lnTo>
                  <a:lnTo>
                    <a:pt x="0" y="29"/>
                  </a:lnTo>
                  <a:lnTo>
                    <a:pt x="0" y="22"/>
                  </a:lnTo>
                  <a:lnTo>
                    <a:pt x="3" y="15"/>
                  </a:lnTo>
                  <a:lnTo>
                    <a:pt x="8" y="8"/>
                  </a:lnTo>
                  <a:lnTo>
                    <a:pt x="12" y="5"/>
                  </a:lnTo>
                  <a:lnTo>
                    <a:pt x="18" y="3"/>
                  </a:lnTo>
                  <a:lnTo>
                    <a:pt x="23" y="0"/>
                  </a:lnTo>
                  <a:lnTo>
                    <a:pt x="29"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2" name="Freeform 23"/>
            <p:cNvSpPr>
              <a:spLocks/>
            </p:cNvSpPr>
            <p:nvPr userDrawn="1"/>
          </p:nvSpPr>
          <p:spPr bwMode="auto">
            <a:xfrm>
              <a:off x="902037" y="683326"/>
              <a:ext cx="192481" cy="164984"/>
            </a:xfrm>
            <a:custGeom>
              <a:avLst/>
              <a:gdLst>
                <a:gd name="T0" fmla="*/ 125 w 210"/>
                <a:gd name="T1" fmla="*/ 0 h 180"/>
                <a:gd name="T2" fmla="*/ 146 w 210"/>
                <a:gd name="T3" fmla="*/ 1 h 180"/>
                <a:gd name="T4" fmla="*/ 164 w 210"/>
                <a:gd name="T5" fmla="*/ 5 h 180"/>
                <a:gd name="T6" fmla="*/ 181 w 210"/>
                <a:gd name="T7" fmla="*/ 12 h 180"/>
                <a:gd name="T8" fmla="*/ 197 w 210"/>
                <a:gd name="T9" fmla="*/ 20 h 180"/>
                <a:gd name="T10" fmla="*/ 210 w 210"/>
                <a:gd name="T11" fmla="*/ 30 h 180"/>
                <a:gd name="T12" fmla="*/ 168 w 210"/>
                <a:gd name="T13" fmla="*/ 180 h 180"/>
                <a:gd name="T14" fmla="*/ 153 w 210"/>
                <a:gd name="T15" fmla="*/ 172 h 180"/>
                <a:gd name="T16" fmla="*/ 137 w 210"/>
                <a:gd name="T17" fmla="*/ 164 h 180"/>
                <a:gd name="T18" fmla="*/ 121 w 210"/>
                <a:gd name="T19" fmla="*/ 157 h 180"/>
                <a:gd name="T20" fmla="*/ 102 w 210"/>
                <a:gd name="T21" fmla="*/ 153 h 180"/>
                <a:gd name="T22" fmla="*/ 81 w 210"/>
                <a:gd name="T23" fmla="*/ 151 h 180"/>
                <a:gd name="T24" fmla="*/ 58 w 210"/>
                <a:gd name="T25" fmla="*/ 154 h 180"/>
                <a:gd name="T26" fmla="*/ 30 w 210"/>
                <a:gd name="T27" fmla="*/ 160 h 180"/>
                <a:gd name="T28" fmla="*/ 0 w 210"/>
                <a:gd name="T29" fmla="*/ 171 h 180"/>
                <a:gd name="T30" fmla="*/ 44 w 210"/>
                <a:gd name="T31" fmla="*/ 19 h 180"/>
                <a:gd name="T32" fmla="*/ 74 w 210"/>
                <a:gd name="T33" fmla="*/ 8 h 180"/>
                <a:gd name="T34" fmla="*/ 102 w 210"/>
                <a:gd name="T35" fmla="*/ 3 h 180"/>
                <a:gd name="T36" fmla="*/ 125 w 210"/>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180">
                  <a:moveTo>
                    <a:pt x="125" y="0"/>
                  </a:moveTo>
                  <a:lnTo>
                    <a:pt x="146" y="1"/>
                  </a:lnTo>
                  <a:lnTo>
                    <a:pt x="164" y="5"/>
                  </a:lnTo>
                  <a:lnTo>
                    <a:pt x="181" y="12"/>
                  </a:lnTo>
                  <a:lnTo>
                    <a:pt x="197" y="20"/>
                  </a:lnTo>
                  <a:lnTo>
                    <a:pt x="210" y="30"/>
                  </a:lnTo>
                  <a:lnTo>
                    <a:pt x="168" y="180"/>
                  </a:lnTo>
                  <a:lnTo>
                    <a:pt x="153" y="172"/>
                  </a:lnTo>
                  <a:lnTo>
                    <a:pt x="137" y="164"/>
                  </a:lnTo>
                  <a:lnTo>
                    <a:pt x="121" y="157"/>
                  </a:lnTo>
                  <a:lnTo>
                    <a:pt x="102" y="153"/>
                  </a:lnTo>
                  <a:lnTo>
                    <a:pt x="81" y="151"/>
                  </a:lnTo>
                  <a:lnTo>
                    <a:pt x="58" y="154"/>
                  </a:lnTo>
                  <a:lnTo>
                    <a:pt x="30" y="160"/>
                  </a:lnTo>
                  <a:lnTo>
                    <a:pt x="0" y="171"/>
                  </a:lnTo>
                  <a:lnTo>
                    <a:pt x="44" y="19"/>
                  </a:lnTo>
                  <a:lnTo>
                    <a:pt x="74" y="8"/>
                  </a:lnTo>
                  <a:lnTo>
                    <a:pt x="102" y="3"/>
                  </a:lnTo>
                  <a:lnTo>
                    <a:pt x="125"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3" name="Freeform 24"/>
            <p:cNvSpPr>
              <a:spLocks/>
            </p:cNvSpPr>
            <p:nvPr userDrawn="1"/>
          </p:nvSpPr>
          <p:spPr bwMode="auto">
            <a:xfrm>
              <a:off x="858041" y="846476"/>
              <a:ext cx="189732" cy="164984"/>
            </a:xfrm>
            <a:custGeom>
              <a:avLst/>
              <a:gdLst>
                <a:gd name="T0" fmla="*/ 122 w 207"/>
                <a:gd name="T1" fmla="*/ 0 h 180"/>
                <a:gd name="T2" fmla="*/ 143 w 207"/>
                <a:gd name="T3" fmla="*/ 1 h 180"/>
                <a:gd name="T4" fmla="*/ 161 w 207"/>
                <a:gd name="T5" fmla="*/ 5 h 180"/>
                <a:gd name="T6" fmla="*/ 179 w 207"/>
                <a:gd name="T7" fmla="*/ 12 h 180"/>
                <a:gd name="T8" fmla="*/ 194 w 207"/>
                <a:gd name="T9" fmla="*/ 20 h 180"/>
                <a:gd name="T10" fmla="*/ 207 w 207"/>
                <a:gd name="T11" fmla="*/ 30 h 180"/>
                <a:gd name="T12" fmla="*/ 165 w 207"/>
                <a:gd name="T13" fmla="*/ 180 h 180"/>
                <a:gd name="T14" fmla="*/ 151 w 207"/>
                <a:gd name="T15" fmla="*/ 170 h 180"/>
                <a:gd name="T16" fmla="*/ 136 w 207"/>
                <a:gd name="T17" fmla="*/ 162 h 180"/>
                <a:gd name="T18" fmla="*/ 119 w 207"/>
                <a:gd name="T19" fmla="*/ 157 h 180"/>
                <a:gd name="T20" fmla="*/ 102 w 207"/>
                <a:gd name="T21" fmla="*/ 151 h 180"/>
                <a:gd name="T22" fmla="*/ 81 w 207"/>
                <a:gd name="T23" fmla="*/ 150 h 180"/>
                <a:gd name="T24" fmla="*/ 59 w 207"/>
                <a:gd name="T25" fmla="*/ 151 h 180"/>
                <a:gd name="T26" fmla="*/ 33 w 207"/>
                <a:gd name="T27" fmla="*/ 157 h 180"/>
                <a:gd name="T28" fmla="*/ 4 w 207"/>
                <a:gd name="T29" fmla="*/ 168 h 180"/>
                <a:gd name="T30" fmla="*/ 3 w 207"/>
                <a:gd name="T31" fmla="*/ 168 h 180"/>
                <a:gd name="T32" fmla="*/ 1 w 207"/>
                <a:gd name="T33" fmla="*/ 168 h 180"/>
                <a:gd name="T34" fmla="*/ 0 w 207"/>
                <a:gd name="T35" fmla="*/ 166 h 180"/>
                <a:gd name="T36" fmla="*/ 0 w 207"/>
                <a:gd name="T37" fmla="*/ 163 h 180"/>
                <a:gd name="T38" fmla="*/ 0 w 207"/>
                <a:gd name="T39" fmla="*/ 163 h 180"/>
                <a:gd name="T40" fmla="*/ 41 w 207"/>
                <a:gd name="T41" fmla="*/ 19 h 180"/>
                <a:gd name="T42" fmla="*/ 71 w 207"/>
                <a:gd name="T43" fmla="*/ 8 h 180"/>
                <a:gd name="T44" fmla="*/ 99 w 207"/>
                <a:gd name="T45" fmla="*/ 2 h 180"/>
                <a:gd name="T46" fmla="*/ 122 w 207"/>
                <a:gd name="T4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180">
                  <a:moveTo>
                    <a:pt x="122" y="0"/>
                  </a:moveTo>
                  <a:lnTo>
                    <a:pt x="143" y="1"/>
                  </a:lnTo>
                  <a:lnTo>
                    <a:pt x="161" y="5"/>
                  </a:lnTo>
                  <a:lnTo>
                    <a:pt x="179" y="12"/>
                  </a:lnTo>
                  <a:lnTo>
                    <a:pt x="194" y="20"/>
                  </a:lnTo>
                  <a:lnTo>
                    <a:pt x="207" y="30"/>
                  </a:lnTo>
                  <a:lnTo>
                    <a:pt x="165" y="180"/>
                  </a:lnTo>
                  <a:lnTo>
                    <a:pt x="151" y="170"/>
                  </a:lnTo>
                  <a:lnTo>
                    <a:pt x="136" y="162"/>
                  </a:lnTo>
                  <a:lnTo>
                    <a:pt x="119" y="157"/>
                  </a:lnTo>
                  <a:lnTo>
                    <a:pt x="102" y="151"/>
                  </a:lnTo>
                  <a:lnTo>
                    <a:pt x="81" y="150"/>
                  </a:lnTo>
                  <a:lnTo>
                    <a:pt x="59" y="151"/>
                  </a:lnTo>
                  <a:lnTo>
                    <a:pt x="33" y="157"/>
                  </a:lnTo>
                  <a:lnTo>
                    <a:pt x="4" y="168"/>
                  </a:lnTo>
                  <a:lnTo>
                    <a:pt x="3" y="168"/>
                  </a:lnTo>
                  <a:lnTo>
                    <a:pt x="1" y="168"/>
                  </a:lnTo>
                  <a:lnTo>
                    <a:pt x="0" y="166"/>
                  </a:lnTo>
                  <a:lnTo>
                    <a:pt x="0" y="163"/>
                  </a:lnTo>
                  <a:lnTo>
                    <a:pt x="0" y="163"/>
                  </a:lnTo>
                  <a:lnTo>
                    <a:pt x="41" y="19"/>
                  </a:lnTo>
                  <a:lnTo>
                    <a:pt x="71" y="8"/>
                  </a:lnTo>
                  <a:lnTo>
                    <a:pt x="99" y="2"/>
                  </a:lnTo>
                  <a:lnTo>
                    <a:pt x="1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4" name="Freeform 25"/>
            <p:cNvSpPr>
              <a:spLocks/>
            </p:cNvSpPr>
            <p:nvPr userDrawn="1"/>
          </p:nvSpPr>
          <p:spPr bwMode="auto">
            <a:xfrm>
              <a:off x="1029442" y="887723"/>
              <a:ext cx="193398" cy="164984"/>
            </a:xfrm>
            <a:custGeom>
              <a:avLst/>
              <a:gdLst>
                <a:gd name="T0" fmla="*/ 44 w 211"/>
                <a:gd name="T1" fmla="*/ 0 h 180"/>
                <a:gd name="T2" fmla="*/ 58 w 211"/>
                <a:gd name="T3" fmla="*/ 10 h 180"/>
                <a:gd name="T4" fmla="*/ 73 w 211"/>
                <a:gd name="T5" fmla="*/ 18 h 180"/>
                <a:gd name="T6" fmla="*/ 91 w 211"/>
                <a:gd name="T7" fmla="*/ 23 h 180"/>
                <a:gd name="T8" fmla="*/ 108 w 211"/>
                <a:gd name="T9" fmla="*/ 29 h 180"/>
                <a:gd name="T10" fmla="*/ 129 w 211"/>
                <a:gd name="T11" fmla="*/ 29 h 180"/>
                <a:gd name="T12" fmla="*/ 154 w 211"/>
                <a:gd name="T13" fmla="*/ 28 h 180"/>
                <a:gd name="T14" fmla="*/ 180 w 211"/>
                <a:gd name="T15" fmla="*/ 21 h 180"/>
                <a:gd name="T16" fmla="*/ 211 w 211"/>
                <a:gd name="T17" fmla="*/ 10 h 180"/>
                <a:gd name="T18" fmla="*/ 167 w 211"/>
                <a:gd name="T19" fmla="*/ 161 h 180"/>
                <a:gd name="T20" fmla="*/ 137 w 211"/>
                <a:gd name="T21" fmla="*/ 172 h 180"/>
                <a:gd name="T22" fmla="*/ 110 w 211"/>
                <a:gd name="T23" fmla="*/ 178 h 180"/>
                <a:gd name="T24" fmla="*/ 86 w 211"/>
                <a:gd name="T25" fmla="*/ 180 h 180"/>
                <a:gd name="T26" fmla="*/ 66 w 211"/>
                <a:gd name="T27" fmla="*/ 179 h 180"/>
                <a:gd name="T28" fmla="*/ 47 w 211"/>
                <a:gd name="T29" fmla="*/ 175 h 180"/>
                <a:gd name="T30" fmla="*/ 30 w 211"/>
                <a:gd name="T31" fmla="*/ 168 h 180"/>
                <a:gd name="T32" fmla="*/ 15 w 211"/>
                <a:gd name="T33" fmla="*/ 160 h 180"/>
                <a:gd name="T34" fmla="*/ 0 w 211"/>
                <a:gd name="T35" fmla="*/ 150 h 180"/>
                <a:gd name="T36" fmla="*/ 44 w 211"/>
                <a:gd name="T37" fmla="*/ 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0">
                  <a:moveTo>
                    <a:pt x="44" y="0"/>
                  </a:moveTo>
                  <a:lnTo>
                    <a:pt x="58" y="10"/>
                  </a:lnTo>
                  <a:lnTo>
                    <a:pt x="73" y="18"/>
                  </a:lnTo>
                  <a:lnTo>
                    <a:pt x="91" y="23"/>
                  </a:lnTo>
                  <a:lnTo>
                    <a:pt x="108" y="29"/>
                  </a:lnTo>
                  <a:lnTo>
                    <a:pt x="129" y="29"/>
                  </a:lnTo>
                  <a:lnTo>
                    <a:pt x="154" y="28"/>
                  </a:lnTo>
                  <a:lnTo>
                    <a:pt x="180" y="21"/>
                  </a:lnTo>
                  <a:lnTo>
                    <a:pt x="211" y="10"/>
                  </a:lnTo>
                  <a:lnTo>
                    <a:pt x="167" y="161"/>
                  </a:lnTo>
                  <a:lnTo>
                    <a:pt x="137" y="172"/>
                  </a:lnTo>
                  <a:lnTo>
                    <a:pt x="110" y="178"/>
                  </a:lnTo>
                  <a:lnTo>
                    <a:pt x="86" y="180"/>
                  </a:lnTo>
                  <a:lnTo>
                    <a:pt x="66" y="179"/>
                  </a:lnTo>
                  <a:lnTo>
                    <a:pt x="47" y="175"/>
                  </a:lnTo>
                  <a:lnTo>
                    <a:pt x="30" y="168"/>
                  </a:lnTo>
                  <a:lnTo>
                    <a:pt x="15" y="160"/>
                  </a:lnTo>
                  <a:lnTo>
                    <a:pt x="0" y="150"/>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sp>
          <p:nvSpPr>
            <p:cNvPr id="45" name="Freeform 26"/>
            <p:cNvSpPr>
              <a:spLocks/>
            </p:cNvSpPr>
            <p:nvPr userDrawn="1"/>
          </p:nvSpPr>
          <p:spPr bwMode="auto">
            <a:xfrm>
              <a:off x="1076187" y="724572"/>
              <a:ext cx="193398" cy="166817"/>
            </a:xfrm>
            <a:custGeom>
              <a:avLst/>
              <a:gdLst>
                <a:gd name="T0" fmla="*/ 44 w 211"/>
                <a:gd name="T1" fmla="*/ 0 h 182"/>
                <a:gd name="T2" fmla="*/ 57 w 211"/>
                <a:gd name="T3" fmla="*/ 10 h 182"/>
                <a:gd name="T4" fmla="*/ 72 w 211"/>
                <a:gd name="T5" fmla="*/ 18 h 182"/>
                <a:gd name="T6" fmla="*/ 89 w 211"/>
                <a:gd name="T7" fmla="*/ 25 h 182"/>
                <a:gd name="T8" fmla="*/ 108 w 211"/>
                <a:gd name="T9" fmla="*/ 29 h 182"/>
                <a:gd name="T10" fmla="*/ 129 w 211"/>
                <a:gd name="T11" fmla="*/ 31 h 182"/>
                <a:gd name="T12" fmla="*/ 152 w 211"/>
                <a:gd name="T13" fmla="*/ 28 h 182"/>
                <a:gd name="T14" fmla="*/ 180 w 211"/>
                <a:gd name="T15" fmla="*/ 22 h 182"/>
                <a:gd name="T16" fmla="*/ 211 w 211"/>
                <a:gd name="T17" fmla="*/ 11 h 182"/>
                <a:gd name="T18" fmla="*/ 167 w 211"/>
                <a:gd name="T19" fmla="*/ 161 h 182"/>
                <a:gd name="T20" fmla="*/ 137 w 211"/>
                <a:gd name="T21" fmla="*/ 172 h 182"/>
                <a:gd name="T22" fmla="*/ 110 w 211"/>
                <a:gd name="T23" fmla="*/ 179 h 182"/>
                <a:gd name="T24" fmla="*/ 86 w 211"/>
                <a:gd name="T25" fmla="*/ 182 h 182"/>
                <a:gd name="T26" fmla="*/ 66 w 211"/>
                <a:gd name="T27" fmla="*/ 181 h 182"/>
                <a:gd name="T28" fmla="*/ 46 w 211"/>
                <a:gd name="T29" fmla="*/ 175 h 182"/>
                <a:gd name="T30" fmla="*/ 30 w 211"/>
                <a:gd name="T31" fmla="*/ 170 h 182"/>
                <a:gd name="T32" fmla="*/ 15 w 211"/>
                <a:gd name="T33" fmla="*/ 161 h 182"/>
                <a:gd name="T34" fmla="*/ 0 w 211"/>
                <a:gd name="T35" fmla="*/ 152 h 182"/>
                <a:gd name="T36" fmla="*/ 44 w 211"/>
                <a:gd name="T37" fmla="*/ 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82">
                  <a:moveTo>
                    <a:pt x="44" y="0"/>
                  </a:moveTo>
                  <a:lnTo>
                    <a:pt x="57" y="10"/>
                  </a:lnTo>
                  <a:lnTo>
                    <a:pt x="72" y="18"/>
                  </a:lnTo>
                  <a:lnTo>
                    <a:pt x="89" y="25"/>
                  </a:lnTo>
                  <a:lnTo>
                    <a:pt x="108" y="29"/>
                  </a:lnTo>
                  <a:lnTo>
                    <a:pt x="129" y="31"/>
                  </a:lnTo>
                  <a:lnTo>
                    <a:pt x="152" y="28"/>
                  </a:lnTo>
                  <a:lnTo>
                    <a:pt x="180" y="22"/>
                  </a:lnTo>
                  <a:lnTo>
                    <a:pt x="211" y="11"/>
                  </a:lnTo>
                  <a:lnTo>
                    <a:pt x="167" y="161"/>
                  </a:lnTo>
                  <a:lnTo>
                    <a:pt x="137" y="172"/>
                  </a:lnTo>
                  <a:lnTo>
                    <a:pt x="110" y="179"/>
                  </a:lnTo>
                  <a:lnTo>
                    <a:pt x="86" y="182"/>
                  </a:lnTo>
                  <a:lnTo>
                    <a:pt x="66" y="181"/>
                  </a:lnTo>
                  <a:lnTo>
                    <a:pt x="46" y="175"/>
                  </a:lnTo>
                  <a:lnTo>
                    <a:pt x="30" y="170"/>
                  </a:lnTo>
                  <a:lnTo>
                    <a:pt x="15" y="161"/>
                  </a:lnTo>
                  <a:lnTo>
                    <a:pt x="0" y="152"/>
                  </a:lnTo>
                  <a:lnTo>
                    <a:pt x="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pc="-150"/>
            </a:p>
          </p:txBody>
        </p:sp>
      </p:grpSp>
      <p:pic>
        <p:nvPicPr>
          <p:cNvPr id="46" name="Picture 2" descr="Microsoft logo and tagline"/>
          <p:cNvPicPr>
            <a:picLocks noChangeAspect="1" noChangeArrowheads="1"/>
          </p:cNvPicPr>
          <p:nvPr userDrawn="1"/>
        </p:nvPicPr>
        <p:blipFill rotWithShape="1">
          <a:blip r:embed="rId2">
            <a:lum bright="100000"/>
          </a:blip>
          <a:srcRect r="23057" b="35406"/>
          <a:stretch/>
        </p:blipFill>
        <p:spPr bwMode="black">
          <a:xfrm>
            <a:off x="7801585" y="4857750"/>
            <a:ext cx="1215415" cy="165323"/>
          </a:xfrm>
          <a:prstGeom prst="rect">
            <a:avLst/>
          </a:prstGeom>
          <a:noFill/>
        </p:spPr>
      </p:pic>
    </p:spTree>
    <p:extLst>
      <p:ext uri="{BB962C8B-B14F-4D97-AF65-F5344CB8AC3E}">
        <p14:creationId xmlns:p14="http://schemas.microsoft.com/office/powerpoint/2010/main" val="11015728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5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71450"/>
            <a:ext cx="8610600" cy="387798"/>
          </a:xfrm>
        </p:spPr>
        <p:txBody>
          <a:bodyPr/>
          <a:lstStyle>
            <a:lvl1pPr>
              <a:defRPr spc="0" baseline="0"/>
            </a:lvl1pPr>
          </a:lstStyle>
          <a:p>
            <a:r>
              <a:rPr lang="en-US" dirty="0" smtClean="0"/>
              <a:t>Click to edit agenda title</a:t>
            </a:r>
            <a:endParaRPr lang="en-US" dirty="0"/>
          </a:p>
        </p:txBody>
      </p:sp>
      <p:sp>
        <p:nvSpPr>
          <p:cNvPr id="3" name="Date Placeholder 2"/>
          <p:cNvSpPr>
            <a:spLocks noGrp="1"/>
          </p:cNvSpPr>
          <p:nvPr>
            <p:ph type="dt" sz="half" idx="10"/>
          </p:nvPr>
        </p:nvSpPr>
        <p:spPr>
          <a:xfrm>
            <a:off x="2865742" y="4887315"/>
            <a:ext cx="1098755" cy="182012"/>
          </a:xfrm>
        </p:spPr>
        <p:txBody>
          <a:bodyPr/>
          <a:lstStyle/>
          <a:p>
            <a:fld id="{CACA977F-13B5-401C-B1C3-C3A0AA116E56}" type="datetime1">
              <a:rPr lang="en-US" smtClean="0"/>
              <a:t>10/27/2013</a:t>
            </a:fld>
            <a:endParaRPr lang="en-US"/>
          </a:p>
        </p:txBody>
      </p:sp>
      <p:sp>
        <p:nvSpPr>
          <p:cNvPr id="4" name="Footer Placeholder 3"/>
          <p:cNvSpPr>
            <a:spLocks noGrp="1"/>
          </p:cNvSpPr>
          <p:nvPr>
            <p:ph type="ftr" sz="quarter" idx="11"/>
          </p:nvPr>
        </p:nvSpPr>
        <p:spPr>
          <a:xfrm>
            <a:off x="3964493" y="4887315"/>
            <a:ext cx="2895600" cy="182012"/>
          </a:xfrm>
          <a:prstGeom prst="rect">
            <a:avLst/>
          </a:prstGeom>
        </p:spPr>
        <p:txBody>
          <a:bodyPr lIns="64008" tIns="32004" rIns="64008" bIns="32004"/>
          <a:lstStyle/>
          <a:p>
            <a:r>
              <a:rPr lang="en-US" dirty="0" smtClean="0"/>
              <a:t>‹#›</a:t>
            </a:r>
            <a:endParaRPr lang="en-US" dirty="0"/>
          </a:p>
        </p:txBody>
      </p:sp>
      <p:sp>
        <p:nvSpPr>
          <p:cNvPr id="6" name="Content Placeholder 6"/>
          <p:cNvSpPr>
            <a:spLocks noGrp="1"/>
          </p:cNvSpPr>
          <p:nvPr>
            <p:ph sz="quarter" idx="14"/>
          </p:nvPr>
        </p:nvSpPr>
        <p:spPr>
          <a:xfrm>
            <a:off x="381000" y="1143000"/>
            <a:ext cx="8610600" cy="3600450"/>
          </a:xfrm>
        </p:spPr>
        <p:txBody>
          <a:bodyPr>
            <a:normAutofit/>
          </a:bodyPr>
          <a:lstStyle>
            <a:lvl1pPr marL="273050" indent="-273050">
              <a:lnSpc>
                <a:spcPct val="100000"/>
              </a:lnSpc>
              <a:spcBef>
                <a:spcPts val="1200"/>
              </a:spcBef>
              <a:buSzPct val="100000"/>
              <a:buFont typeface="Arial" pitchFamily="34" charset="0"/>
              <a:buChar char="•"/>
              <a:defRPr sz="2800" spc="0" baseline="0">
                <a:solidFill>
                  <a:schemeClr val="tx1"/>
                </a:solidFill>
              </a:defRPr>
            </a:lvl1pPr>
            <a:lvl2pPr marL="730250" indent="-266700">
              <a:lnSpc>
                <a:spcPct val="100000"/>
              </a:lnSpc>
              <a:spcBef>
                <a:spcPts val="200"/>
              </a:spcBef>
              <a:spcAft>
                <a:spcPts val="200"/>
              </a:spcAft>
              <a:buFont typeface="Segoe Condensed" pitchFamily="34" charset="0"/>
              <a:buChar char="–"/>
              <a:defRPr sz="2400" spc="0" baseline="0">
                <a:solidFill>
                  <a:schemeClr val="tx1"/>
                </a:solidFill>
              </a:defRPr>
            </a:lvl2pPr>
            <a:lvl3pPr marL="1092200" indent="-177800">
              <a:buFont typeface="Wingdings" pitchFamily="2" charset="2"/>
              <a:buChar char="§"/>
              <a:defRPr sz="2400" spc="0" baseline="0">
                <a:solidFill>
                  <a:schemeClr val="tx1"/>
                </a:solidFill>
              </a:defRPr>
            </a:lvl3pPr>
            <a:lvl4pPr marL="1918463" indent="-382271">
              <a:buFont typeface="Wingdings" pitchFamily="2" charset="2"/>
              <a:buChar char="§"/>
              <a:defRPr sz="2400" spc="0" baseline="0">
                <a:solidFill>
                  <a:schemeClr val="tx1"/>
                </a:solidFill>
              </a:defRPr>
            </a:lvl4pPr>
            <a:lvl5pPr marL="2437639" indent="-389383">
              <a:buFont typeface="Wingdings" pitchFamily="2" charset="2"/>
              <a:buChar char="§"/>
              <a:defRPr sz="2400" spc="0" baseline="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381000" y="4818893"/>
            <a:ext cx="1490832" cy="318856"/>
          </a:xfrm>
          <a:prstGeom prst="rect">
            <a:avLst/>
          </a:prstGeom>
          <a:noFill/>
        </p:spPr>
        <p:txBody>
          <a:bodyPr wrap="none" lIns="102413" tIns="51206" rIns="102413" bIns="51206" rtlCol="0" anchor="ctr" anchorCtr="0">
            <a:spAutoFit/>
          </a:bodyPr>
          <a:lstStyle/>
          <a:p>
            <a:pPr algn="l"/>
            <a:r>
              <a:rPr lang="en-US" sz="1400" kern="0" spc="0" baseline="0" dirty="0" smtClean="0">
                <a:solidFill>
                  <a:schemeClr val="tx1"/>
                </a:solidFill>
              </a:rPr>
              <a:t>Windows Phone</a:t>
            </a:r>
            <a:endParaRPr lang="en-US" sz="1400" kern="0" spc="0" baseline="0" dirty="0" smtClean="0">
              <a:solidFill>
                <a:schemeClr val="tx1">
                  <a:lumMod val="60000"/>
                  <a:lumOff val="40000"/>
                </a:schemeClr>
              </a:solidFill>
            </a:endParaRPr>
          </a:p>
        </p:txBody>
      </p:sp>
      <p:sp>
        <p:nvSpPr>
          <p:cNvPr id="9" name="Freeform 32"/>
          <p:cNvSpPr>
            <a:spLocks noEditPoints="1"/>
          </p:cNvSpPr>
          <p:nvPr userDrawn="1"/>
        </p:nvSpPr>
        <p:spPr bwMode="auto">
          <a:xfrm>
            <a:off x="7391401" y="4900488"/>
            <a:ext cx="1278283" cy="155668"/>
          </a:xfrm>
          <a:custGeom>
            <a:avLst/>
            <a:gdLst>
              <a:gd name="T0" fmla="*/ 4053 w 5549"/>
              <a:gd name="T1" fmla="*/ 571 h 901"/>
              <a:gd name="T2" fmla="*/ 4198 w 5549"/>
              <a:gd name="T3" fmla="*/ 714 h 901"/>
              <a:gd name="T4" fmla="*/ 4309 w 5549"/>
              <a:gd name="T5" fmla="*/ 420 h 901"/>
              <a:gd name="T6" fmla="*/ 2725 w 5549"/>
              <a:gd name="T7" fmla="*/ 416 h 901"/>
              <a:gd name="T8" fmla="*/ 2678 w 5549"/>
              <a:gd name="T9" fmla="*/ 707 h 901"/>
              <a:gd name="T10" fmla="*/ 2897 w 5549"/>
              <a:gd name="T11" fmla="*/ 581 h 901"/>
              <a:gd name="T12" fmla="*/ 2818 w 5549"/>
              <a:gd name="T13" fmla="*/ 352 h 901"/>
              <a:gd name="T14" fmla="*/ 5500 w 5549"/>
              <a:gd name="T15" fmla="*/ 271 h 901"/>
              <a:gd name="T16" fmla="*/ 5504 w 5549"/>
              <a:gd name="T17" fmla="*/ 255 h 901"/>
              <a:gd name="T18" fmla="*/ 5502 w 5549"/>
              <a:gd name="T19" fmla="*/ 327 h 901"/>
              <a:gd name="T20" fmla="*/ 5435 w 5549"/>
              <a:gd name="T21" fmla="*/ 248 h 901"/>
              <a:gd name="T22" fmla="*/ 5539 w 5549"/>
              <a:gd name="T23" fmla="*/ 292 h 901"/>
              <a:gd name="T24" fmla="*/ 5477 w 5549"/>
              <a:gd name="T25" fmla="*/ 221 h 901"/>
              <a:gd name="T26" fmla="*/ 5477 w 5549"/>
              <a:gd name="T27" fmla="*/ 364 h 901"/>
              <a:gd name="T28" fmla="*/ 5477 w 5549"/>
              <a:gd name="T29" fmla="*/ 221 h 901"/>
              <a:gd name="T30" fmla="*/ 2032 w 5549"/>
              <a:gd name="T31" fmla="*/ 364 h 901"/>
              <a:gd name="T32" fmla="*/ 1806 w 5549"/>
              <a:gd name="T33" fmla="*/ 455 h 901"/>
              <a:gd name="T34" fmla="*/ 1690 w 5549"/>
              <a:gd name="T35" fmla="*/ 379 h 901"/>
              <a:gd name="T36" fmla="*/ 1572 w 5549"/>
              <a:gd name="T37" fmla="*/ 654 h 901"/>
              <a:gd name="T38" fmla="*/ 1746 w 5549"/>
              <a:gd name="T39" fmla="*/ 672 h 901"/>
              <a:gd name="T40" fmla="*/ 1971 w 5549"/>
              <a:gd name="T41" fmla="*/ 723 h 901"/>
              <a:gd name="T42" fmla="*/ 1611 w 5549"/>
              <a:gd name="T43" fmla="*/ 896 h 901"/>
              <a:gd name="T44" fmla="*/ 1338 w 5549"/>
              <a:gd name="T45" fmla="*/ 627 h 901"/>
              <a:gd name="T46" fmla="*/ 1567 w 5549"/>
              <a:gd name="T47" fmla="*/ 251 h 901"/>
              <a:gd name="T48" fmla="*/ 4470 w 5549"/>
              <a:gd name="T49" fmla="*/ 290 h 901"/>
              <a:gd name="T50" fmla="*/ 4485 w 5549"/>
              <a:gd name="T51" fmla="*/ 692 h 901"/>
              <a:gd name="T52" fmla="*/ 4048 w 5549"/>
              <a:gd name="T53" fmla="*/ 893 h 901"/>
              <a:gd name="T54" fmla="*/ 3810 w 5549"/>
              <a:gd name="T55" fmla="*/ 596 h 901"/>
              <a:gd name="T56" fmla="*/ 4051 w 5549"/>
              <a:gd name="T57" fmla="*/ 239 h 901"/>
              <a:gd name="T58" fmla="*/ 3738 w 5549"/>
              <a:gd name="T59" fmla="*/ 243 h 901"/>
              <a:gd name="T60" fmla="*/ 3810 w 5549"/>
              <a:gd name="T61" fmla="*/ 404 h 901"/>
              <a:gd name="T62" fmla="*/ 3568 w 5549"/>
              <a:gd name="T63" fmla="*/ 351 h 901"/>
              <a:gd name="T64" fmla="*/ 3435 w 5549"/>
              <a:gd name="T65" fmla="*/ 404 h 901"/>
              <a:gd name="T66" fmla="*/ 3715 w 5549"/>
              <a:gd name="T67" fmla="*/ 502 h 901"/>
              <a:gd name="T68" fmla="*/ 3772 w 5549"/>
              <a:gd name="T69" fmla="*/ 723 h 901"/>
              <a:gd name="T70" fmla="*/ 3481 w 5549"/>
              <a:gd name="T71" fmla="*/ 899 h 901"/>
              <a:gd name="T72" fmla="*/ 3109 w 5549"/>
              <a:gd name="T73" fmla="*/ 780 h 901"/>
              <a:gd name="T74" fmla="*/ 2924 w 5549"/>
              <a:gd name="T75" fmla="*/ 850 h 901"/>
              <a:gd name="T76" fmla="*/ 2466 w 5549"/>
              <a:gd name="T77" fmla="*/ 785 h 901"/>
              <a:gd name="T78" fmla="*/ 2446 w 5549"/>
              <a:gd name="T79" fmla="*/ 426 h 901"/>
              <a:gd name="T80" fmla="*/ 2260 w 5549"/>
              <a:gd name="T81" fmla="*/ 645 h 901"/>
              <a:gd name="T82" fmla="*/ 2505 w 5549"/>
              <a:gd name="T83" fmla="*/ 218 h 901"/>
              <a:gd name="T84" fmla="*/ 2863 w 5549"/>
              <a:gd name="T85" fmla="*/ 201 h 901"/>
              <a:gd name="T86" fmla="*/ 3146 w 5549"/>
              <a:gd name="T87" fmla="*/ 467 h 901"/>
              <a:gd name="T88" fmla="*/ 3344 w 5549"/>
              <a:gd name="T89" fmla="*/ 660 h 901"/>
              <a:gd name="T90" fmla="*/ 3452 w 5549"/>
              <a:gd name="T91" fmla="*/ 751 h 901"/>
              <a:gd name="T92" fmla="*/ 3486 w 5549"/>
              <a:gd name="T93" fmla="*/ 627 h 901"/>
              <a:gd name="T94" fmla="*/ 3243 w 5549"/>
              <a:gd name="T95" fmla="*/ 536 h 901"/>
              <a:gd name="T96" fmla="*/ 3290 w 5549"/>
              <a:gd name="T97" fmla="*/ 250 h 901"/>
              <a:gd name="T98" fmla="*/ 5014 w 5549"/>
              <a:gd name="T99" fmla="*/ 10 h 901"/>
              <a:gd name="T100" fmla="*/ 4899 w 5549"/>
              <a:gd name="T101" fmla="*/ 226 h 901"/>
              <a:gd name="T102" fmla="*/ 5157 w 5549"/>
              <a:gd name="T103" fmla="*/ 692 h 901"/>
              <a:gd name="T104" fmla="*/ 5224 w 5549"/>
              <a:gd name="T105" fmla="*/ 872 h 901"/>
              <a:gd name="T106" fmla="*/ 4973 w 5549"/>
              <a:gd name="T107" fmla="*/ 850 h 901"/>
              <a:gd name="T108" fmla="*/ 4766 w 5549"/>
              <a:gd name="T109" fmla="*/ 876 h 901"/>
              <a:gd name="T110" fmla="*/ 4741 w 5549"/>
              <a:gd name="T111" fmla="*/ 64 h 901"/>
              <a:gd name="T112" fmla="*/ 1406 w 5549"/>
              <a:gd name="T113" fmla="*/ 143 h 901"/>
              <a:gd name="T114" fmla="*/ 798 w 5549"/>
              <a:gd name="T115" fmla="*/ 406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549" h="901">
                <a:moveTo>
                  <a:pt x="4214" y="352"/>
                </a:moveTo>
                <a:lnTo>
                  <a:pt x="4189" y="361"/>
                </a:lnTo>
                <a:lnTo>
                  <a:pt x="4164" y="374"/>
                </a:lnTo>
                <a:lnTo>
                  <a:pt x="4142" y="393"/>
                </a:lnTo>
                <a:lnTo>
                  <a:pt x="4120" y="416"/>
                </a:lnTo>
                <a:lnTo>
                  <a:pt x="4102" y="443"/>
                </a:lnTo>
                <a:lnTo>
                  <a:pt x="4085" y="473"/>
                </a:lnTo>
                <a:lnTo>
                  <a:pt x="4071" y="505"/>
                </a:lnTo>
                <a:lnTo>
                  <a:pt x="4061" y="537"/>
                </a:lnTo>
                <a:lnTo>
                  <a:pt x="4053" y="571"/>
                </a:lnTo>
                <a:lnTo>
                  <a:pt x="4049" y="603"/>
                </a:lnTo>
                <a:lnTo>
                  <a:pt x="4049" y="633"/>
                </a:lnTo>
                <a:lnTo>
                  <a:pt x="4053" y="662"/>
                </a:lnTo>
                <a:lnTo>
                  <a:pt x="4061" y="687"/>
                </a:lnTo>
                <a:lnTo>
                  <a:pt x="4075" y="707"/>
                </a:lnTo>
                <a:lnTo>
                  <a:pt x="4093" y="723"/>
                </a:lnTo>
                <a:lnTo>
                  <a:pt x="4117" y="731"/>
                </a:lnTo>
                <a:lnTo>
                  <a:pt x="4145" y="733"/>
                </a:lnTo>
                <a:lnTo>
                  <a:pt x="4172" y="728"/>
                </a:lnTo>
                <a:lnTo>
                  <a:pt x="4198" y="714"/>
                </a:lnTo>
                <a:lnTo>
                  <a:pt x="4221" y="696"/>
                </a:lnTo>
                <a:lnTo>
                  <a:pt x="4243" y="672"/>
                </a:lnTo>
                <a:lnTo>
                  <a:pt x="4263" y="643"/>
                </a:lnTo>
                <a:lnTo>
                  <a:pt x="4278" y="613"/>
                </a:lnTo>
                <a:lnTo>
                  <a:pt x="4293" y="581"/>
                </a:lnTo>
                <a:lnTo>
                  <a:pt x="4304" y="547"/>
                </a:lnTo>
                <a:lnTo>
                  <a:pt x="4310" y="514"/>
                </a:lnTo>
                <a:lnTo>
                  <a:pt x="4314" y="480"/>
                </a:lnTo>
                <a:lnTo>
                  <a:pt x="4312" y="448"/>
                </a:lnTo>
                <a:lnTo>
                  <a:pt x="4309" y="420"/>
                </a:lnTo>
                <a:lnTo>
                  <a:pt x="4299" y="396"/>
                </a:lnTo>
                <a:lnTo>
                  <a:pt x="4285" y="376"/>
                </a:lnTo>
                <a:lnTo>
                  <a:pt x="4265" y="361"/>
                </a:lnTo>
                <a:lnTo>
                  <a:pt x="4241" y="352"/>
                </a:lnTo>
                <a:lnTo>
                  <a:pt x="4214" y="352"/>
                </a:lnTo>
                <a:close/>
                <a:moveTo>
                  <a:pt x="2818" y="352"/>
                </a:moveTo>
                <a:lnTo>
                  <a:pt x="2792" y="361"/>
                </a:lnTo>
                <a:lnTo>
                  <a:pt x="2769" y="374"/>
                </a:lnTo>
                <a:lnTo>
                  <a:pt x="2745" y="393"/>
                </a:lnTo>
                <a:lnTo>
                  <a:pt x="2725" y="416"/>
                </a:lnTo>
                <a:lnTo>
                  <a:pt x="2705" y="443"/>
                </a:lnTo>
                <a:lnTo>
                  <a:pt x="2690" y="473"/>
                </a:lnTo>
                <a:lnTo>
                  <a:pt x="2674" y="505"/>
                </a:lnTo>
                <a:lnTo>
                  <a:pt x="2664" y="537"/>
                </a:lnTo>
                <a:lnTo>
                  <a:pt x="2656" y="571"/>
                </a:lnTo>
                <a:lnTo>
                  <a:pt x="2653" y="603"/>
                </a:lnTo>
                <a:lnTo>
                  <a:pt x="2653" y="633"/>
                </a:lnTo>
                <a:lnTo>
                  <a:pt x="2656" y="662"/>
                </a:lnTo>
                <a:lnTo>
                  <a:pt x="2664" y="687"/>
                </a:lnTo>
                <a:lnTo>
                  <a:pt x="2678" y="707"/>
                </a:lnTo>
                <a:lnTo>
                  <a:pt x="2696" y="723"/>
                </a:lnTo>
                <a:lnTo>
                  <a:pt x="2720" y="731"/>
                </a:lnTo>
                <a:lnTo>
                  <a:pt x="2749" y="733"/>
                </a:lnTo>
                <a:lnTo>
                  <a:pt x="2775" y="728"/>
                </a:lnTo>
                <a:lnTo>
                  <a:pt x="2801" y="714"/>
                </a:lnTo>
                <a:lnTo>
                  <a:pt x="2826" y="696"/>
                </a:lnTo>
                <a:lnTo>
                  <a:pt x="2846" y="672"/>
                </a:lnTo>
                <a:lnTo>
                  <a:pt x="2866" y="643"/>
                </a:lnTo>
                <a:lnTo>
                  <a:pt x="2883" y="613"/>
                </a:lnTo>
                <a:lnTo>
                  <a:pt x="2897" y="581"/>
                </a:lnTo>
                <a:lnTo>
                  <a:pt x="2907" y="547"/>
                </a:lnTo>
                <a:lnTo>
                  <a:pt x="2913" y="514"/>
                </a:lnTo>
                <a:lnTo>
                  <a:pt x="2917" y="480"/>
                </a:lnTo>
                <a:lnTo>
                  <a:pt x="2917" y="448"/>
                </a:lnTo>
                <a:lnTo>
                  <a:pt x="2912" y="420"/>
                </a:lnTo>
                <a:lnTo>
                  <a:pt x="2902" y="396"/>
                </a:lnTo>
                <a:lnTo>
                  <a:pt x="2888" y="376"/>
                </a:lnTo>
                <a:lnTo>
                  <a:pt x="2868" y="361"/>
                </a:lnTo>
                <a:lnTo>
                  <a:pt x="2844" y="352"/>
                </a:lnTo>
                <a:lnTo>
                  <a:pt x="2818" y="352"/>
                </a:lnTo>
                <a:close/>
                <a:moveTo>
                  <a:pt x="5470" y="261"/>
                </a:moveTo>
                <a:lnTo>
                  <a:pt x="5465" y="283"/>
                </a:lnTo>
                <a:lnTo>
                  <a:pt x="5477" y="283"/>
                </a:lnTo>
                <a:lnTo>
                  <a:pt x="5480" y="283"/>
                </a:lnTo>
                <a:lnTo>
                  <a:pt x="5485" y="283"/>
                </a:lnTo>
                <a:lnTo>
                  <a:pt x="5488" y="283"/>
                </a:lnTo>
                <a:lnTo>
                  <a:pt x="5493" y="281"/>
                </a:lnTo>
                <a:lnTo>
                  <a:pt x="5497" y="280"/>
                </a:lnTo>
                <a:lnTo>
                  <a:pt x="5498" y="276"/>
                </a:lnTo>
                <a:lnTo>
                  <a:pt x="5500" y="271"/>
                </a:lnTo>
                <a:lnTo>
                  <a:pt x="5500" y="266"/>
                </a:lnTo>
                <a:lnTo>
                  <a:pt x="5498" y="265"/>
                </a:lnTo>
                <a:lnTo>
                  <a:pt x="5495" y="261"/>
                </a:lnTo>
                <a:lnTo>
                  <a:pt x="5490" y="261"/>
                </a:lnTo>
                <a:lnTo>
                  <a:pt x="5485" y="261"/>
                </a:lnTo>
                <a:lnTo>
                  <a:pt x="5470" y="261"/>
                </a:lnTo>
                <a:close/>
                <a:moveTo>
                  <a:pt x="5488" y="250"/>
                </a:moveTo>
                <a:lnTo>
                  <a:pt x="5495" y="251"/>
                </a:lnTo>
                <a:lnTo>
                  <a:pt x="5500" y="253"/>
                </a:lnTo>
                <a:lnTo>
                  <a:pt x="5504" y="255"/>
                </a:lnTo>
                <a:lnTo>
                  <a:pt x="5507" y="258"/>
                </a:lnTo>
                <a:lnTo>
                  <a:pt x="5509" y="263"/>
                </a:lnTo>
                <a:lnTo>
                  <a:pt x="5510" y="268"/>
                </a:lnTo>
                <a:lnTo>
                  <a:pt x="5510" y="271"/>
                </a:lnTo>
                <a:lnTo>
                  <a:pt x="5509" y="278"/>
                </a:lnTo>
                <a:lnTo>
                  <a:pt x="5505" y="285"/>
                </a:lnTo>
                <a:lnTo>
                  <a:pt x="5500" y="290"/>
                </a:lnTo>
                <a:lnTo>
                  <a:pt x="5495" y="292"/>
                </a:lnTo>
                <a:lnTo>
                  <a:pt x="5488" y="293"/>
                </a:lnTo>
                <a:lnTo>
                  <a:pt x="5502" y="327"/>
                </a:lnTo>
                <a:lnTo>
                  <a:pt x="5488" y="327"/>
                </a:lnTo>
                <a:lnTo>
                  <a:pt x="5477" y="293"/>
                </a:lnTo>
                <a:lnTo>
                  <a:pt x="5463" y="293"/>
                </a:lnTo>
                <a:lnTo>
                  <a:pt x="5455" y="327"/>
                </a:lnTo>
                <a:lnTo>
                  <a:pt x="5443" y="327"/>
                </a:lnTo>
                <a:lnTo>
                  <a:pt x="5460" y="251"/>
                </a:lnTo>
                <a:lnTo>
                  <a:pt x="5488" y="250"/>
                </a:lnTo>
                <a:close/>
                <a:moveTo>
                  <a:pt x="5477" y="231"/>
                </a:moveTo>
                <a:lnTo>
                  <a:pt x="5453" y="236"/>
                </a:lnTo>
                <a:lnTo>
                  <a:pt x="5435" y="248"/>
                </a:lnTo>
                <a:lnTo>
                  <a:pt x="5421" y="268"/>
                </a:lnTo>
                <a:lnTo>
                  <a:pt x="5416" y="292"/>
                </a:lnTo>
                <a:lnTo>
                  <a:pt x="5421" y="315"/>
                </a:lnTo>
                <a:lnTo>
                  <a:pt x="5435" y="335"/>
                </a:lnTo>
                <a:lnTo>
                  <a:pt x="5453" y="349"/>
                </a:lnTo>
                <a:lnTo>
                  <a:pt x="5477" y="352"/>
                </a:lnTo>
                <a:lnTo>
                  <a:pt x="5500" y="349"/>
                </a:lnTo>
                <a:lnTo>
                  <a:pt x="5520" y="335"/>
                </a:lnTo>
                <a:lnTo>
                  <a:pt x="5534" y="315"/>
                </a:lnTo>
                <a:lnTo>
                  <a:pt x="5539" y="292"/>
                </a:lnTo>
                <a:lnTo>
                  <a:pt x="5534" y="268"/>
                </a:lnTo>
                <a:lnTo>
                  <a:pt x="5520" y="248"/>
                </a:lnTo>
                <a:lnTo>
                  <a:pt x="5500" y="236"/>
                </a:lnTo>
                <a:lnTo>
                  <a:pt x="5477" y="231"/>
                </a:lnTo>
                <a:close/>
                <a:moveTo>
                  <a:pt x="1151" y="226"/>
                </a:moveTo>
                <a:lnTo>
                  <a:pt x="1387" y="226"/>
                </a:lnTo>
                <a:lnTo>
                  <a:pt x="1242" y="877"/>
                </a:lnTo>
                <a:lnTo>
                  <a:pt x="1005" y="876"/>
                </a:lnTo>
                <a:lnTo>
                  <a:pt x="1151" y="226"/>
                </a:lnTo>
                <a:close/>
                <a:moveTo>
                  <a:pt x="5477" y="221"/>
                </a:moveTo>
                <a:lnTo>
                  <a:pt x="5500" y="224"/>
                </a:lnTo>
                <a:lnTo>
                  <a:pt x="5519" y="234"/>
                </a:lnTo>
                <a:lnTo>
                  <a:pt x="5535" y="250"/>
                </a:lnTo>
                <a:lnTo>
                  <a:pt x="5546" y="268"/>
                </a:lnTo>
                <a:lnTo>
                  <a:pt x="5549" y="292"/>
                </a:lnTo>
                <a:lnTo>
                  <a:pt x="5546" y="313"/>
                </a:lnTo>
                <a:lnTo>
                  <a:pt x="5535" y="334"/>
                </a:lnTo>
                <a:lnTo>
                  <a:pt x="5519" y="349"/>
                </a:lnTo>
                <a:lnTo>
                  <a:pt x="5500" y="359"/>
                </a:lnTo>
                <a:lnTo>
                  <a:pt x="5477" y="364"/>
                </a:lnTo>
                <a:lnTo>
                  <a:pt x="5455" y="359"/>
                </a:lnTo>
                <a:lnTo>
                  <a:pt x="5435" y="349"/>
                </a:lnTo>
                <a:lnTo>
                  <a:pt x="5419" y="334"/>
                </a:lnTo>
                <a:lnTo>
                  <a:pt x="5409" y="313"/>
                </a:lnTo>
                <a:lnTo>
                  <a:pt x="5406" y="292"/>
                </a:lnTo>
                <a:lnTo>
                  <a:pt x="5409" y="268"/>
                </a:lnTo>
                <a:lnTo>
                  <a:pt x="5419" y="250"/>
                </a:lnTo>
                <a:lnTo>
                  <a:pt x="5435" y="234"/>
                </a:lnTo>
                <a:lnTo>
                  <a:pt x="5455" y="224"/>
                </a:lnTo>
                <a:lnTo>
                  <a:pt x="5477" y="221"/>
                </a:lnTo>
                <a:close/>
                <a:moveTo>
                  <a:pt x="1783" y="209"/>
                </a:moveTo>
                <a:lnTo>
                  <a:pt x="1833" y="214"/>
                </a:lnTo>
                <a:lnTo>
                  <a:pt x="1875" y="224"/>
                </a:lnTo>
                <a:lnTo>
                  <a:pt x="1912" y="238"/>
                </a:lnTo>
                <a:lnTo>
                  <a:pt x="1944" y="255"/>
                </a:lnTo>
                <a:lnTo>
                  <a:pt x="1969" y="275"/>
                </a:lnTo>
                <a:lnTo>
                  <a:pt x="1991" y="295"/>
                </a:lnTo>
                <a:lnTo>
                  <a:pt x="2008" y="319"/>
                </a:lnTo>
                <a:lnTo>
                  <a:pt x="2022" y="340"/>
                </a:lnTo>
                <a:lnTo>
                  <a:pt x="2032" y="364"/>
                </a:lnTo>
                <a:lnTo>
                  <a:pt x="2040" y="386"/>
                </a:lnTo>
                <a:lnTo>
                  <a:pt x="2045" y="408"/>
                </a:lnTo>
                <a:lnTo>
                  <a:pt x="2047" y="426"/>
                </a:lnTo>
                <a:lnTo>
                  <a:pt x="2048" y="443"/>
                </a:lnTo>
                <a:lnTo>
                  <a:pt x="2048" y="455"/>
                </a:lnTo>
                <a:lnTo>
                  <a:pt x="2048" y="465"/>
                </a:lnTo>
                <a:lnTo>
                  <a:pt x="2048" y="470"/>
                </a:lnTo>
                <a:lnTo>
                  <a:pt x="1804" y="470"/>
                </a:lnTo>
                <a:lnTo>
                  <a:pt x="1806" y="463"/>
                </a:lnTo>
                <a:lnTo>
                  <a:pt x="1806" y="455"/>
                </a:lnTo>
                <a:lnTo>
                  <a:pt x="1806" y="441"/>
                </a:lnTo>
                <a:lnTo>
                  <a:pt x="1806" y="428"/>
                </a:lnTo>
                <a:lnTo>
                  <a:pt x="1803" y="413"/>
                </a:lnTo>
                <a:lnTo>
                  <a:pt x="1796" y="398"/>
                </a:lnTo>
                <a:lnTo>
                  <a:pt x="1788" y="384"/>
                </a:lnTo>
                <a:lnTo>
                  <a:pt x="1776" y="374"/>
                </a:lnTo>
                <a:lnTo>
                  <a:pt x="1761" y="366"/>
                </a:lnTo>
                <a:lnTo>
                  <a:pt x="1739" y="364"/>
                </a:lnTo>
                <a:lnTo>
                  <a:pt x="1714" y="369"/>
                </a:lnTo>
                <a:lnTo>
                  <a:pt x="1690" y="379"/>
                </a:lnTo>
                <a:lnTo>
                  <a:pt x="1668" y="396"/>
                </a:lnTo>
                <a:lnTo>
                  <a:pt x="1646" y="418"/>
                </a:lnTo>
                <a:lnTo>
                  <a:pt x="1628" y="441"/>
                </a:lnTo>
                <a:lnTo>
                  <a:pt x="1611" y="470"/>
                </a:lnTo>
                <a:lnTo>
                  <a:pt x="1597" y="500"/>
                </a:lnTo>
                <a:lnTo>
                  <a:pt x="1586" y="532"/>
                </a:lnTo>
                <a:lnTo>
                  <a:pt x="1577" y="564"/>
                </a:lnTo>
                <a:lnTo>
                  <a:pt x="1572" y="596"/>
                </a:lnTo>
                <a:lnTo>
                  <a:pt x="1570" y="625"/>
                </a:lnTo>
                <a:lnTo>
                  <a:pt x="1572" y="654"/>
                </a:lnTo>
                <a:lnTo>
                  <a:pt x="1579" y="679"/>
                </a:lnTo>
                <a:lnTo>
                  <a:pt x="1591" y="699"/>
                </a:lnTo>
                <a:lnTo>
                  <a:pt x="1606" y="716"/>
                </a:lnTo>
                <a:lnTo>
                  <a:pt x="1626" y="728"/>
                </a:lnTo>
                <a:lnTo>
                  <a:pt x="1651" y="731"/>
                </a:lnTo>
                <a:lnTo>
                  <a:pt x="1677" y="728"/>
                </a:lnTo>
                <a:lnTo>
                  <a:pt x="1698" y="719"/>
                </a:lnTo>
                <a:lnTo>
                  <a:pt x="1719" y="706"/>
                </a:lnTo>
                <a:lnTo>
                  <a:pt x="1734" y="689"/>
                </a:lnTo>
                <a:lnTo>
                  <a:pt x="1746" y="672"/>
                </a:lnTo>
                <a:lnTo>
                  <a:pt x="1756" y="657"/>
                </a:lnTo>
                <a:lnTo>
                  <a:pt x="1762" y="645"/>
                </a:lnTo>
                <a:lnTo>
                  <a:pt x="1766" y="638"/>
                </a:lnTo>
                <a:lnTo>
                  <a:pt x="2011" y="638"/>
                </a:lnTo>
                <a:lnTo>
                  <a:pt x="2010" y="642"/>
                </a:lnTo>
                <a:lnTo>
                  <a:pt x="2008" y="650"/>
                </a:lnTo>
                <a:lnTo>
                  <a:pt x="2001" y="664"/>
                </a:lnTo>
                <a:lnTo>
                  <a:pt x="1995" y="680"/>
                </a:lnTo>
                <a:lnTo>
                  <a:pt x="1984" y="701"/>
                </a:lnTo>
                <a:lnTo>
                  <a:pt x="1971" y="723"/>
                </a:lnTo>
                <a:lnTo>
                  <a:pt x="1954" y="746"/>
                </a:lnTo>
                <a:lnTo>
                  <a:pt x="1934" y="771"/>
                </a:lnTo>
                <a:lnTo>
                  <a:pt x="1909" y="795"/>
                </a:lnTo>
                <a:lnTo>
                  <a:pt x="1880" y="819"/>
                </a:lnTo>
                <a:lnTo>
                  <a:pt x="1848" y="840"/>
                </a:lnTo>
                <a:lnTo>
                  <a:pt x="1811" y="859"/>
                </a:lnTo>
                <a:lnTo>
                  <a:pt x="1769" y="874"/>
                </a:lnTo>
                <a:lnTo>
                  <a:pt x="1722" y="888"/>
                </a:lnTo>
                <a:lnTo>
                  <a:pt x="1668" y="894"/>
                </a:lnTo>
                <a:lnTo>
                  <a:pt x="1611" y="896"/>
                </a:lnTo>
                <a:lnTo>
                  <a:pt x="1559" y="891"/>
                </a:lnTo>
                <a:lnTo>
                  <a:pt x="1512" y="879"/>
                </a:lnTo>
                <a:lnTo>
                  <a:pt x="1471" y="862"/>
                </a:lnTo>
                <a:lnTo>
                  <a:pt x="1436" y="840"/>
                </a:lnTo>
                <a:lnTo>
                  <a:pt x="1407" y="813"/>
                </a:lnTo>
                <a:lnTo>
                  <a:pt x="1382" y="781"/>
                </a:lnTo>
                <a:lnTo>
                  <a:pt x="1363" y="746"/>
                </a:lnTo>
                <a:lnTo>
                  <a:pt x="1350" y="707"/>
                </a:lnTo>
                <a:lnTo>
                  <a:pt x="1342" y="669"/>
                </a:lnTo>
                <a:lnTo>
                  <a:pt x="1338" y="627"/>
                </a:lnTo>
                <a:lnTo>
                  <a:pt x="1340" y="583"/>
                </a:lnTo>
                <a:lnTo>
                  <a:pt x="1345" y="539"/>
                </a:lnTo>
                <a:lnTo>
                  <a:pt x="1357" y="497"/>
                </a:lnTo>
                <a:lnTo>
                  <a:pt x="1374" y="455"/>
                </a:lnTo>
                <a:lnTo>
                  <a:pt x="1394" y="413"/>
                </a:lnTo>
                <a:lnTo>
                  <a:pt x="1419" y="374"/>
                </a:lnTo>
                <a:lnTo>
                  <a:pt x="1449" y="339"/>
                </a:lnTo>
                <a:lnTo>
                  <a:pt x="1485" y="305"/>
                </a:lnTo>
                <a:lnTo>
                  <a:pt x="1523" y="276"/>
                </a:lnTo>
                <a:lnTo>
                  <a:pt x="1567" y="251"/>
                </a:lnTo>
                <a:lnTo>
                  <a:pt x="1614" y="231"/>
                </a:lnTo>
                <a:lnTo>
                  <a:pt x="1666" y="218"/>
                </a:lnTo>
                <a:lnTo>
                  <a:pt x="1722" y="211"/>
                </a:lnTo>
                <a:lnTo>
                  <a:pt x="1783" y="209"/>
                </a:lnTo>
                <a:close/>
                <a:moveTo>
                  <a:pt x="4258" y="201"/>
                </a:moveTo>
                <a:lnTo>
                  <a:pt x="4312" y="207"/>
                </a:lnTo>
                <a:lnTo>
                  <a:pt x="4361" y="219"/>
                </a:lnTo>
                <a:lnTo>
                  <a:pt x="4403" y="238"/>
                </a:lnTo>
                <a:lnTo>
                  <a:pt x="4440" y="261"/>
                </a:lnTo>
                <a:lnTo>
                  <a:pt x="4470" y="290"/>
                </a:lnTo>
                <a:lnTo>
                  <a:pt x="4495" y="322"/>
                </a:lnTo>
                <a:lnTo>
                  <a:pt x="4516" y="357"/>
                </a:lnTo>
                <a:lnTo>
                  <a:pt x="4529" y="396"/>
                </a:lnTo>
                <a:lnTo>
                  <a:pt x="4538" y="436"/>
                </a:lnTo>
                <a:lnTo>
                  <a:pt x="4543" y="478"/>
                </a:lnTo>
                <a:lnTo>
                  <a:pt x="4541" y="522"/>
                </a:lnTo>
                <a:lnTo>
                  <a:pt x="4534" y="566"/>
                </a:lnTo>
                <a:lnTo>
                  <a:pt x="4522" y="608"/>
                </a:lnTo>
                <a:lnTo>
                  <a:pt x="4506" y="652"/>
                </a:lnTo>
                <a:lnTo>
                  <a:pt x="4485" y="692"/>
                </a:lnTo>
                <a:lnTo>
                  <a:pt x="4460" y="731"/>
                </a:lnTo>
                <a:lnTo>
                  <a:pt x="4430" y="768"/>
                </a:lnTo>
                <a:lnTo>
                  <a:pt x="4396" y="800"/>
                </a:lnTo>
                <a:lnTo>
                  <a:pt x="4357" y="830"/>
                </a:lnTo>
                <a:lnTo>
                  <a:pt x="4314" y="856"/>
                </a:lnTo>
                <a:lnTo>
                  <a:pt x="4267" y="874"/>
                </a:lnTo>
                <a:lnTo>
                  <a:pt x="4216" y="889"/>
                </a:lnTo>
                <a:lnTo>
                  <a:pt x="4161" y="898"/>
                </a:lnTo>
                <a:lnTo>
                  <a:pt x="4103" y="898"/>
                </a:lnTo>
                <a:lnTo>
                  <a:pt x="4048" y="893"/>
                </a:lnTo>
                <a:lnTo>
                  <a:pt x="4001" y="881"/>
                </a:lnTo>
                <a:lnTo>
                  <a:pt x="3957" y="864"/>
                </a:lnTo>
                <a:lnTo>
                  <a:pt x="3920" y="842"/>
                </a:lnTo>
                <a:lnTo>
                  <a:pt x="3890" y="815"/>
                </a:lnTo>
                <a:lnTo>
                  <a:pt x="3863" y="785"/>
                </a:lnTo>
                <a:lnTo>
                  <a:pt x="3842" y="753"/>
                </a:lnTo>
                <a:lnTo>
                  <a:pt x="3827" y="716"/>
                </a:lnTo>
                <a:lnTo>
                  <a:pt x="3817" y="677"/>
                </a:lnTo>
                <a:lnTo>
                  <a:pt x="3810" y="637"/>
                </a:lnTo>
                <a:lnTo>
                  <a:pt x="3810" y="596"/>
                </a:lnTo>
                <a:lnTo>
                  <a:pt x="3816" y="554"/>
                </a:lnTo>
                <a:lnTo>
                  <a:pt x="3824" y="512"/>
                </a:lnTo>
                <a:lnTo>
                  <a:pt x="3837" y="470"/>
                </a:lnTo>
                <a:lnTo>
                  <a:pt x="3856" y="430"/>
                </a:lnTo>
                <a:lnTo>
                  <a:pt x="3878" y="391"/>
                </a:lnTo>
                <a:lnTo>
                  <a:pt x="3905" y="354"/>
                </a:lnTo>
                <a:lnTo>
                  <a:pt x="3935" y="320"/>
                </a:lnTo>
                <a:lnTo>
                  <a:pt x="3970" y="290"/>
                </a:lnTo>
                <a:lnTo>
                  <a:pt x="4009" y="261"/>
                </a:lnTo>
                <a:lnTo>
                  <a:pt x="4051" y="239"/>
                </a:lnTo>
                <a:lnTo>
                  <a:pt x="4098" y="221"/>
                </a:lnTo>
                <a:lnTo>
                  <a:pt x="4147" y="207"/>
                </a:lnTo>
                <a:lnTo>
                  <a:pt x="4201" y="201"/>
                </a:lnTo>
                <a:lnTo>
                  <a:pt x="4258" y="201"/>
                </a:lnTo>
                <a:close/>
                <a:moveTo>
                  <a:pt x="3531" y="199"/>
                </a:moveTo>
                <a:lnTo>
                  <a:pt x="3587" y="201"/>
                </a:lnTo>
                <a:lnTo>
                  <a:pt x="3635" y="207"/>
                </a:lnTo>
                <a:lnTo>
                  <a:pt x="3676" y="218"/>
                </a:lnTo>
                <a:lnTo>
                  <a:pt x="3710" y="229"/>
                </a:lnTo>
                <a:lnTo>
                  <a:pt x="3738" y="243"/>
                </a:lnTo>
                <a:lnTo>
                  <a:pt x="3760" y="260"/>
                </a:lnTo>
                <a:lnTo>
                  <a:pt x="3777" y="276"/>
                </a:lnTo>
                <a:lnTo>
                  <a:pt x="3790" y="295"/>
                </a:lnTo>
                <a:lnTo>
                  <a:pt x="3800" y="313"/>
                </a:lnTo>
                <a:lnTo>
                  <a:pt x="3807" y="332"/>
                </a:lnTo>
                <a:lnTo>
                  <a:pt x="3810" y="349"/>
                </a:lnTo>
                <a:lnTo>
                  <a:pt x="3812" y="366"/>
                </a:lnTo>
                <a:lnTo>
                  <a:pt x="3812" y="381"/>
                </a:lnTo>
                <a:lnTo>
                  <a:pt x="3812" y="394"/>
                </a:lnTo>
                <a:lnTo>
                  <a:pt x="3810" y="404"/>
                </a:lnTo>
                <a:lnTo>
                  <a:pt x="3810" y="411"/>
                </a:lnTo>
                <a:lnTo>
                  <a:pt x="3810" y="416"/>
                </a:lnTo>
                <a:lnTo>
                  <a:pt x="3583" y="416"/>
                </a:lnTo>
                <a:lnTo>
                  <a:pt x="3585" y="414"/>
                </a:lnTo>
                <a:lnTo>
                  <a:pt x="3585" y="408"/>
                </a:lnTo>
                <a:lnTo>
                  <a:pt x="3587" y="398"/>
                </a:lnTo>
                <a:lnTo>
                  <a:pt x="3587" y="386"/>
                </a:lnTo>
                <a:lnTo>
                  <a:pt x="3583" y="374"/>
                </a:lnTo>
                <a:lnTo>
                  <a:pt x="3578" y="362"/>
                </a:lnTo>
                <a:lnTo>
                  <a:pt x="3568" y="351"/>
                </a:lnTo>
                <a:lnTo>
                  <a:pt x="3553" y="340"/>
                </a:lnTo>
                <a:lnTo>
                  <a:pt x="3534" y="334"/>
                </a:lnTo>
                <a:lnTo>
                  <a:pt x="3508" y="332"/>
                </a:lnTo>
                <a:lnTo>
                  <a:pt x="3481" y="334"/>
                </a:lnTo>
                <a:lnTo>
                  <a:pt x="3460" y="340"/>
                </a:lnTo>
                <a:lnTo>
                  <a:pt x="3444" y="351"/>
                </a:lnTo>
                <a:lnTo>
                  <a:pt x="3434" y="362"/>
                </a:lnTo>
                <a:lnTo>
                  <a:pt x="3427" y="376"/>
                </a:lnTo>
                <a:lnTo>
                  <a:pt x="3428" y="391"/>
                </a:lnTo>
                <a:lnTo>
                  <a:pt x="3435" y="404"/>
                </a:lnTo>
                <a:lnTo>
                  <a:pt x="3449" y="418"/>
                </a:lnTo>
                <a:lnTo>
                  <a:pt x="3469" y="430"/>
                </a:lnTo>
                <a:lnTo>
                  <a:pt x="3497" y="438"/>
                </a:lnTo>
                <a:lnTo>
                  <a:pt x="3531" y="445"/>
                </a:lnTo>
                <a:lnTo>
                  <a:pt x="3565" y="452"/>
                </a:lnTo>
                <a:lnTo>
                  <a:pt x="3597" y="458"/>
                </a:lnTo>
                <a:lnTo>
                  <a:pt x="3629" y="465"/>
                </a:lnTo>
                <a:lnTo>
                  <a:pt x="3659" y="475"/>
                </a:lnTo>
                <a:lnTo>
                  <a:pt x="3688" y="487"/>
                </a:lnTo>
                <a:lnTo>
                  <a:pt x="3715" y="502"/>
                </a:lnTo>
                <a:lnTo>
                  <a:pt x="3736" y="521"/>
                </a:lnTo>
                <a:lnTo>
                  <a:pt x="3757" y="542"/>
                </a:lnTo>
                <a:lnTo>
                  <a:pt x="3772" y="569"/>
                </a:lnTo>
                <a:lnTo>
                  <a:pt x="3782" y="601"/>
                </a:lnTo>
                <a:lnTo>
                  <a:pt x="3787" y="642"/>
                </a:lnTo>
                <a:lnTo>
                  <a:pt x="3787" y="652"/>
                </a:lnTo>
                <a:lnTo>
                  <a:pt x="3785" y="665"/>
                </a:lnTo>
                <a:lnTo>
                  <a:pt x="3784" y="682"/>
                </a:lnTo>
                <a:lnTo>
                  <a:pt x="3779" y="702"/>
                </a:lnTo>
                <a:lnTo>
                  <a:pt x="3772" y="723"/>
                </a:lnTo>
                <a:lnTo>
                  <a:pt x="3762" y="744"/>
                </a:lnTo>
                <a:lnTo>
                  <a:pt x="3748" y="768"/>
                </a:lnTo>
                <a:lnTo>
                  <a:pt x="3733" y="790"/>
                </a:lnTo>
                <a:lnTo>
                  <a:pt x="3711" y="812"/>
                </a:lnTo>
                <a:lnTo>
                  <a:pt x="3688" y="832"/>
                </a:lnTo>
                <a:lnTo>
                  <a:pt x="3657" y="852"/>
                </a:lnTo>
                <a:lnTo>
                  <a:pt x="3622" y="869"/>
                </a:lnTo>
                <a:lnTo>
                  <a:pt x="3582" y="882"/>
                </a:lnTo>
                <a:lnTo>
                  <a:pt x="3534" y="893"/>
                </a:lnTo>
                <a:lnTo>
                  <a:pt x="3481" y="899"/>
                </a:lnTo>
                <a:lnTo>
                  <a:pt x="3420" y="901"/>
                </a:lnTo>
                <a:lnTo>
                  <a:pt x="3359" y="898"/>
                </a:lnTo>
                <a:lnTo>
                  <a:pt x="3306" y="891"/>
                </a:lnTo>
                <a:lnTo>
                  <a:pt x="3260" y="881"/>
                </a:lnTo>
                <a:lnTo>
                  <a:pt x="3221" y="869"/>
                </a:lnTo>
                <a:lnTo>
                  <a:pt x="3188" y="854"/>
                </a:lnTo>
                <a:lnTo>
                  <a:pt x="3161" y="837"/>
                </a:lnTo>
                <a:lnTo>
                  <a:pt x="3139" y="820"/>
                </a:lnTo>
                <a:lnTo>
                  <a:pt x="3122" y="800"/>
                </a:lnTo>
                <a:lnTo>
                  <a:pt x="3109" y="780"/>
                </a:lnTo>
                <a:lnTo>
                  <a:pt x="3100" y="760"/>
                </a:lnTo>
                <a:lnTo>
                  <a:pt x="3094" y="739"/>
                </a:lnTo>
                <a:lnTo>
                  <a:pt x="3092" y="721"/>
                </a:lnTo>
                <a:lnTo>
                  <a:pt x="3090" y="702"/>
                </a:lnTo>
                <a:lnTo>
                  <a:pt x="3090" y="686"/>
                </a:lnTo>
                <a:lnTo>
                  <a:pt x="3068" y="723"/>
                </a:lnTo>
                <a:lnTo>
                  <a:pt x="3040" y="760"/>
                </a:lnTo>
                <a:lnTo>
                  <a:pt x="3006" y="793"/>
                </a:lnTo>
                <a:lnTo>
                  <a:pt x="2967" y="824"/>
                </a:lnTo>
                <a:lnTo>
                  <a:pt x="2924" y="850"/>
                </a:lnTo>
                <a:lnTo>
                  <a:pt x="2875" y="871"/>
                </a:lnTo>
                <a:lnTo>
                  <a:pt x="2823" y="888"/>
                </a:lnTo>
                <a:lnTo>
                  <a:pt x="2765" y="896"/>
                </a:lnTo>
                <a:lnTo>
                  <a:pt x="2705" y="898"/>
                </a:lnTo>
                <a:lnTo>
                  <a:pt x="2651" y="893"/>
                </a:lnTo>
                <a:lnTo>
                  <a:pt x="2602" y="881"/>
                </a:lnTo>
                <a:lnTo>
                  <a:pt x="2560" y="864"/>
                </a:lnTo>
                <a:lnTo>
                  <a:pt x="2523" y="842"/>
                </a:lnTo>
                <a:lnTo>
                  <a:pt x="2491" y="815"/>
                </a:lnTo>
                <a:lnTo>
                  <a:pt x="2466" y="785"/>
                </a:lnTo>
                <a:lnTo>
                  <a:pt x="2444" y="751"/>
                </a:lnTo>
                <a:lnTo>
                  <a:pt x="2429" y="714"/>
                </a:lnTo>
                <a:lnTo>
                  <a:pt x="2419" y="675"/>
                </a:lnTo>
                <a:lnTo>
                  <a:pt x="2414" y="635"/>
                </a:lnTo>
                <a:lnTo>
                  <a:pt x="2414" y="593"/>
                </a:lnTo>
                <a:lnTo>
                  <a:pt x="2419" y="551"/>
                </a:lnTo>
                <a:lnTo>
                  <a:pt x="2429" y="509"/>
                </a:lnTo>
                <a:lnTo>
                  <a:pt x="2442" y="467"/>
                </a:lnTo>
                <a:lnTo>
                  <a:pt x="2462" y="426"/>
                </a:lnTo>
                <a:lnTo>
                  <a:pt x="2446" y="426"/>
                </a:lnTo>
                <a:lnTo>
                  <a:pt x="2429" y="430"/>
                </a:lnTo>
                <a:lnTo>
                  <a:pt x="2410" y="435"/>
                </a:lnTo>
                <a:lnTo>
                  <a:pt x="2388" y="443"/>
                </a:lnTo>
                <a:lnTo>
                  <a:pt x="2368" y="455"/>
                </a:lnTo>
                <a:lnTo>
                  <a:pt x="2348" y="472"/>
                </a:lnTo>
                <a:lnTo>
                  <a:pt x="2326" y="494"/>
                </a:lnTo>
                <a:lnTo>
                  <a:pt x="2308" y="521"/>
                </a:lnTo>
                <a:lnTo>
                  <a:pt x="2289" y="556"/>
                </a:lnTo>
                <a:lnTo>
                  <a:pt x="2274" y="596"/>
                </a:lnTo>
                <a:lnTo>
                  <a:pt x="2260" y="645"/>
                </a:lnTo>
                <a:lnTo>
                  <a:pt x="2207" y="877"/>
                </a:lnTo>
                <a:lnTo>
                  <a:pt x="1983" y="877"/>
                </a:lnTo>
                <a:lnTo>
                  <a:pt x="2129" y="226"/>
                </a:lnTo>
                <a:lnTo>
                  <a:pt x="2341" y="226"/>
                </a:lnTo>
                <a:lnTo>
                  <a:pt x="2323" y="307"/>
                </a:lnTo>
                <a:lnTo>
                  <a:pt x="2355" y="275"/>
                </a:lnTo>
                <a:lnTo>
                  <a:pt x="2390" y="251"/>
                </a:lnTo>
                <a:lnTo>
                  <a:pt x="2432" y="233"/>
                </a:lnTo>
                <a:lnTo>
                  <a:pt x="2467" y="223"/>
                </a:lnTo>
                <a:lnTo>
                  <a:pt x="2505" y="218"/>
                </a:lnTo>
                <a:lnTo>
                  <a:pt x="2542" y="216"/>
                </a:lnTo>
                <a:lnTo>
                  <a:pt x="2506" y="357"/>
                </a:lnTo>
                <a:lnTo>
                  <a:pt x="2536" y="322"/>
                </a:lnTo>
                <a:lnTo>
                  <a:pt x="2572" y="292"/>
                </a:lnTo>
                <a:lnTo>
                  <a:pt x="2611" y="263"/>
                </a:lnTo>
                <a:lnTo>
                  <a:pt x="2654" y="239"/>
                </a:lnTo>
                <a:lnTo>
                  <a:pt x="2701" y="221"/>
                </a:lnTo>
                <a:lnTo>
                  <a:pt x="2752" y="207"/>
                </a:lnTo>
                <a:lnTo>
                  <a:pt x="2806" y="201"/>
                </a:lnTo>
                <a:lnTo>
                  <a:pt x="2863" y="201"/>
                </a:lnTo>
                <a:lnTo>
                  <a:pt x="2915" y="207"/>
                </a:lnTo>
                <a:lnTo>
                  <a:pt x="2962" y="219"/>
                </a:lnTo>
                <a:lnTo>
                  <a:pt x="3004" y="236"/>
                </a:lnTo>
                <a:lnTo>
                  <a:pt x="3041" y="258"/>
                </a:lnTo>
                <a:lnTo>
                  <a:pt x="3072" y="285"/>
                </a:lnTo>
                <a:lnTo>
                  <a:pt x="3097" y="315"/>
                </a:lnTo>
                <a:lnTo>
                  <a:pt x="3117" y="349"/>
                </a:lnTo>
                <a:lnTo>
                  <a:pt x="3132" y="386"/>
                </a:lnTo>
                <a:lnTo>
                  <a:pt x="3142" y="425"/>
                </a:lnTo>
                <a:lnTo>
                  <a:pt x="3146" y="467"/>
                </a:lnTo>
                <a:lnTo>
                  <a:pt x="3146" y="509"/>
                </a:lnTo>
                <a:lnTo>
                  <a:pt x="3139" y="554"/>
                </a:lnTo>
                <a:lnTo>
                  <a:pt x="3136" y="564"/>
                </a:lnTo>
                <a:lnTo>
                  <a:pt x="3127" y="573"/>
                </a:lnTo>
                <a:lnTo>
                  <a:pt x="3117" y="579"/>
                </a:lnTo>
                <a:lnTo>
                  <a:pt x="3104" y="585"/>
                </a:lnTo>
                <a:lnTo>
                  <a:pt x="2908" y="654"/>
                </a:lnTo>
                <a:lnTo>
                  <a:pt x="3346" y="654"/>
                </a:lnTo>
                <a:lnTo>
                  <a:pt x="3344" y="655"/>
                </a:lnTo>
                <a:lnTo>
                  <a:pt x="3344" y="660"/>
                </a:lnTo>
                <a:lnTo>
                  <a:pt x="3343" y="669"/>
                </a:lnTo>
                <a:lnTo>
                  <a:pt x="3341" y="679"/>
                </a:lnTo>
                <a:lnTo>
                  <a:pt x="3343" y="691"/>
                </a:lnTo>
                <a:lnTo>
                  <a:pt x="3346" y="702"/>
                </a:lnTo>
                <a:lnTo>
                  <a:pt x="3351" y="716"/>
                </a:lnTo>
                <a:lnTo>
                  <a:pt x="3361" y="728"/>
                </a:lnTo>
                <a:lnTo>
                  <a:pt x="3376" y="736"/>
                </a:lnTo>
                <a:lnTo>
                  <a:pt x="3395" y="744"/>
                </a:lnTo>
                <a:lnTo>
                  <a:pt x="3420" y="749"/>
                </a:lnTo>
                <a:lnTo>
                  <a:pt x="3452" y="751"/>
                </a:lnTo>
                <a:lnTo>
                  <a:pt x="3476" y="749"/>
                </a:lnTo>
                <a:lnTo>
                  <a:pt x="3497" y="741"/>
                </a:lnTo>
                <a:lnTo>
                  <a:pt x="3514" y="731"/>
                </a:lnTo>
                <a:lnTo>
                  <a:pt x="3528" y="718"/>
                </a:lnTo>
                <a:lnTo>
                  <a:pt x="3536" y="702"/>
                </a:lnTo>
                <a:lnTo>
                  <a:pt x="3538" y="686"/>
                </a:lnTo>
                <a:lnTo>
                  <a:pt x="3536" y="669"/>
                </a:lnTo>
                <a:lnTo>
                  <a:pt x="3526" y="654"/>
                </a:lnTo>
                <a:lnTo>
                  <a:pt x="3509" y="638"/>
                </a:lnTo>
                <a:lnTo>
                  <a:pt x="3486" y="627"/>
                </a:lnTo>
                <a:lnTo>
                  <a:pt x="3455" y="620"/>
                </a:lnTo>
                <a:lnTo>
                  <a:pt x="3440" y="617"/>
                </a:lnTo>
                <a:lnTo>
                  <a:pt x="3420" y="613"/>
                </a:lnTo>
                <a:lnTo>
                  <a:pt x="3398" y="608"/>
                </a:lnTo>
                <a:lnTo>
                  <a:pt x="3373" y="601"/>
                </a:lnTo>
                <a:lnTo>
                  <a:pt x="3346" y="593"/>
                </a:lnTo>
                <a:lnTo>
                  <a:pt x="3319" y="581"/>
                </a:lnTo>
                <a:lnTo>
                  <a:pt x="3292" y="569"/>
                </a:lnTo>
                <a:lnTo>
                  <a:pt x="3267" y="553"/>
                </a:lnTo>
                <a:lnTo>
                  <a:pt x="3243" y="536"/>
                </a:lnTo>
                <a:lnTo>
                  <a:pt x="3223" y="514"/>
                </a:lnTo>
                <a:lnTo>
                  <a:pt x="3206" y="489"/>
                </a:lnTo>
                <a:lnTo>
                  <a:pt x="3196" y="462"/>
                </a:lnTo>
                <a:lnTo>
                  <a:pt x="3191" y="430"/>
                </a:lnTo>
                <a:lnTo>
                  <a:pt x="3193" y="393"/>
                </a:lnTo>
                <a:lnTo>
                  <a:pt x="3201" y="356"/>
                </a:lnTo>
                <a:lnTo>
                  <a:pt x="3216" y="322"/>
                </a:lnTo>
                <a:lnTo>
                  <a:pt x="3237" y="293"/>
                </a:lnTo>
                <a:lnTo>
                  <a:pt x="3262" y="270"/>
                </a:lnTo>
                <a:lnTo>
                  <a:pt x="3290" y="250"/>
                </a:lnTo>
                <a:lnTo>
                  <a:pt x="3324" y="233"/>
                </a:lnTo>
                <a:lnTo>
                  <a:pt x="3361" y="219"/>
                </a:lnTo>
                <a:lnTo>
                  <a:pt x="3402" y="209"/>
                </a:lnTo>
                <a:lnTo>
                  <a:pt x="3442" y="202"/>
                </a:lnTo>
                <a:lnTo>
                  <a:pt x="3486" y="199"/>
                </a:lnTo>
                <a:lnTo>
                  <a:pt x="3531" y="199"/>
                </a:lnTo>
                <a:close/>
                <a:moveTo>
                  <a:pt x="4950" y="7"/>
                </a:moveTo>
                <a:lnTo>
                  <a:pt x="4977" y="9"/>
                </a:lnTo>
                <a:lnTo>
                  <a:pt x="4999" y="10"/>
                </a:lnTo>
                <a:lnTo>
                  <a:pt x="5014" y="10"/>
                </a:lnTo>
                <a:lnTo>
                  <a:pt x="5019" y="12"/>
                </a:lnTo>
                <a:lnTo>
                  <a:pt x="4994" y="133"/>
                </a:lnTo>
                <a:lnTo>
                  <a:pt x="4965" y="135"/>
                </a:lnTo>
                <a:lnTo>
                  <a:pt x="4945" y="140"/>
                </a:lnTo>
                <a:lnTo>
                  <a:pt x="4930" y="147"/>
                </a:lnTo>
                <a:lnTo>
                  <a:pt x="4920" y="159"/>
                </a:lnTo>
                <a:lnTo>
                  <a:pt x="4913" y="172"/>
                </a:lnTo>
                <a:lnTo>
                  <a:pt x="4908" y="189"/>
                </a:lnTo>
                <a:lnTo>
                  <a:pt x="4903" y="209"/>
                </a:lnTo>
                <a:lnTo>
                  <a:pt x="4899" y="226"/>
                </a:lnTo>
                <a:lnTo>
                  <a:pt x="5039" y="226"/>
                </a:lnTo>
                <a:lnTo>
                  <a:pt x="5073" y="69"/>
                </a:lnTo>
                <a:lnTo>
                  <a:pt x="5290" y="69"/>
                </a:lnTo>
                <a:lnTo>
                  <a:pt x="5254" y="226"/>
                </a:lnTo>
                <a:lnTo>
                  <a:pt x="5367" y="226"/>
                </a:lnTo>
                <a:lnTo>
                  <a:pt x="5334" y="377"/>
                </a:lnTo>
                <a:lnTo>
                  <a:pt x="5222" y="377"/>
                </a:lnTo>
                <a:lnTo>
                  <a:pt x="5162" y="662"/>
                </a:lnTo>
                <a:lnTo>
                  <a:pt x="5159" y="677"/>
                </a:lnTo>
                <a:lnTo>
                  <a:pt x="5157" y="692"/>
                </a:lnTo>
                <a:lnTo>
                  <a:pt x="5159" y="709"/>
                </a:lnTo>
                <a:lnTo>
                  <a:pt x="5167" y="718"/>
                </a:lnTo>
                <a:lnTo>
                  <a:pt x="5179" y="723"/>
                </a:lnTo>
                <a:lnTo>
                  <a:pt x="5196" y="724"/>
                </a:lnTo>
                <a:lnTo>
                  <a:pt x="5214" y="726"/>
                </a:lnTo>
                <a:lnTo>
                  <a:pt x="5231" y="726"/>
                </a:lnTo>
                <a:lnTo>
                  <a:pt x="5246" y="726"/>
                </a:lnTo>
                <a:lnTo>
                  <a:pt x="5256" y="724"/>
                </a:lnTo>
                <a:lnTo>
                  <a:pt x="5261" y="724"/>
                </a:lnTo>
                <a:lnTo>
                  <a:pt x="5224" y="872"/>
                </a:lnTo>
                <a:lnTo>
                  <a:pt x="5219" y="874"/>
                </a:lnTo>
                <a:lnTo>
                  <a:pt x="5206" y="874"/>
                </a:lnTo>
                <a:lnTo>
                  <a:pt x="5182" y="876"/>
                </a:lnTo>
                <a:lnTo>
                  <a:pt x="5155" y="877"/>
                </a:lnTo>
                <a:lnTo>
                  <a:pt x="5123" y="877"/>
                </a:lnTo>
                <a:lnTo>
                  <a:pt x="5090" y="877"/>
                </a:lnTo>
                <a:lnTo>
                  <a:pt x="5056" y="874"/>
                </a:lnTo>
                <a:lnTo>
                  <a:pt x="5024" y="871"/>
                </a:lnTo>
                <a:lnTo>
                  <a:pt x="4995" y="862"/>
                </a:lnTo>
                <a:lnTo>
                  <a:pt x="4973" y="850"/>
                </a:lnTo>
                <a:lnTo>
                  <a:pt x="4960" y="840"/>
                </a:lnTo>
                <a:lnTo>
                  <a:pt x="4948" y="829"/>
                </a:lnTo>
                <a:lnTo>
                  <a:pt x="4940" y="813"/>
                </a:lnTo>
                <a:lnTo>
                  <a:pt x="4931" y="793"/>
                </a:lnTo>
                <a:lnTo>
                  <a:pt x="4928" y="768"/>
                </a:lnTo>
                <a:lnTo>
                  <a:pt x="4928" y="739"/>
                </a:lnTo>
                <a:lnTo>
                  <a:pt x="4933" y="706"/>
                </a:lnTo>
                <a:lnTo>
                  <a:pt x="5005" y="377"/>
                </a:lnTo>
                <a:lnTo>
                  <a:pt x="4876" y="377"/>
                </a:lnTo>
                <a:lnTo>
                  <a:pt x="4766" y="876"/>
                </a:lnTo>
                <a:lnTo>
                  <a:pt x="4534" y="876"/>
                </a:lnTo>
                <a:lnTo>
                  <a:pt x="4644" y="377"/>
                </a:lnTo>
                <a:lnTo>
                  <a:pt x="4522" y="377"/>
                </a:lnTo>
                <a:lnTo>
                  <a:pt x="4556" y="226"/>
                </a:lnTo>
                <a:lnTo>
                  <a:pt x="4674" y="226"/>
                </a:lnTo>
                <a:lnTo>
                  <a:pt x="4684" y="180"/>
                </a:lnTo>
                <a:lnTo>
                  <a:pt x="4696" y="143"/>
                </a:lnTo>
                <a:lnTo>
                  <a:pt x="4707" y="113"/>
                </a:lnTo>
                <a:lnTo>
                  <a:pt x="4723" y="88"/>
                </a:lnTo>
                <a:lnTo>
                  <a:pt x="4741" y="64"/>
                </a:lnTo>
                <a:lnTo>
                  <a:pt x="4763" y="46"/>
                </a:lnTo>
                <a:lnTo>
                  <a:pt x="4788" y="31"/>
                </a:lnTo>
                <a:lnTo>
                  <a:pt x="4817" y="21"/>
                </a:lnTo>
                <a:lnTo>
                  <a:pt x="4851" y="14"/>
                </a:lnTo>
                <a:lnTo>
                  <a:pt x="4884" y="9"/>
                </a:lnTo>
                <a:lnTo>
                  <a:pt x="4918" y="7"/>
                </a:lnTo>
                <a:lnTo>
                  <a:pt x="4950" y="7"/>
                </a:lnTo>
                <a:close/>
                <a:moveTo>
                  <a:pt x="1200" y="0"/>
                </a:moveTo>
                <a:lnTo>
                  <a:pt x="1438" y="0"/>
                </a:lnTo>
                <a:lnTo>
                  <a:pt x="1406" y="143"/>
                </a:lnTo>
                <a:lnTo>
                  <a:pt x="1170" y="143"/>
                </a:lnTo>
                <a:lnTo>
                  <a:pt x="1200" y="0"/>
                </a:lnTo>
                <a:close/>
                <a:moveTo>
                  <a:pt x="196" y="0"/>
                </a:moveTo>
                <a:lnTo>
                  <a:pt x="544" y="0"/>
                </a:lnTo>
                <a:lnTo>
                  <a:pt x="557" y="490"/>
                </a:lnTo>
                <a:lnTo>
                  <a:pt x="793" y="0"/>
                </a:lnTo>
                <a:lnTo>
                  <a:pt x="1141" y="0"/>
                </a:lnTo>
                <a:lnTo>
                  <a:pt x="946" y="877"/>
                </a:lnTo>
                <a:lnTo>
                  <a:pt x="694" y="877"/>
                </a:lnTo>
                <a:lnTo>
                  <a:pt x="798" y="406"/>
                </a:lnTo>
                <a:lnTo>
                  <a:pt x="562" y="877"/>
                </a:lnTo>
                <a:lnTo>
                  <a:pt x="382" y="877"/>
                </a:lnTo>
                <a:lnTo>
                  <a:pt x="372" y="406"/>
                </a:lnTo>
                <a:lnTo>
                  <a:pt x="254" y="877"/>
                </a:lnTo>
                <a:lnTo>
                  <a:pt x="0" y="877"/>
                </a:lnTo>
                <a:lnTo>
                  <a:pt x="196" y="0"/>
                </a:lnTo>
                <a:close/>
              </a:path>
            </a:pathLst>
          </a:custGeom>
          <a:solidFill>
            <a:schemeClr val="tx1">
              <a:lumMod val="60000"/>
              <a:lumOff val="40000"/>
            </a:schemeClr>
          </a:solidFill>
          <a:ln w="0">
            <a:noFill/>
            <a:prstDash val="solid"/>
            <a:round/>
            <a:headEnd/>
            <a:tailEnd/>
          </a:ln>
        </p:spPr>
        <p:txBody>
          <a:bodyPr vert="horz" wrap="square" lIns="146304" tIns="73152" rIns="146304" bIns="73152" numCol="1" anchor="t" anchorCtr="0" compatLnSpc="1">
            <a:prstTxWarp prst="textNoShape">
              <a:avLst/>
            </a:prstTxWarp>
          </a:bodyPr>
          <a:lstStyle/>
          <a:p>
            <a:endParaRPr lang="en-US" spc="0"/>
          </a:p>
        </p:txBody>
      </p:sp>
    </p:spTree>
    <p:extLst>
      <p:ext uri="{BB962C8B-B14F-4D97-AF65-F5344CB8AC3E}">
        <p14:creationId xmlns:p14="http://schemas.microsoft.com/office/powerpoint/2010/main" val="1769122602"/>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615817724"/>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6_Title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57201" y="2973884"/>
            <a:ext cx="2241550" cy="461665"/>
          </a:xfrm>
        </p:spPr>
        <p:txBody>
          <a:bodyPr wrap="square">
            <a:spAutoFit/>
          </a:bodyPr>
          <a:lstStyle>
            <a:lvl1pPr marL="0" indent="0" algn="l">
              <a:spcBef>
                <a:spcPts val="0"/>
              </a:spcBef>
              <a:buNone/>
              <a:defRPr sz="1200" baseline="0">
                <a:solidFill>
                  <a:schemeClr val="tx1"/>
                </a:solidFill>
              </a:defRPr>
            </a:lvl1pPr>
            <a:lvl2pPr marL="285750" indent="-114300" algn="l">
              <a:spcBef>
                <a:spcPts val="0"/>
              </a:spcBef>
              <a:buFont typeface="Arial" pitchFamily="34" charset="0"/>
              <a:buChar char="•"/>
              <a:defRPr sz="1200">
                <a:solidFill>
                  <a:schemeClr val="tx1">
                    <a:lumMod val="60000"/>
                    <a:lumOff val="40000"/>
                  </a:schemeClr>
                </a:solidFill>
              </a:defRPr>
            </a:lvl2pPr>
            <a:lvl3pPr marL="457200" indent="-114300" algn="l">
              <a:buFont typeface="Arial" pitchFamily="34" charset="0"/>
              <a:buChar char="•"/>
              <a:defRPr sz="1200">
                <a:solidFill>
                  <a:schemeClr val="tx1">
                    <a:tint val="75000"/>
                  </a:schemeClr>
                </a:solidFill>
              </a:defRPr>
            </a:lvl3pPr>
            <a:lvl4pPr marL="628650" indent="-114300" algn="l">
              <a:buFont typeface="Arial" pitchFamily="34" charset="0"/>
              <a:buChar char="•"/>
              <a:defRPr sz="1200">
                <a:solidFill>
                  <a:schemeClr val="tx1">
                    <a:tint val="75000"/>
                  </a:schemeClr>
                </a:solidFill>
              </a:defRPr>
            </a:lvl4pPr>
            <a:lvl5pPr marL="742950" indent="-114300" algn="l">
              <a:buFont typeface="Arial" pitchFamily="34" charset="0"/>
              <a:buChar char="•"/>
              <a:defRPr sz="1200">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 name and title</a:t>
            </a:r>
          </a:p>
        </p:txBody>
      </p:sp>
      <p:sp>
        <p:nvSpPr>
          <p:cNvPr id="16" name="Text Placeholder 8"/>
          <p:cNvSpPr>
            <a:spLocks noGrp="1"/>
          </p:cNvSpPr>
          <p:nvPr>
            <p:ph type="body" sz="quarter" idx="16" hasCustomPrompt="1"/>
          </p:nvPr>
        </p:nvSpPr>
        <p:spPr>
          <a:xfrm>
            <a:off x="457201" y="400123"/>
            <a:ext cx="2241550" cy="230832"/>
          </a:xfrm>
        </p:spPr>
        <p:txBody>
          <a:bodyPr wrap="square">
            <a:spAutoFit/>
          </a:bodyPr>
          <a:lstStyle>
            <a:lvl1pPr marL="0" indent="0">
              <a:buNone/>
              <a:defRPr sz="1200" baseline="0">
                <a:solidFill>
                  <a:schemeClr val="tx1"/>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685800" indent="0">
              <a:buNone/>
              <a:defRPr sz="1200">
                <a:solidFill>
                  <a:schemeClr val="tx2"/>
                </a:solidFill>
              </a:defRPr>
            </a:lvl5pPr>
          </a:lstStyle>
          <a:p>
            <a:pPr lvl="0"/>
            <a:r>
              <a:rPr lang="en-US" dirty="0" smtClean="0"/>
              <a:t>Click to edit presentation date</a:t>
            </a:r>
          </a:p>
        </p:txBody>
      </p:sp>
      <p:sp>
        <p:nvSpPr>
          <p:cNvPr id="54" name="Title Placeholder 1"/>
          <p:cNvSpPr>
            <a:spLocks noGrp="1"/>
          </p:cNvSpPr>
          <p:nvPr>
            <p:ph type="title" hasCustomPrompt="1"/>
          </p:nvPr>
        </p:nvSpPr>
        <p:spPr>
          <a:xfrm>
            <a:off x="457201" y="1767840"/>
            <a:ext cx="2241550" cy="360548"/>
          </a:xfrm>
          <a:prstGeom prst="rect">
            <a:avLst/>
          </a:prstGeom>
        </p:spPr>
        <p:txBody>
          <a:bodyPr vert="horz" wrap="square" lIns="0" tIns="0" rIns="0" bIns="0" rtlCol="0" anchor="t" anchorCtr="0">
            <a:spAutoFit/>
          </a:bodyPr>
          <a:lstStyle>
            <a:lvl1pPr>
              <a:defRPr>
                <a:solidFill>
                  <a:schemeClr val="tx1"/>
                </a:solidFill>
              </a:defRPr>
            </a:lvl1pPr>
          </a:lstStyle>
          <a:p>
            <a:r>
              <a:rPr lang="en-US" dirty="0" smtClean="0"/>
              <a:t>Click to edit title</a:t>
            </a:r>
            <a:endParaRPr lang="en-US" dirty="0"/>
          </a:p>
        </p:txBody>
      </p:sp>
    </p:spTree>
    <p:extLst>
      <p:ext uri="{BB962C8B-B14F-4D97-AF65-F5344CB8AC3E}">
        <p14:creationId xmlns:p14="http://schemas.microsoft.com/office/powerpoint/2010/main" val="27821886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433924" y="2693367"/>
            <a:ext cx="7772400" cy="1102519"/>
          </a:xfrm>
        </p:spPr>
        <p:txBody>
          <a:bodyPr/>
          <a:lstStyle>
            <a:lvl1pPr algn="l">
              <a:lnSpc>
                <a:spcPct val="75000"/>
              </a:lnSpc>
              <a:defRPr lang="en-US" sz="6000" kern="1200" spc="-150" smtClean="0">
                <a:solidFill>
                  <a:schemeClr val="bg1"/>
                </a:solidFill>
                <a:latin typeface="+mj-lt"/>
                <a:ea typeface="+mj-ea"/>
                <a:cs typeface="+mj-cs"/>
              </a:defRPr>
            </a:lvl1pPr>
          </a:lstStyle>
          <a:p>
            <a:r>
              <a:rPr lang="en-US" smtClean="0"/>
              <a:t>Click to edit Master title style</a:t>
            </a:r>
            <a:endParaRPr lang="ru-RU"/>
          </a:p>
        </p:txBody>
      </p:sp>
      <p:sp>
        <p:nvSpPr>
          <p:cNvPr id="3" name="Subtitle 2"/>
          <p:cNvSpPr>
            <a:spLocks noGrp="1"/>
          </p:cNvSpPr>
          <p:nvPr>
            <p:ph type="subTitle" idx="1"/>
          </p:nvPr>
        </p:nvSpPr>
        <p:spPr>
          <a:xfrm>
            <a:off x="433924" y="4011910"/>
            <a:ext cx="6400800" cy="360040"/>
          </a:xfrm>
        </p:spPr>
        <p:txBody>
          <a:bodyPr>
            <a:normAutofit/>
          </a:bodyPr>
          <a:lstStyle>
            <a:lvl1pPr marL="0" indent="0" algn="l">
              <a:buNone/>
              <a:defRPr sz="27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13" name="Picture Placeholder 11"/>
          <p:cNvSpPr>
            <a:spLocks noGrp="1" noChangeAspect="1"/>
          </p:cNvSpPr>
          <p:nvPr>
            <p:ph type="pic" sz="quarter" idx="11"/>
          </p:nvPr>
        </p:nvSpPr>
        <p:spPr>
          <a:xfrm>
            <a:off x="5393660"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4" name="Picture Placeholder 11"/>
          <p:cNvSpPr>
            <a:spLocks noGrp="1" noChangeAspect="1"/>
          </p:cNvSpPr>
          <p:nvPr>
            <p:ph type="pic" sz="quarter" idx="12"/>
          </p:nvPr>
        </p:nvSpPr>
        <p:spPr>
          <a:xfrm>
            <a:off x="5393660"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6" name="Picture Placeholder 11"/>
          <p:cNvSpPr>
            <a:spLocks noGrp="1" noChangeAspect="1"/>
          </p:cNvSpPr>
          <p:nvPr>
            <p:ph type="pic" sz="quarter" idx="13"/>
          </p:nvPr>
        </p:nvSpPr>
        <p:spPr>
          <a:xfrm>
            <a:off x="6281483"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7" name="Picture Placeholder 11"/>
          <p:cNvSpPr>
            <a:spLocks noGrp="1" noChangeAspect="1"/>
          </p:cNvSpPr>
          <p:nvPr>
            <p:ph type="pic" sz="quarter" idx="14"/>
          </p:nvPr>
        </p:nvSpPr>
        <p:spPr>
          <a:xfrm>
            <a:off x="6281483"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8" name="Picture Placeholder 11"/>
          <p:cNvSpPr>
            <a:spLocks noGrp="1" noChangeAspect="1"/>
          </p:cNvSpPr>
          <p:nvPr>
            <p:ph type="pic" sz="quarter" idx="15"/>
          </p:nvPr>
        </p:nvSpPr>
        <p:spPr>
          <a:xfrm>
            <a:off x="7164631"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19" name="Picture Placeholder 11"/>
          <p:cNvSpPr>
            <a:spLocks noGrp="1" noChangeAspect="1"/>
          </p:cNvSpPr>
          <p:nvPr>
            <p:ph type="pic" sz="quarter" idx="16"/>
          </p:nvPr>
        </p:nvSpPr>
        <p:spPr>
          <a:xfrm>
            <a:off x="7164631" y="1169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0" name="Picture Placeholder 11"/>
          <p:cNvSpPr>
            <a:spLocks noGrp="1" noChangeAspect="1"/>
          </p:cNvSpPr>
          <p:nvPr>
            <p:ph type="pic" sz="quarter" idx="17"/>
          </p:nvPr>
        </p:nvSpPr>
        <p:spPr>
          <a:xfrm>
            <a:off x="8047779" y="287665"/>
            <a:ext cx="792000" cy="792000"/>
          </a:xfrm>
        </p:spPr>
        <p:txBody>
          <a:bodyPr>
            <a:normAutofit/>
          </a:bodyPr>
          <a:lstStyle>
            <a:lvl1pPr marL="0" indent="0" algn="l">
              <a:buNone/>
              <a:defRPr sz="1000" strike="noStrike">
                <a:solidFill>
                  <a:schemeClr val="bg1"/>
                </a:solidFill>
              </a:defRPr>
            </a:lvl1pPr>
          </a:lstStyle>
          <a:p>
            <a:endParaRPr lang="ru-RU" dirty="0"/>
          </a:p>
        </p:txBody>
      </p:sp>
      <p:sp>
        <p:nvSpPr>
          <p:cNvPr id="21" name="Picture Placeholder 11"/>
          <p:cNvSpPr>
            <a:spLocks noGrp="1" noChangeAspect="1"/>
          </p:cNvSpPr>
          <p:nvPr>
            <p:ph type="pic" sz="quarter" idx="18"/>
          </p:nvPr>
        </p:nvSpPr>
        <p:spPr>
          <a:xfrm>
            <a:off x="8047779" y="1169665"/>
            <a:ext cx="792000" cy="792000"/>
          </a:xfrm>
        </p:spPr>
        <p:txBody>
          <a:bodyPr>
            <a:normAutofit/>
          </a:bodyPr>
          <a:lstStyle>
            <a:lvl1pPr marL="0" indent="0" algn="l">
              <a:buNone/>
              <a:defRPr sz="1000" strike="noStrike">
                <a:solidFill>
                  <a:schemeClr val="bg1"/>
                </a:solidFill>
              </a:defRPr>
            </a:lvl1pPr>
          </a:lstStyle>
          <a:p>
            <a:endParaRPr lang="ru-RU" dirty="0"/>
          </a:p>
        </p:txBody>
      </p:sp>
    </p:spTree>
    <p:extLst>
      <p:ext uri="{BB962C8B-B14F-4D97-AF65-F5344CB8AC3E}">
        <p14:creationId xmlns:p14="http://schemas.microsoft.com/office/powerpoint/2010/main" val="2607010055"/>
      </p:ext>
    </p:extLst>
  </p:cSld>
  <p:clrMapOvr>
    <a:masterClrMapping/>
  </p:clrMapOvr>
  <mc:AlternateContent xmlns:mc="http://schemas.openxmlformats.org/markup-compatibility/2006">
    <mc:Choice xmlns:p14="http://schemas.microsoft.com/office/powerpoint/2010/main" Requires="p14">
      <p:transition spd="slow" p14:dur="1500" advClick="0">
        <p14:ferris dir="r"/>
      </p:transition>
    </mc:Choice>
    <mc:Fallback>
      <p:transition spd="slow" advClick="0">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29"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1" name="Fuschia Tile"/>
          <p:cNvGrpSpPr/>
          <p:nvPr userDrawn="1"/>
        </p:nvGrpSpPr>
        <p:grpSpPr>
          <a:xfrm>
            <a:off x="762579" y="2388950"/>
            <a:ext cx="994669" cy="994410"/>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4" name="Orange Tile"/>
          <p:cNvGrpSpPr/>
          <p:nvPr userDrawn="1"/>
        </p:nvGrpSpPr>
        <p:grpSpPr>
          <a:xfrm>
            <a:off x="1886043" y="2388950"/>
            <a:ext cx="994669" cy="994410"/>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37" name="Teal Tile"/>
          <p:cNvGrpSpPr/>
          <p:nvPr userDrawn="1"/>
        </p:nvGrpSpPr>
        <p:grpSpPr>
          <a:xfrm>
            <a:off x="762579" y="3512121"/>
            <a:ext cx="994669" cy="994410"/>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grpSp>
        <p:nvGrpSpPr>
          <p:cNvPr id="5" name="Green Tile"/>
          <p:cNvGrpSpPr/>
          <p:nvPr userDrawn="1"/>
        </p:nvGrpSpPr>
        <p:grpSpPr>
          <a:xfrm>
            <a:off x="1886043" y="3512121"/>
            <a:ext cx="994669" cy="994410"/>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useBgFill="1">
        <p:nvSpPr>
          <p:cNvPr id="4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6906" y="2423981"/>
            <a:ext cx="5040038" cy="924348"/>
          </a:xfrm>
        </p:spPr>
        <p:txBody>
          <a:bodyPr anchor="ctr">
            <a:noAutofit/>
          </a:bodyPr>
          <a:lstStyle>
            <a:lvl1pPr algn="l" defTabSz="685772" rtl="0" eaLnBrk="1" latinLnBrk="0" hangingPunct="1">
              <a:lnSpc>
                <a:spcPct val="90000"/>
              </a:lnSpc>
              <a:spcBef>
                <a:spcPct val="0"/>
              </a:spcBef>
              <a:buNone/>
              <a:defRPr lang="en-US" sz="3000" b="1" kern="1200" cap="none" spc="-75" baseline="0" dirty="0">
                <a:ln w="3175">
                  <a:noFill/>
                </a:ln>
                <a:gradFill>
                  <a:gsLst>
                    <a:gs pos="0">
                      <a:schemeClr val="accent1"/>
                    </a:gs>
                    <a:gs pos="100000">
                      <a:schemeClr val="accent1"/>
                    </a:gs>
                  </a:gsLst>
                  <a:lin ang="5400000" scaled="0"/>
                </a:gradFill>
                <a:effectLst/>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136906" y="3771901"/>
            <a:ext cx="5154369" cy="347441"/>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4507707"/>
            <a:ext cx="9144001"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303634825"/>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763409" y="2390913"/>
            <a:ext cx="2120991" cy="2120439"/>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524063672"/>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762091" y="2390352"/>
            <a:ext cx="2120991" cy="2120439"/>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692962122"/>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762091" y="2392295"/>
            <a:ext cx="2120991" cy="2120439"/>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141402650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763409" y="2390352"/>
            <a:ext cx="2120991" cy="2120439"/>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253276714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Text Placeholder 13"/>
          <p:cNvSpPr>
            <a:spLocks noGrp="1"/>
          </p:cNvSpPr>
          <p:nvPr>
            <p:ph type="body" sz="quarter" idx="17" hasCustomPrompt="1"/>
          </p:nvPr>
        </p:nvSpPr>
        <p:spPr>
          <a:xfrm>
            <a:off x="457200" y="809625"/>
            <a:ext cx="8229600" cy="231775"/>
          </a:xfrm>
        </p:spPr>
        <p:txBody>
          <a:bodyPr/>
          <a:lstStyle>
            <a:lvl1pPr marL="0" indent="0">
              <a:buNone/>
              <a:defRPr sz="1200">
                <a:solidFill>
                  <a:schemeClr val="tx1"/>
                </a:solidFill>
              </a:defRPr>
            </a:lvl1pPr>
            <a:lvl2pPr marL="174625" indent="0">
              <a:buNone/>
              <a:defRPr sz="1200">
                <a:solidFill>
                  <a:schemeClr val="tx1"/>
                </a:solidFill>
              </a:defRPr>
            </a:lvl2pPr>
            <a:lvl3pPr marL="342900" indent="0">
              <a:buNone/>
              <a:defRPr sz="1200">
                <a:solidFill>
                  <a:schemeClr val="tx1"/>
                </a:solidFill>
              </a:defRPr>
            </a:lvl3pPr>
            <a:lvl4pPr marL="517525" indent="0">
              <a:buNone/>
              <a:defRPr sz="1200">
                <a:solidFill>
                  <a:schemeClr val="tx1"/>
                </a:solidFill>
              </a:defRPr>
            </a:lvl4pPr>
            <a:lvl5pPr marL="685800" indent="0">
              <a:buNone/>
              <a:defRPr sz="1200">
                <a:solidFill>
                  <a:schemeClr val="tx1"/>
                </a:solidFill>
              </a:defRPr>
            </a:lvl5pPr>
          </a:lstStyle>
          <a:p>
            <a:pPr lvl="0"/>
            <a:r>
              <a:rPr lang="en-US" dirty="0" smtClean="0"/>
              <a:t>Click to edit text</a:t>
            </a:r>
            <a:endParaRPr lang="en-US" dirty="0"/>
          </a:p>
        </p:txBody>
      </p:sp>
      <p:sp>
        <p:nvSpPr>
          <p:cNvPr id="12" name="Date Placeholder 11"/>
          <p:cNvSpPr>
            <a:spLocks noGrp="1"/>
          </p:cNvSpPr>
          <p:nvPr>
            <p:ph type="dt" sz="half" idx="18"/>
          </p:nvPr>
        </p:nvSpPr>
        <p:spPr/>
        <p:txBody>
          <a:bodyPr/>
          <a:lstStyle/>
          <a:p>
            <a:fld id="{EA11D8F8-949A-4CAC-AC7F-13C501155253}" type="datetime1">
              <a:rPr lang="en-US" smtClean="0"/>
              <a:t>10/27/2013</a:t>
            </a:fld>
            <a:endParaRPr lang="en-US" dirty="0"/>
          </a:p>
        </p:txBody>
      </p:sp>
      <p:sp>
        <p:nvSpPr>
          <p:cNvPr id="17" name="Footer Placeholder 16"/>
          <p:cNvSpPr>
            <a:spLocks noGrp="1"/>
          </p:cNvSpPr>
          <p:nvPr>
            <p:ph type="ftr" sz="quarter" idx="19"/>
          </p:nvPr>
        </p:nvSpPr>
        <p:spPr/>
        <p:txBody>
          <a:bodyPr/>
          <a:lstStyle/>
          <a:p>
            <a:r>
              <a:rPr lang="en-US" dirty="0" smtClean="0"/>
              <a:t>Microsoft</a:t>
            </a:r>
            <a:endParaRPr lang="en-US" dirty="0"/>
          </a:p>
        </p:txBody>
      </p:sp>
      <p:sp>
        <p:nvSpPr>
          <p:cNvPr id="18" name="Slide Number Placeholder 17"/>
          <p:cNvSpPr>
            <a:spLocks noGrp="1"/>
          </p:cNvSpPr>
          <p:nvPr>
            <p:ph type="sldNum" sz="quarter" idx="20"/>
          </p:nvPr>
        </p:nvSpPr>
        <p:spPr/>
        <p:txBody>
          <a:bodyPr/>
          <a:lstStyle/>
          <a:p>
            <a:fld id="{B6F15528-21DE-4FAA-801E-634DDDAF4B2B}" type="slidenum">
              <a:rPr lang="en-US" smtClean="0"/>
              <a:pPr/>
              <a:t>‹Nº›</a:t>
            </a:fld>
            <a:endParaRPr lang="en-US" dirty="0"/>
          </a:p>
        </p:txBody>
      </p:sp>
      <p:sp>
        <p:nvSpPr>
          <p:cNvPr id="19" name="Title 18"/>
          <p:cNvSpPr>
            <a:spLocks noGrp="1"/>
          </p:cNvSpPr>
          <p:nvPr>
            <p:ph type="title" hasCustomPrompt="1"/>
          </p:nvPr>
        </p:nvSpPr>
        <p:spPr>
          <a:xfrm>
            <a:off x="457200" y="401955"/>
            <a:ext cx="8229600" cy="360548"/>
          </a:xfrm>
        </p:spPr>
        <p:txBody>
          <a:bodyPr/>
          <a:lstStyle/>
          <a:p>
            <a:r>
              <a:rPr lang="en-US" dirty="0" smtClean="0"/>
              <a:t>Click to edit title</a:t>
            </a:r>
            <a:endParaRPr lang="en-US" dirty="0"/>
          </a:p>
        </p:txBody>
      </p:sp>
      <p:sp>
        <p:nvSpPr>
          <p:cNvPr id="23" name="Text Placeholder 2"/>
          <p:cNvSpPr>
            <a:spLocks noGrp="1"/>
          </p:cNvSpPr>
          <p:nvPr>
            <p:ph type="body" sz="quarter" idx="22" hasCustomPrompt="1"/>
          </p:nvPr>
        </p:nvSpPr>
        <p:spPr>
          <a:xfrm>
            <a:off x="457200" y="1768475"/>
            <a:ext cx="2241550" cy="2732087"/>
          </a:xfrm>
        </p:spPr>
        <p:txBody>
          <a:bodyPr/>
          <a:lstStyle>
            <a:lvl1pPr marL="0" indent="0">
              <a:lnSpc>
                <a:spcPct val="105000"/>
              </a:lnSpc>
              <a:buNone/>
              <a:defRPr sz="2400">
                <a:solidFill>
                  <a:schemeClr val="accent1"/>
                </a:solidFill>
              </a:defRPr>
            </a:lvl1pPr>
            <a:lvl2pPr marL="0" indent="0">
              <a:buNone/>
              <a:defRPr/>
            </a:lvl2pPr>
            <a:lvl3pPr marL="285750" indent="-114300">
              <a:defRPr/>
            </a:lvl3pPr>
            <a:lvl4pPr marL="460375" indent="-114300">
              <a:defRPr/>
            </a:lvl4pPr>
            <a:lvl5pPr marL="628650" indent="-114300">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5" name="Text Placeholder 21"/>
          <p:cNvSpPr>
            <a:spLocks noGrp="1"/>
          </p:cNvSpPr>
          <p:nvPr>
            <p:ph type="body" sz="quarter" idx="23" hasCustomPrompt="1"/>
          </p:nvPr>
        </p:nvSpPr>
        <p:spPr>
          <a:xfrm>
            <a:off x="4054475" y="1744663"/>
            <a:ext cx="4632325" cy="2755900"/>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458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762091" y="2390612"/>
            <a:ext cx="2120991" cy="2120439"/>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3990071232"/>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3008303" y="2390353"/>
            <a:ext cx="5373499" cy="2117354"/>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3008302" y="1135856"/>
            <a:ext cx="5373499" cy="112471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3135106" y="1189940"/>
            <a:ext cx="4163389" cy="1033983"/>
          </a:xfrm>
        </p:spPr>
        <p:txBody>
          <a:bodyPr anchor="ctr" anchorCtr="0">
            <a:noAutofit/>
            <a:scene3d>
              <a:camera prst="orthographicFront"/>
              <a:lightRig rig="flat" dir="t"/>
            </a:scene3d>
            <a:sp3d>
              <a:contourClr>
                <a:schemeClr val="tx2"/>
              </a:contourClr>
            </a:sp3d>
          </a:bodyPr>
          <a:lstStyle>
            <a:lvl1pPr marL="0" indent="0" algn="l" defTabSz="685772" rtl="0" eaLnBrk="1" latinLnBrk="0" hangingPunct="1">
              <a:lnSpc>
                <a:spcPct val="90000"/>
              </a:lnSpc>
              <a:spcBef>
                <a:spcPct val="0"/>
              </a:spcBef>
              <a:buFont typeface="Arial" pitchFamily="34" charset="0"/>
              <a:buNone/>
              <a:defRPr lang="en-US" sz="4050" b="1" kern="1200" cap="none" spc="-75"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0" y="1135857"/>
            <a:ext cx="3008302" cy="1124712"/>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3135106" y="3886200"/>
            <a:ext cx="4959201" cy="346249"/>
          </a:xfrm>
        </p:spPr>
        <p:txBody>
          <a:bodyPr>
            <a:noAutofit/>
          </a:bodyPr>
          <a:lstStyle>
            <a:lvl1pPr marL="0" indent="0" algn="l" defTabSz="685772" rtl="0" eaLnBrk="1" latinLnBrk="0" hangingPunct="1">
              <a:lnSpc>
                <a:spcPct val="90000"/>
              </a:lnSpc>
              <a:spcBef>
                <a:spcPts val="0"/>
              </a:spcBef>
              <a:buSzPct val="105000"/>
              <a:buFontTx/>
              <a:buNone/>
              <a:defRPr lang="en-US" sz="1200" kern="1200" dirty="0">
                <a:solidFill>
                  <a:schemeClr val="bg1">
                    <a:alpha val="99000"/>
                  </a:schemeClr>
                </a:solidFill>
                <a:latin typeface="Segoe UI" pitchFamily="34" charset="0"/>
                <a:ea typeface="Segoe UI" pitchFamily="34" charset="0"/>
                <a:cs typeface="Segoe UI" pitchFamily="34" charset="0"/>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7463193" y="1404710"/>
            <a:ext cx="631031" cy="631196"/>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68580" tIns="34290" rIns="68580" bIns="34290" numCol="1" anchor="t" anchorCtr="0" compatLnSpc="1">
            <a:prstTxWarp prst="textNoShape">
              <a:avLst/>
            </a:prstTxWarp>
          </a:bodyPr>
          <a:lstStyle/>
          <a:p>
            <a:pPr defTabSz="685772"/>
            <a:endParaRPr lang="en-US" sz="1350" dirty="0">
              <a:solidFill>
                <a:srgbClr val="FFFFFF"/>
              </a:solidFill>
            </a:endParaRPr>
          </a:p>
        </p:txBody>
      </p:sp>
      <p:sp>
        <p:nvSpPr>
          <p:cNvPr id="11" name="TechEd Tile"/>
          <p:cNvSpPr/>
          <p:nvPr userDrawn="1"/>
        </p:nvSpPr>
        <p:spPr bwMode="auto">
          <a:xfrm>
            <a:off x="766754" y="1135856"/>
            <a:ext cx="2119674" cy="1124712"/>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1051262" y="1306870"/>
            <a:ext cx="1550658" cy="782685"/>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13" name="Top Mask"/>
          <p:cNvSpPr/>
          <p:nvPr userDrawn="1"/>
        </p:nvSpPr>
        <p:spPr bwMode="auto">
          <a:xfrm>
            <a:off x="0" y="1"/>
            <a:ext cx="9144000" cy="1135856"/>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8381802" y="1223104"/>
            <a:ext cx="762198" cy="3116237"/>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3135105" y="2390352"/>
            <a:ext cx="4959201" cy="1142621"/>
          </a:xfrm>
        </p:spPr>
        <p:txBody>
          <a:bodyPr anchor="ctr" anchorCtr="0">
            <a:noAutofit/>
          </a:bodyPr>
          <a:lstStyle>
            <a:lvl1pPr algn="l" defTabSz="685772" rtl="0" eaLnBrk="1" latinLnBrk="0" hangingPunct="1">
              <a:lnSpc>
                <a:spcPct val="90000"/>
              </a:lnSpc>
              <a:spcBef>
                <a:spcPct val="0"/>
              </a:spcBef>
              <a:buNone/>
              <a:defRPr lang="en-US" sz="3000" b="1" kern="1200" cap="none" spc="-75"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3008303" y="4507707"/>
            <a:ext cx="6135697" cy="63579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77" tIns="34289" rIns="68577" bIns="34289" numCol="1" spcCol="0" rtlCol="0" fromWordArt="0" anchor="ctr" anchorCtr="0" forceAA="0" compatLnSpc="1">
            <a:prstTxWarp prst="textNoShape">
              <a:avLst/>
            </a:prstTxWarp>
            <a:noAutofit/>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762091" y="2390352"/>
            <a:ext cx="2120991" cy="2120439"/>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574"/>
              <a:endParaRPr lang="en-US" sz="1650"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772"/>
              <a:endParaRPr lang="en-US" sz="1350" dirty="0">
                <a:solidFill>
                  <a:srgbClr val="FFFFFF"/>
                </a:solidFill>
              </a:endParaRPr>
            </a:p>
          </p:txBody>
        </p:sp>
      </p:grpSp>
    </p:spTree>
    <p:extLst>
      <p:ext uri="{BB962C8B-B14F-4D97-AF65-F5344CB8AC3E}">
        <p14:creationId xmlns:p14="http://schemas.microsoft.com/office/powerpoint/2010/main" val="4075915439"/>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57049"/>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2668002"/>
      </p:ext>
    </p:extLst>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389436" y="1085850"/>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879448"/>
      </p:ext>
    </p:extLst>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9436" y="1085850"/>
            <a:ext cx="4115872" cy="1306512"/>
          </a:xfrm>
        </p:spPr>
        <p:txBody>
          <a:bodyPr/>
          <a:lstStyle>
            <a:lvl1pPr marL="254982" indent="-254982">
              <a:lnSpc>
                <a:spcPct val="90000"/>
              </a:lnSpc>
              <a:defRPr sz="2100"/>
            </a:lvl1pPr>
            <a:lvl2pPr marL="505004" indent="-244068">
              <a:lnSpc>
                <a:spcPct val="90000"/>
              </a:lnSpc>
              <a:defRPr sz="1800"/>
            </a:lvl2pPr>
            <a:lvl3pPr marL="715339" indent="-216288">
              <a:lnSpc>
                <a:spcPct val="90000"/>
              </a:lnSpc>
              <a:defRPr sz="1500"/>
            </a:lvl3pPr>
            <a:lvl4pPr marL="920714" indent="-205375">
              <a:lnSpc>
                <a:spcPct val="90000"/>
              </a:lnSpc>
              <a:defRPr sz="1350"/>
            </a:lvl4pPr>
            <a:lvl5pPr marL="1137002" indent="-21033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085850"/>
            <a:ext cx="4115872" cy="1306512"/>
          </a:xfrm>
        </p:spPr>
        <p:txBody>
          <a:bodyPr/>
          <a:lstStyle>
            <a:lvl1pPr marL="260936" indent="-260936">
              <a:lnSpc>
                <a:spcPct val="90000"/>
              </a:lnSpc>
              <a:defRPr sz="2100"/>
            </a:lvl1pPr>
            <a:lvl2pPr marL="505004" indent="-254982">
              <a:lnSpc>
                <a:spcPct val="90000"/>
              </a:lnSpc>
              <a:defRPr sz="1800"/>
            </a:lvl2pPr>
            <a:lvl3pPr marL="721292" indent="-227202">
              <a:lnSpc>
                <a:spcPct val="90000"/>
              </a:lnSpc>
              <a:defRPr sz="1500"/>
            </a:lvl3pPr>
            <a:lvl4pPr marL="920714" indent="-199422">
              <a:lnSpc>
                <a:spcPct val="90000"/>
              </a:lnSpc>
              <a:defRPr sz="1350"/>
            </a:lvl4pPr>
            <a:lvl5pPr marL="1137002" indent="-205375">
              <a:lnSpc>
                <a:spcPct val="90000"/>
              </a:lnSpc>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607034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1600200"/>
            <a:ext cx="4114800" cy="1153008"/>
          </a:xfrm>
        </p:spPr>
        <p:txBody>
          <a:bodyPr/>
          <a:lstStyle>
            <a:lvl1pPr marL="211328" indent="-211328">
              <a:defRPr sz="1725"/>
            </a:lvl1pPr>
            <a:lvl2pPr marL="421664" indent="-199422">
              <a:defRPr sz="1500"/>
            </a:lvl2pPr>
            <a:lvl3pPr marL="610172" indent="-182555">
              <a:defRPr sz="1350"/>
            </a:lvl3pPr>
            <a:lvl4pPr marL="787766" indent="-171642">
              <a:defRPr sz="1275"/>
            </a:lvl4pPr>
            <a:lvl5pPr marL="959408" indent="-154775">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37501" y="1058666"/>
            <a:ext cx="4115872" cy="259686"/>
          </a:xfrm>
        </p:spPr>
        <p:txBody>
          <a:bodyPr anchor="b"/>
          <a:lstStyle>
            <a:lvl1pPr marL="0" indent="0">
              <a:lnSpc>
                <a:spcPct val="90000"/>
              </a:lnSpc>
              <a:spcBef>
                <a:spcPts val="0"/>
              </a:spcBef>
              <a:buNone/>
              <a:defRPr sz="1875" b="1"/>
            </a:lvl1pPr>
            <a:lvl2pPr marL="342887" indent="0">
              <a:buNone/>
              <a:defRPr sz="1500" b="1"/>
            </a:lvl2pPr>
            <a:lvl3pPr marL="685772" indent="0">
              <a:buNone/>
              <a:defRPr sz="1350" b="1"/>
            </a:lvl3pPr>
            <a:lvl4pPr marL="1028659" indent="0">
              <a:buNone/>
              <a:defRPr sz="1200" b="1"/>
            </a:lvl4pPr>
            <a:lvl5pPr marL="1371545" indent="0">
              <a:buNone/>
              <a:defRPr sz="1200" b="1"/>
            </a:lvl5pPr>
            <a:lvl6pPr marL="1714432" indent="0">
              <a:buNone/>
              <a:defRPr sz="1200" b="1"/>
            </a:lvl6pPr>
            <a:lvl7pPr marL="2057318" indent="0">
              <a:buNone/>
              <a:defRPr sz="1200" b="1"/>
            </a:lvl7pPr>
            <a:lvl8pPr marL="2400204" indent="0">
              <a:buNone/>
              <a:defRPr sz="1200" b="1"/>
            </a:lvl8pPr>
            <a:lvl9pPr marL="2743091"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1600201"/>
            <a:ext cx="4115872" cy="1183964"/>
          </a:xfrm>
        </p:spPr>
        <p:txBody>
          <a:bodyPr/>
          <a:lstStyle>
            <a:lvl1pPr marL="222241" indent="-222241">
              <a:defRPr sz="1725"/>
            </a:lvl1pPr>
            <a:lvl2pPr marL="427616" indent="-205375">
              <a:defRPr sz="1500"/>
            </a:lvl2pPr>
            <a:lvl3pPr marL="616124" indent="-183548">
              <a:defRPr sz="1350"/>
            </a:lvl3pPr>
            <a:lvl4pPr marL="787766" indent="-177595">
              <a:defRPr sz="1275"/>
            </a:lvl4pPr>
            <a:lvl5pPr marL="959408" indent="-165689">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640825"/>
      </p:ext>
    </p:extLst>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40000"/>
                    <a:lumOff val="60000"/>
                  </a:schemeClr>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3059822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0042"/>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071748"/>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997407"/>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slideLayout" Target="../slideLayouts/slideLayout102.xml"/><Relationship Id="rId3" Type="http://schemas.openxmlformats.org/officeDocument/2006/relationships/slideLayout" Target="../slideLayouts/slideLayout87.xml"/><Relationship Id="rId21" Type="http://schemas.openxmlformats.org/officeDocument/2006/relationships/image" Target="../media/image9.png"/><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20" Type="http://schemas.openxmlformats.org/officeDocument/2006/relationships/theme" Target="../theme/theme2.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19" Type="http://schemas.openxmlformats.org/officeDocument/2006/relationships/slideLayout" Target="../slideLayouts/slideLayout103.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01955"/>
            <a:ext cx="8229600" cy="387798"/>
          </a:xfrm>
          <a:prstGeom prst="rect">
            <a:avLst/>
          </a:prstGeom>
        </p:spPr>
        <p:txBody>
          <a:bodyPr vert="horz" wrap="square" lIns="0" tIns="0" rIns="0" bIns="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35380"/>
            <a:ext cx="8229600" cy="3365183"/>
          </a:xfrm>
          <a:prstGeom prst="rect">
            <a:avLst/>
          </a:prstGeom>
        </p:spPr>
        <p:txBody>
          <a:bodyPr vert="horz" lIns="0" tIns="0" rIns="0" bIns="0" rtlCol="0">
            <a:noAutofit/>
          </a:bodyPr>
          <a:lstStyle/>
          <a:p>
            <a:pPr lvl="0"/>
            <a:r>
              <a:rPr lang="en-US" dirty="0" smtClean="0"/>
              <a:t>Click to edit Master text style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927532" y="4760804"/>
            <a:ext cx="1098755" cy="138502"/>
          </a:xfrm>
          <a:prstGeom prst="rect">
            <a:avLst/>
          </a:prstGeom>
        </p:spPr>
        <p:txBody>
          <a:bodyPr vert="horz" lIns="0" tIns="0" rIns="0" bIns="0" rtlCol="0" anchor="ctr"/>
          <a:lstStyle>
            <a:lvl1pPr algn="l">
              <a:lnSpc>
                <a:spcPct val="125000"/>
              </a:lnSpc>
              <a:defRPr sz="900" spc="0" baseline="0">
                <a:solidFill>
                  <a:schemeClr val="tx1">
                    <a:lumMod val="40000"/>
                    <a:lumOff val="60000"/>
                  </a:schemeClr>
                </a:solidFill>
              </a:defRPr>
            </a:lvl1pPr>
          </a:lstStyle>
          <a:p>
            <a:fld id="{3B85DB03-83F6-498F-B258-431FC53DF8DB}" type="datetime1">
              <a:rPr lang="en-US" smtClean="0"/>
              <a:t>10/27/2013</a:t>
            </a:fld>
            <a:endParaRPr lang="en-US" dirty="0"/>
          </a:p>
        </p:txBody>
      </p:sp>
      <p:sp>
        <p:nvSpPr>
          <p:cNvPr id="5" name="Footer Placeholder 4"/>
          <p:cNvSpPr>
            <a:spLocks noGrp="1"/>
          </p:cNvSpPr>
          <p:nvPr>
            <p:ph type="ftr" sz="quarter" idx="3"/>
          </p:nvPr>
        </p:nvSpPr>
        <p:spPr>
          <a:xfrm>
            <a:off x="698909" y="4760804"/>
            <a:ext cx="1228623" cy="138503"/>
          </a:xfrm>
          <a:prstGeom prst="rect">
            <a:avLst/>
          </a:prstGeom>
        </p:spPr>
        <p:txBody>
          <a:bodyPr vert="horz" wrap="none" lIns="0" tIns="0" rIns="0" bIns="0" rtlCol="0" anchor="ctr"/>
          <a:lstStyle>
            <a:lvl1pPr algn="l">
              <a:lnSpc>
                <a:spcPct val="125000"/>
              </a:lnSpc>
              <a:defRPr sz="900" spc="0" baseline="0">
                <a:solidFill>
                  <a:schemeClr val="tx1">
                    <a:lumMod val="40000"/>
                    <a:lumOff val="60000"/>
                  </a:schemeClr>
                </a:solidFill>
              </a:defRPr>
            </a:lvl1pPr>
          </a:lstStyle>
          <a:p>
            <a:r>
              <a:rPr lang="en-US" dirty="0" smtClean="0"/>
              <a:t>Microsoft</a:t>
            </a:r>
            <a:endParaRPr lang="en-US" dirty="0"/>
          </a:p>
        </p:txBody>
      </p:sp>
      <p:sp>
        <p:nvSpPr>
          <p:cNvPr id="6" name="Slide Number Placeholder 5"/>
          <p:cNvSpPr>
            <a:spLocks noGrp="1"/>
          </p:cNvSpPr>
          <p:nvPr>
            <p:ph type="sldNum" sz="quarter" idx="4"/>
          </p:nvPr>
        </p:nvSpPr>
        <p:spPr>
          <a:xfrm>
            <a:off x="457200" y="4760804"/>
            <a:ext cx="228926" cy="138504"/>
          </a:xfrm>
          <a:prstGeom prst="rect">
            <a:avLst/>
          </a:prstGeom>
        </p:spPr>
        <p:txBody>
          <a:bodyPr vert="horz" wrap="none" lIns="0" tIns="0" rIns="0" bIns="0" rtlCol="0" anchor="ctr">
            <a:noAutofit/>
          </a:bodyPr>
          <a:lstStyle>
            <a:lvl1pPr algn="l">
              <a:lnSpc>
                <a:spcPct val="125000"/>
              </a:lnSpc>
              <a:defRPr sz="900" spc="0" baseline="0">
                <a:solidFill>
                  <a:schemeClr val="tx1">
                    <a:lumMod val="40000"/>
                    <a:lumOff val="60000"/>
                  </a:schemeClr>
                </a:solidFill>
              </a:defRPr>
            </a:lvl1pPr>
          </a:lstStyle>
          <a:p>
            <a:fld id="{B6F15528-21DE-4FAA-801E-634DDDAF4B2B}" type="slidenum">
              <a:rPr lang="en-US" smtClean="0"/>
              <a:pPr/>
              <a:t>‹Nº›</a:t>
            </a:fld>
            <a:endParaRPr lang="en-US" dirty="0"/>
          </a:p>
        </p:txBody>
      </p:sp>
      <p:pic>
        <p:nvPicPr>
          <p:cNvPr id="7" name="Picture 6"/>
          <p:cNvPicPr>
            <a:picLocks noChangeAspect="1"/>
          </p:cNvPicPr>
          <p:nvPr userDrawn="1"/>
        </p:nvPicPr>
        <p:blipFill>
          <a:blip r:embed="rId86">
            <a:extLst>
              <a:ext uri="{28A0092B-C50C-407E-A947-70E740481C1C}">
                <a14:useLocalDpi xmlns:a14="http://schemas.microsoft.com/office/drawing/2010/main" val="0"/>
              </a:ext>
            </a:extLst>
          </a:blip>
          <a:stretch>
            <a:fillRect/>
          </a:stretch>
        </p:blipFill>
        <p:spPr>
          <a:xfrm>
            <a:off x="7717535" y="4707617"/>
            <a:ext cx="1035729" cy="244876"/>
          </a:xfrm>
          <a:prstGeom prst="rect">
            <a:avLst/>
          </a:prstGeom>
        </p:spPr>
      </p:pic>
    </p:spTree>
    <p:extLst>
      <p:ext uri="{BB962C8B-B14F-4D97-AF65-F5344CB8AC3E}">
        <p14:creationId xmlns:p14="http://schemas.microsoft.com/office/powerpoint/2010/main" val="1552320356"/>
      </p:ext>
    </p:extLst>
  </p:cSld>
  <p:clrMap bg1="lt1" tx1="dk1" bg2="lt2" tx2="dk2" accent1="accent1" accent2="accent2" accent3="accent3" accent4="accent4" accent5="accent5" accent6="accent6" hlink="hlink" folHlink="folHlink"/>
  <p:sldLayoutIdLst>
    <p:sldLayoutId id="2147484409" r:id="rId1"/>
    <p:sldLayoutId id="2147484410" r:id="rId2"/>
    <p:sldLayoutId id="2147484411" r:id="rId3"/>
    <p:sldLayoutId id="2147484412" r:id="rId4"/>
    <p:sldLayoutId id="2147484413" r:id="rId5"/>
    <p:sldLayoutId id="2147484414" r:id="rId6"/>
    <p:sldLayoutId id="2147484415" r:id="rId7"/>
    <p:sldLayoutId id="2147484416" r:id="rId8"/>
    <p:sldLayoutId id="2147484417" r:id="rId9"/>
    <p:sldLayoutId id="2147484418" r:id="rId10"/>
    <p:sldLayoutId id="2147484419" r:id="rId11"/>
    <p:sldLayoutId id="2147484420" r:id="rId12"/>
    <p:sldLayoutId id="2147484421" r:id="rId13"/>
    <p:sldLayoutId id="2147484422" r:id="rId14"/>
    <p:sldLayoutId id="2147484423" r:id="rId15"/>
    <p:sldLayoutId id="2147484424" r:id="rId16"/>
    <p:sldLayoutId id="2147484425" r:id="rId17"/>
    <p:sldLayoutId id="2147484426" r:id="rId18"/>
    <p:sldLayoutId id="2147484427" r:id="rId19"/>
    <p:sldLayoutId id="2147484428" r:id="rId20"/>
    <p:sldLayoutId id="2147484429" r:id="rId21"/>
    <p:sldLayoutId id="2147484430" r:id="rId22"/>
    <p:sldLayoutId id="2147484431" r:id="rId23"/>
    <p:sldLayoutId id="2147484432" r:id="rId24"/>
    <p:sldLayoutId id="2147484433" r:id="rId25"/>
    <p:sldLayoutId id="2147484434" r:id="rId26"/>
    <p:sldLayoutId id="2147484435" r:id="rId27"/>
    <p:sldLayoutId id="2147484436" r:id="rId28"/>
    <p:sldLayoutId id="2147484437" r:id="rId29"/>
    <p:sldLayoutId id="2147484438" r:id="rId30"/>
    <p:sldLayoutId id="2147484439" r:id="rId31"/>
    <p:sldLayoutId id="2147484440" r:id="rId32"/>
    <p:sldLayoutId id="2147484441" r:id="rId33"/>
    <p:sldLayoutId id="2147484442" r:id="rId34"/>
    <p:sldLayoutId id="2147484443" r:id="rId35"/>
    <p:sldLayoutId id="2147484444" r:id="rId36"/>
    <p:sldLayoutId id="2147484445" r:id="rId37"/>
    <p:sldLayoutId id="2147484446" r:id="rId38"/>
    <p:sldLayoutId id="2147484447" r:id="rId39"/>
    <p:sldLayoutId id="2147484448" r:id="rId40"/>
    <p:sldLayoutId id="2147484465" r:id="rId41"/>
    <p:sldLayoutId id="2147484468" r:id="rId42"/>
    <p:sldLayoutId id="2147484469" r:id="rId43"/>
    <p:sldLayoutId id="2147484471" r:id="rId44"/>
    <p:sldLayoutId id="2147484472" r:id="rId45"/>
    <p:sldLayoutId id="2147484473" r:id="rId46"/>
    <p:sldLayoutId id="2147484474" r:id="rId47"/>
    <p:sldLayoutId id="2147484475" r:id="rId48"/>
    <p:sldLayoutId id="2147484476" r:id="rId49"/>
    <p:sldLayoutId id="2147484477" r:id="rId50"/>
    <p:sldLayoutId id="2147484478" r:id="rId51"/>
    <p:sldLayoutId id="2147484479" r:id="rId52"/>
    <p:sldLayoutId id="2147484480" r:id="rId53"/>
    <p:sldLayoutId id="2147484481" r:id="rId54"/>
    <p:sldLayoutId id="2147484482" r:id="rId55"/>
    <p:sldLayoutId id="2147484483" r:id="rId56"/>
    <p:sldLayoutId id="2147484487" r:id="rId57"/>
    <p:sldLayoutId id="2147484488" r:id="rId58"/>
    <p:sldLayoutId id="2147484489" r:id="rId59"/>
    <p:sldLayoutId id="2147484490" r:id="rId60"/>
    <p:sldLayoutId id="2147484491" r:id="rId61"/>
    <p:sldLayoutId id="2147484492" r:id="rId62"/>
    <p:sldLayoutId id="2147484493" r:id="rId63"/>
    <p:sldLayoutId id="2147484494" r:id="rId64"/>
    <p:sldLayoutId id="2147484495" r:id="rId65"/>
    <p:sldLayoutId id="2147484496" r:id="rId66"/>
    <p:sldLayoutId id="2147484497" r:id="rId67"/>
    <p:sldLayoutId id="2147484498" r:id="rId68"/>
    <p:sldLayoutId id="2147484499" r:id="rId69"/>
    <p:sldLayoutId id="2147484500" r:id="rId70"/>
    <p:sldLayoutId id="2147484501" r:id="rId71"/>
    <p:sldLayoutId id="2147484502" r:id="rId72"/>
    <p:sldLayoutId id="2147484504" r:id="rId73"/>
    <p:sldLayoutId id="2147484505" r:id="rId74"/>
    <p:sldLayoutId id="2147484506" r:id="rId75"/>
    <p:sldLayoutId id="2147484508" r:id="rId76"/>
    <p:sldLayoutId id="2147484509" r:id="rId77"/>
    <p:sldLayoutId id="2147484518" r:id="rId78"/>
    <p:sldLayoutId id="2147484524" r:id="rId79"/>
    <p:sldLayoutId id="2147484525" r:id="rId80"/>
    <p:sldLayoutId id="2147484526" r:id="rId81"/>
    <p:sldLayoutId id="2147484527" r:id="rId82"/>
    <p:sldLayoutId id="2147484549" r:id="rId83"/>
    <p:sldLayoutId id="2147484550" r:id="rId8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105000"/>
        </a:lnSpc>
        <a:spcBef>
          <a:spcPct val="0"/>
        </a:spcBef>
        <a:buNone/>
        <a:defRPr sz="2400" kern="1200" spc="0" baseline="0">
          <a:solidFill>
            <a:schemeClr val="accent1"/>
          </a:solidFill>
          <a:latin typeface="+mj-lt"/>
          <a:ea typeface="+mj-ea"/>
          <a:cs typeface="+mj-cs"/>
        </a:defRPr>
      </a:lvl1pPr>
    </p:titleStyle>
    <p:bodyStyle>
      <a:lvl1pPr marL="114300" indent="-114300" algn="l" defTabSz="914400" rtl="0" eaLnBrk="1" latinLnBrk="0" hangingPunct="1">
        <a:lnSpc>
          <a:spcPct val="125000"/>
        </a:lnSpc>
        <a:spcBef>
          <a:spcPts val="600"/>
        </a:spcBef>
        <a:buClrTx/>
        <a:buSzPct val="100000"/>
        <a:buFont typeface="Arial" pitchFamily="34" charset="0"/>
        <a:buChar char="•"/>
        <a:defRPr sz="1600" kern="1200" spc="0" baseline="0">
          <a:solidFill>
            <a:schemeClr val="tx2"/>
          </a:solidFill>
          <a:latin typeface="+mn-lt"/>
          <a:ea typeface="+mn-ea"/>
          <a:cs typeface="+mn-cs"/>
        </a:defRPr>
      </a:lvl1pPr>
      <a:lvl2pPr marL="2889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2pPr>
      <a:lvl3pPr marL="4572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3pPr>
      <a:lvl4pPr marL="631825"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4pPr>
      <a:lvl5pPr marL="800100" indent="-114300" algn="l" defTabSz="914400" rtl="0" eaLnBrk="1" latinLnBrk="0" hangingPunct="1">
        <a:lnSpc>
          <a:spcPct val="125000"/>
        </a:lnSpc>
        <a:spcBef>
          <a:spcPts val="0"/>
        </a:spcBef>
        <a:buClrTx/>
        <a:buSzPct val="100000"/>
        <a:buFont typeface="Arial" pitchFamily="34" charset="0"/>
        <a:buChar char="•"/>
        <a:defRPr sz="1600" kern="1200" spc="0" baseline="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457049"/>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085850"/>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23503980"/>
      </p:ext>
    </p:extLst>
  </p:cSld>
  <p:clrMap bg1="dk1" tx1="lt1" bg2="dk2"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 id="2147484546" r:id="rId18"/>
    <p:sldLayoutId id="2147484547" r:id="rId19"/>
  </p:sldLayoutIdLst>
  <p:transition>
    <p:fade/>
  </p:transition>
  <p:timing>
    <p:tnLst>
      <p:par>
        <p:cTn id="1" dur="indefinite" restart="never" nodeType="tmRoot"/>
      </p:par>
    </p:tnLst>
  </p:timing>
  <p:txStyles>
    <p:titleStyle>
      <a:lvl1pPr algn="l" defTabSz="685772" rtl="0" eaLnBrk="1" latinLnBrk="0" hangingPunct="1">
        <a:lnSpc>
          <a:spcPct val="90000"/>
        </a:lnSpc>
        <a:spcBef>
          <a:spcPct val="0"/>
        </a:spcBef>
        <a:buNone/>
        <a:defRPr lang="en-US" sz="3300" b="0" kern="1200" cap="none" spc="-75"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345281" indent="-345281" algn="l" defTabSz="685772" rtl="0" eaLnBrk="1" latinLnBrk="0" hangingPunct="1">
        <a:lnSpc>
          <a:spcPct val="90000"/>
        </a:lnSpc>
        <a:spcBef>
          <a:spcPct val="20000"/>
        </a:spcBef>
        <a:buSzPct val="90000"/>
        <a:buFontTx/>
        <a:buBlip>
          <a:blip r:embed="rId21"/>
        </a:buBlip>
        <a:defRPr sz="2400" kern="1200">
          <a:gradFill>
            <a:gsLst>
              <a:gs pos="0">
                <a:schemeClr val="tx1"/>
              </a:gs>
              <a:gs pos="86000">
                <a:schemeClr val="tx1"/>
              </a:gs>
            </a:gsLst>
            <a:lin ang="5400000" scaled="0"/>
          </a:gradFill>
          <a:latin typeface="+mn-lt"/>
          <a:ea typeface="+mn-ea"/>
          <a:cs typeface="+mn-cs"/>
        </a:defRPr>
      </a:lvl1pPr>
      <a:lvl2pPr marL="641747" indent="-296466" algn="l" defTabSz="685772" rtl="0" eaLnBrk="1" latinLnBrk="0" hangingPunct="1">
        <a:lnSpc>
          <a:spcPct val="90000"/>
        </a:lnSpc>
        <a:spcBef>
          <a:spcPct val="20000"/>
        </a:spcBef>
        <a:buSzPct val="90000"/>
        <a:buFontTx/>
        <a:buBlip>
          <a:blip r:embed="rId21"/>
        </a:buBlip>
        <a:defRPr sz="2100" kern="1200">
          <a:gradFill>
            <a:gsLst>
              <a:gs pos="0">
                <a:schemeClr val="tx1"/>
              </a:gs>
              <a:gs pos="86000">
                <a:schemeClr val="tx1"/>
              </a:gs>
            </a:gsLst>
            <a:lin ang="5400000" scaled="0"/>
          </a:gradFill>
          <a:latin typeface="+mn-lt"/>
          <a:ea typeface="+mn-ea"/>
          <a:cs typeface="+mn-cs"/>
        </a:defRPr>
      </a:lvl2pPr>
      <a:lvl3pPr marL="944166" indent="-302419" algn="l" defTabSz="685772" rtl="0" eaLnBrk="1" latinLnBrk="0" hangingPunct="1">
        <a:lnSpc>
          <a:spcPct val="90000"/>
        </a:lnSpc>
        <a:spcBef>
          <a:spcPct val="20000"/>
        </a:spcBef>
        <a:buSzPct val="90000"/>
        <a:buFontTx/>
        <a:buBlip>
          <a:blip r:embed="rId21"/>
        </a:buBlip>
        <a:defRPr sz="1800" kern="1200">
          <a:gradFill>
            <a:gsLst>
              <a:gs pos="0">
                <a:schemeClr val="tx1"/>
              </a:gs>
              <a:gs pos="86000">
                <a:schemeClr val="tx1"/>
              </a:gs>
            </a:gsLst>
            <a:lin ang="5400000" scaled="0"/>
          </a:gradFill>
          <a:latin typeface="+mn-lt"/>
          <a:ea typeface="+mn-ea"/>
          <a:cs typeface="+mn-cs"/>
        </a:defRPr>
      </a:lvl3pPr>
      <a:lvl4pPr marL="1203722" indent="-259556"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4pPr>
      <a:lvl5pPr marL="1456135" indent="-252413" algn="l" defTabSz="685772" rtl="0" eaLnBrk="1" latinLnBrk="0" hangingPunct="1">
        <a:lnSpc>
          <a:spcPct val="90000"/>
        </a:lnSpc>
        <a:spcBef>
          <a:spcPct val="20000"/>
        </a:spcBef>
        <a:buSzPct val="90000"/>
        <a:buFontTx/>
        <a:buBlip>
          <a:blip r:embed="rId21"/>
        </a:buBlip>
        <a:defRPr sz="1500" kern="1200">
          <a:gradFill>
            <a:gsLst>
              <a:gs pos="0">
                <a:schemeClr val="tx1"/>
              </a:gs>
              <a:gs pos="86000">
                <a:schemeClr val="tx1"/>
              </a:gs>
            </a:gsLst>
            <a:lin ang="5400000" scaled="0"/>
          </a:gradFill>
          <a:latin typeface="+mn-lt"/>
          <a:ea typeface="+mn-ea"/>
          <a:cs typeface="+mn-cs"/>
        </a:defRPr>
      </a:lvl5pPr>
      <a:lvl6pPr marL="188587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61"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47"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34" indent="-171443" algn="l" defTabSz="68577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2" rtl="0" eaLnBrk="1" latinLnBrk="0" hangingPunct="1">
        <a:defRPr sz="1350" kern="1200">
          <a:solidFill>
            <a:schemeClr val="tx1"/>
          </a:solidFill>
          <a:latin typeface="+mn-lt"/>
          <a:ea typeface="+mn-ea"/>
          <a:cs typeface="+mn-cs"/>
        </a:defRPr>
      </a:lvl1pPr>
      <a:lvl2pPr marL="342887" algn="l" defTabSz="685772" rtl="0" eaLnBrk="1" latinLnBrk="0" hangingPunct="1">
        <a:defRPr sz="1350" kern="1200">
          <a:solidFill>
            <a:schemeClr val="tx1"/>
          </a:solidFill>
          <a:latin typeface="+mn-lt"/>
          <a:ea typeface="+mn-ea"/>
          <a:cs typeface="+mn-cs"/>
        </a:defRPr>
      </a:lvl2pPr>
      <a:lvl3pPr marL="685772" algn="l" defTabSz="685772" rtl="0" eaLnBrk="1" latinLnBrk="0" hangingPunct="1">
        <a:defRPr sz="1350" kern="1200">
          <a:solidFill>
            <a:schemeClr val="tx1"/>
          </a:solidFill>
          <a:latin typeface="+mn-lt"/>
          <a:ea typeface="+mn-ea"/>
          <a:cs typeface="+mn-cs"/>
        </a:defRPr>
      </a:lvl3pPr>
      <a:lvl4pPr marL="1028659" algn="l" defTabSz="685772" rtl="0" eaLnBrk="1" latinLnBrk="0" hangingPunct="1">
        <a:defRPr sz="1350" kern="1200">
          <a:solidFill>
            <a:schemeClr val="tx1"/>
          </a:solidFill>
          <a:latin typeface="+mn-lt"/>
          <a:ea typeface="+mn-ea"/>
          <a:cs typeface="+mn-cs"/>
        </a:defRPr>
      </a:lvl4pPr>
      <a:lvl5pPr marL="1371545" algn="l" defTabSz="685772" rtl="0" eaLnBrk="1" latinLnBrk="0" hangingPunct="1">
        <a:defRPr sz="1350" kern="1200">
          <a:solidFill>
            <a:schemeClr val="tx1"/>
          </a:solidFill>
          <a:latin typeface="+mn-lt"/>
          <a:ea typeface="+mn-ea"/>
          <a:cs typeface="+mn-cs"/>
        </a:defRPr>
      </a:lvl5pPr>
      <a:lvl6pPr marL="1714432" algn="l" defTabSz="685772" rtl="0" eaLnBrk="1" latinLnBrk="0" hangingPunct="1">
        <a:defRPr sz="1350" kern="1200">
          <a:solidFill>
            <a:schemeClr val="tx1"/>
          </a:solidFill>
          <a:latin typeface="+mn-lt"/>
          <a:ea typeface="+mn-ea"/>
          <a:cs typeface="+mn-cs"/>
        </a:defRPr>
      </a:lvl6pPr>
      <a:lvl7pPr marL="2057318" algn="l" defTabSz="685772" rtl="0" eaLnBrk="1" latinLnBrk="0" hangingPunct="1">
        <a:defRPr sz="1350" kern="1200">
          <a:solidFill>
            <a:schemeClr val="tx1"/>
          </a:solidFill>
          <a:latin typeface="+mn-lt"/>
          <a:ea typeface="+mn-ea"/>
          <a:cs typeface="+mn-cs"/>
        </a:defRPr>
      </a:lvl7pPr>
      <a:lvl8pPr marL="2400204" algn="l" defTabSz="685772" rtl="0" eaLnBrk="1" latinLnBrk="0" hangingPunct="1">
        <a:defRPr sz="1350" kern="1200">
          <a:solidFill>
            <a:schemeClr val="tx1"/>
          </a:solidFill>
          <a:latin typeface="+mn-lt"/>
          <a:ea typeface="+mn-ea"/>
          <a:cs typeface="+mn-cs"/>
        </a:defRPr>
      </a:lvl8pPr>
      <a:lvl9pPr marL="2743091" algn="l" defTabSz="68577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83.xml"/><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59.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82.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82.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4.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p:cNvSpPr>
            <a:spLocks noGrp="1"/>
          </p:cNvSpPr>
          <p:nvPr>
            <p:ph type="title"/>
          </p:nvPr>
        </p:nvSpPr>
        <p:spPr>
          <a:xfrm>
            <a:off x="457200" y="96601"/>
            <a:ext cx="3631841" cy="1247265"/>
          </a:xfrm>
        </p:spPr>
        <p:txBody>
          <a:bodyPr/>
          <a:lstStyle/>
          <a:p>
            <a:pPr algn="ctr"/>
            <a:r>
              <a:rPr lang="en-US" sz="4000" dirty="0">
                <a:latin typeface="Segoe WP SemiLight"/>
                <a:cs typeface="Segoe WP SemiLight"/>
              </a:rPr>
              <a:t>La Windows Phone Store</a:t>
            </a:r>
            <a:endParaRPr lang="en-US" sz="4000" dirty="0">
              <a:solidFill>
                <a:srgbClr val="FFFFFF"/>
              </a:solidFill>
              <a:latin typeface="Segoe UI Light" panose="020B0502040204020203" pitchFamily="34" charset="0"/>
              <a:cs typeface="Segoe UI Light" panose="020B0502040204020203" pitchFamily="34" charset="0"/>
            </a:endParaRPr>
          </a:p>
        </p:txBody>
      </p:sp>
      <p:pic>
        <p:nvPicPr>
          <p:cNvPr id="10" name="Picture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795" y="6581"/>
            <a:ext cx="7732888" cy="5120109"/>
          </a:xfrm>
          <a:prstGeom prst="rect">
            <a:avLst/>
          </a:prstGeom>
        </p:spPr>
      </p:pic>
      <p:sp>
        <p:nvSpPr>
          <p:cNvPr id="11" name="Rectángulo 10"/>
          <p:cNvSpPr/>
          <p:nvPr/>
        </p:nvSpPr>
        <p:spPr>
          <a:xfrm>
            <a:off x="4534371" y="3823640"/>
            <a:ext cx="4609629" cy="1329267"/>
          </a:xfrm>
          <a:prstGeom prst="rect">
            <a:avLst/>
          </a:prstGeom>
          <a:solidFill>
            <a:schemeClr val="bg1">
              <a:lumMod val="65000"/>
              <a:alpha val="62000"/>
            </a:schemeClr>
          </a:solidFill>
          <a:ln>
            <a:noFill/>
          </a:ln>
          <a:effectLst>
            <a:outerShdw blurRad="50800" dist="50800" dir="54000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sz="2400"/>
          </a:p>
        </p:txBody>
      </p:sp>
      <p:sp>
        <p:nvSpPr>
          <p:cNvPr id="12" name="Title 53"/>
          <p:cNvSpPr txBox="1">
            <a:spLocks/>
          </p:cNvSpPr>
          <p:nvPr/>
        </p:nvSpPr>
        <p:spPr>
          <a:xfrm>
            <a:off x="5580112" y="4227934"/>
            <a:ext cx="3960440" cy="480709"/>
          </a:xfrm>
          <a:prstGeom prst="rect">
            <a:avLst/>
          </a:prstGeom>
        </p:spPr>
        <p:txBody>
          <a:bodyPr vert="horz" wrap="square" lIns="0" tIns="0" rIns="0" bIns="0" rtlCol="0" anchor="t" anchorCtr="0">
            <a:spAutoFit/>
          </a:bodyPr>
          <a:lstStyle>
            <a:lvl1pPr algn="l" defTabSz="914400" rtl="0" eaLnBrk="1" latinLnBrk="0" hangingPunct="1">
              <a:lnSpc>
                <a:spcPct val="105000"/>
              </a:lnSpc>
              <a:spcBef>
                <a:spcPct val="0"/>
              </a:spcBef>
              <a:buNone/>
              <a:defRPr sz="2400" kern="1200" spc="0" baseline="0">
                <a:solidFill>
                  <a:schemeClr val="tx1"/>
                </a:solidFill>
                <a:latin typeface="+mj-lt"/>
                <a:ea typeface="+mj-ea"/>
                <a:cs typeface="+mj-cs"/>
              </a:defRPr>
            </a:lvl1pPr>
          </a:lstStyle>
          <a:p>
            <a:r>
              <a:rPr lang="en-US" sz="3200" dirty="0">
                <a:solidFill>
                  <a:srgbClr val="FFFFFF"/>
                </a:solidFill>
                <a:latin typeface="Segoe WP Light"/>
                <a:cs typeface="Segoe WP Light"/>
              </a:rPr>
              <a:t>d</a:t>
            </a:r>
            <a:r>
              <a:rPr lang="en-US" sz="3200" dirty="0" smtClean="0">
                <a:solidFill>
                  <a:srgbClr val="FFFFFF"/>
                </a:solidFill>
                <a:latin typeface="Segoe WP Light"/>
                <a:cs typeface="Segoe WP Light"/>
              </a:rPr>
              <a:t>esarrolloweb.com</a:t>
            </a:r>
            <a:endParaRPr lang="en-US" sz="3200" dirty="0">
              <a:solidFill>
                <a:srgbClr val="FFFFFF"/>
              </a:solidFill>
              <a:latin typeface="Segoe WP Light"/>
              <a:cs typeface="Segoe WP Light"/>
            </a:endParaRPr>
          </a:p>
        </p:txBody>
      </p:sp>
      <p:sp>
        <p:nvSpPr>
          <p:cNvPr id="6" name="Title 53"/>
          <p:cNvSpPr txBox="1">
            <a:spLocks/>
          </p:cNvSpPr>
          <p:nvPr/>
        </p:nvSpPr>
        <p:spPr>
          <a:xfrm>
            <a:off x="467544" y="1412652"/>
            <a:ext cx="3631841" cy="492443"/>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Como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publicar</a:t>
            </a:r>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 Apps en la </a:t>
            </a:r>
            <a:r>
              <a:rPr lang="en-US" sz="1600" dirty="0" smtClean="0">
                <a:latin typeface="Segoe UI Light" panose="020B0502040204020203" pitchFamily="34" charset="0"/>
                <a:cs typeface="Segoe UI Light" panose="020B0502040204020203" pitchFamily="34" charset="0"/>
              </a:rPr>
              <a:t>Windows </a:t>
            </a:r>
            <a:r>
              <a:rPr lang="en-US" sz="1600" dirty="0">
                <a:latin typeface="Segoe UI Light" panose="020B0502040204020203" pitchFamily="34" charset="0"/>
                <a:cs typeface="Segoe UI Light" panose="020B0502040204020203" pitchFamily="34" charset="0"/>
              </a:rPr>
              <a:t>Phone Store</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3975952"/>
            <a:ext cx="1024641" cy="1024641"/>
          </a:xfrm>
          <a:prstGeom prst="rect">
            <a:avLst/>
          </a:prstGeom>
        </p:spPr>
      </p:pic>
      <p:sp>
        <p:nvSpPr>
          <p:cNvPr id="8" name="Title 53"/>
          <p:cNvSpPr txBox="1">
            <a:spLocks/>
          </p:cNvSpPr>
          <p:nvPr/>
        </p:nvSpPr>
        <p:spPr>
          <a:xfrm>
            <a:off x="467544" y="4183399"/>
            <a:ext cx="3631841" cy="738664"/>
          </a:xfrm>
          <a:prstGeom prst="rect">
            <a:avLst/>
          </a:prstGeom>
        </p:spPr>
        <p:txBody>
          <a:bodyPr vert="horz" wrap="square" lIns="0" tIns="0" rIns="0" bIns="0" rtlCol="0" anchor="t"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Alejandro Campos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A</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lejaCma</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Javier Suárez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JSuarezRuiz</a:t>
            </a:r>
            <a:endPar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endParaRPr>
          </a:p>
          <a:p>
            <a:r>
              <a:rPr lang="en-US" sz="1600" i="1" dirty="0" smtClean="0">
                <a:solidFill>
                  <a:schemeClr val="tx1">
                    <a:lumMod val="20000"/>
                    <a:lumOff val="80000"/>
                  </a:schemeClr>
                </a:solidFill>
                <a:latin typeface="Segoe UI Light" panose="020B0502040204020203" pitchFamily="34" charset="0"/>
                <a:cs typeface="Segoe UI Light" panose="020B0502040204020203" pitchFamily="34" charset="0"/>
              </a:rPr>
              <a:t>Josué Yeray @</a:t>
            </a:r>
            <a:r>
              <a:rPr lang="en-US" sz="1600" i="1" dirty="0" err="1" smtClean="0">
                <a:solidFill>
                  <a:schemeClr val="tx1">
                    <a:lumMod val="20000"/>
                    <a:lumOff val="80000"/>
                  </a:schemeClr>
                </a:solidFill>
                <a:latin typeface="Segoe UI Light" panose="020B0502040204020203" pitchFamily="34" charset="0"/>
                <a:cs typeface="Segoe UI Light" panose="020B0502040204020203" pitchFamily="34" charset="0"/>
              </a:rPr>
              <a:t>JosueYeray</a:t>
            </a:r>
            <a:endParaRPr lang="en-US" sz="1600" i="1" dirty="0">
              <a:solidFill>
                <a:schemeClr val="tx1">
                  <a:lumMod val="20000"/>
                  <a:lumOff val="8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6540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err="1" smtClean="0">
                <a:latin typeface="Segoe WP SemiLight"/>
                <a:cs typeface="Segoe WP SemiLight"/>
              </a:rPr>
              <a:t>Creando</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Aplicación</a:t>
            </a:r>
            <a:endParaRPr lang="en-GB"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2"/>
            <a:ext cx="1893887" cy="180975"/>
          </a:xfrm>
        </p:spPr>
        <p:txBody>
          <a:bodyPr/>
          <a:lstStyle/>
          <a:p>
            <a:fld id="{A058FB3F-E98E-4320-9AC6-4B74201C9C02}" type="slidenum">
              <a:rPr lang="en-GB" smtClean="0"/>
              <a:pPr/>
              <a:t>10</a:t>
            </a:fld>
            <a:endParaRPr lang="en-GB" dirty="0"/>
          </a:p>
        </p:txBody>
      </p:sp>
    </p:spTree>
    <p:extLst>
      <p:ext uri="{BB962C8B-B14F-4D97-AF65-F5344CB8AC3E}">
        <p14:creationId xmlns:p14="http://schemas.microsoft.com/office/powerpoint/2010/main" val="372402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200" y="1447800"/>
            <a:ext cx="8229600" cy="3052763"/>
          </a:xfrm>
        </p:spPr>
        <p:txBody>
          <a:bodyPr/>
          <a:lstStyle/>
          <a:p>
            <a:r>
              <a:rPr lang="en-GB" sz="1800" dirty="0" smtClean="0">
                <a:latin typeface="Segoe WP SemiLight"/>
                <a:cs typeface="Segoe WP SemiLight"/>
              </a:rPr>
              <a:t>El </a:t>
            </a:r>
            <a:r>
              <a:rPr lang="en-GB" sz="1800" dirty="0" err="1" smtClean="0">
                <a:latin typeface="Segoe WP SemiLight"/>
                <a:cs typeface="Segoe WP SemiLight"/>
              </a:rPr>
              <a:t>archivo</a:t>
            </a:r>
            <a:r>
              <a:rPr lang="en-GB" sz="1800" dirty="0" smtClean="0">
                <a:latin typeface="Segoe WP SemiLight"/>
                <a:cs typeface="Segoe WP SemiLight"/>
              </a:rPr>
              <a:t> XAP </a:t>
            </a:r>
            <a:r>
              <a:rPr lang="en-GB" sz="1800" dirty="0" err="1" smtClean="0">
                <a:latin typeface="Segoe WP SemiLight"/>
                <a:cs typeface="Segoe WP SemiLight"/>
              </a:rPr>
              <a:t>reúne</a:t>
            </a:r>
            <a:r>
              <a:rPr lang="en-GB" sz="1800" dirty="0" smtClean="0">
                <a:latin typeface="Segoe WP SemiLight"/>
                <a:cs typeface="Segoe WP SemiLight"/>
              </a:rPr>
              <a:t> </a:t>
            </a:r>
            <a:r>
              <a:rPr lang="en-GB" sz="1800" dirty="0" err="1" smtClean="0">
                <a:latin typeface="Segoe WP SemiLight"/>
                <a:cs typeface="Segoe WP SemiLight"/>
              </a:rPr>
              <a:t>todos</a:t>
            </a:r>
            <a:r>
              <a:rPr lang="en-GB" sz="1800" dirty="0" smtClean="0">
                <a:latin typeface="Segoe WP SemiLight"/>
                <a:cs typeface="Segoe WP SemiLight"/>
              </a:rPr>
              <a:t> los </a:t>
            </a:r>
            <a:r>
              <a:rPr lang="en-GB" sz="1800" dirty="0" err="1" smtClean="0">
                <a:latin typeface="Segoe WP SemiLight"/>
                <a:cs typeface="Segoe WP SemiLight"/>
              </a:rPr>
              <a:t>elementos</a:t>
            </a:r>
            <a:r>
              <a:rPr lang="en-GB" sz="1800" dirty="0" smtClean="0">
                <a:latin typeface="Segoe WP SemiLight"/>
                <a:cs typeface="Segoe WP SemiLight"/>
              </a:rPr>
              <a:t> </a:t>
            </a:r>
            <a:r>
              <a:rPr lang="en-GB" sz="1800" dirty="0" err="1" smtClean="0">
                <a:latin typeface="Segoe WP SemiLight"/>
                <a:cs typeface="Segoe WP SemiLight"/>
              </a:rPr>
              <a:t>usados</a:t>
            </a:r>
            <a:r>
              <a:rPr lang="en-GB" sz="1800" dirty="0" smtClean="0">
                <a:latin typeface="Segoe WP SemiLight"/>
                <a:cs typeface="Segoe WP SemiLight"/>
              </a:rPr>
              <a:t> en la </a:t>
            </a:r>
            <a:r>
              <a:rPr lang="en-GB" sz="1800" dirty="0" err="1" smtClean="0">
                <a:latin typeface="Segoe WP SemiLight"/>
                <a:cs typeface="Segoe WP SemiLight"/>
              </a:rPr>
              <a:t>aplicación</a:t>
            </a:r>
            <a:r>
              <a:rPr lang="en-GB" sz="1800" dirty="0" smtClean="0">
                <a:latin typeface="Segoe WP SemiLight"/>
                <a:cs typeface="Segoe WP SemiLight"/>
              </a:rPr>
              <a:t>.</a:t>
            </a:r>
            <a:endParaRPr lang="en-GB" sz="1800" dirty="0">
              <a:latin typeface="Segoe WP SemiLight"/>
              <a:cs typeface="Segoe WP SemiLight"/>
            </a:endParaRPr>
          </a:p>
          <a:p>
            <a:r>
              <a:rPr lang="en-GB" sz="1800" dirty="0" err="1" smtClean="0">
                <a:latin typeface="Segoe WP SemiLight"/>
                <a:cs typeface="Segoe WP SemiLight"/>
              </a:rPr>
              <a:t>Es</a:t>
            </a:r>
            <a:r>
              <a:rPr lang="en-GB" sz="1800" dirty="0" smtClean="0">
                <a:latin typeface="Segoe WP SemiLight"/>
                <a:cs typeface="Segoe WP SemiLight"/>
              </a:rPr>
              <a:t> el </a:t>
            </a:r>
            <a:r>
              <a:rPr lang="en-GB" sz="1800" dirty="0" err="1" smtClean="0">
                <a:latin typeface="Segoe WP SemiLight"/>
                <a:cs typeface="Segoe WP SemiLight"/>
              </a:rPr>
              <a:t>archivo</a:t>
            </a:r>
            <a:r>
              <a:rPr lang="en-GB" sz="1800" dirty="0" smtClean="0">
                <a:latin typeface="Segoe WP SemiLight"/>
                <a:cs typeface="Segoe WP SemiLight"/>
              </a:rPr>
              <a:t> </a:t>
            </a:r>
            <a:r>
              <a:rPr lang="en-GB" sz="1800" dirty="0" err="1" smtClean="0">
                <a:latin typeface="Segoe WP SemiLight"/>
                <a:cs typeface="Segoe WP SemiLight"/>
              </a:rPr>
              <a:t>utilizado</a:t>
            </a:r>
            <a:r>
              <a:rPr lang="en-GB" sz="1800" dirty="0" smtClean="0">
                <a:latin typeface="Segoe WP SemiLight"/>
                <a:cs typeface="Segoe WP SemiLight"/>
              </a:rPr>
              <a:t> en el </a:t>
            </a:r>
            <a:r>
              <a:rPr lang="en-GB" sz="1800" dirty="0" err="1" smtClean="0">
                <a:latin typeface="Segoe WP SemiLight"/>
                <a:cs typeface="Segoe WP SemiLight"/>
              </a:rPr>
              <a:t>dispositivo</a:t>
            </a:r>
            <a:r>
              <a:rPr lang="en-GB" sz="1800" dirty="0" smtClean="0">
                <a:latin typeface="Segoe WP SemiLight"/>
                <a:cs typeface="Segoe WP SemiLight"/>
              </a:rPr>
              <a:t> al </a:t>
            </a:r>
            <a:r>
              <a:rPr lang="en-GB" sz="1800" dirty="0" err="1" smtClean="0">
                <a:latin typeface="Segoe WP SemiLight"/>
                <a:cs typeface="Segoe WP SemiLight"/>
              </a:rPr>
              <a:t>desplegar</a:t>
            </a:r>
            <a:r>
              <a:rPr lang="en-GB" sz="1800" dirty="0" smtClean="0">
                <a:latin typeface="Segoe WP SemiLight"/>
                <a:cs typeface="Segoe WP SemiLight"/>
              </a:rPr>
              <a:t> la </a:t>
            </a:r>
            <a:r>
              <a:rPr lang="en-GB" sz="1800" dirty="0" err="1" smtClean="0">
                <a:latin typeface="Segoe WP SemiLight"/>
                <a:cs typeface="Segoe WP SemiLight"/>
              </a:rPr>
              <a:t>aplicación</a:t>
            </a:r>
            <a:r>
              <a:rPr lang="en-GB" sz="1800" dirty="0" smtClean="0">
                <a:latin typeface="Segoe WP SemiLight"/>
                <a:cs typeface="Segoe WP SemiLight"/>
              </a:rPr>
              <a:t>.</a:t>
            </a:r>
            <a:endParaRPr lang="en-GB" sz="1800" dirty="0">
              <a:latin typeface="Segoe WP SemiLight"/>
              <a:cs typeface="Segoe WP SemiLight"/>
            </a:endParaRPr>
          </a:p>
          <a:p>
            <a:r>
              <a:rPr lang="en-GB" sz="1800" dirty="0" smtClean="0">
                <a:latin typeface="Segoe WP SemiLight"/>
                <a:cs typeface="Segoe WP SemiLight"/>
              </a:rPr>
              <a:t>El </a:t>
            </a:r>
            <a:r>
              <a:rPr lang="en-GB" sz="1800" dirty="0" err="1" smtClean="0">
                <a:latin typeface="Segoe WP SemiLight"/>
                <a:cs typeface="Segoe WP SemiLight"/>
              </a:rPr>
              <a:t>archivo</a:t>
            </a:r>
            <a:r>
              <a:rPr lang="en-GB" sz="1800" dirty="0" smtClean="0">
                <a:latin typeface="Segoe WP SemiLight"/>
                <a:cs typeface="Segoe WP SemiLight"/>
              </a:rPr>
              <a:t> XAP </a:t>
            </a:r>
            <a:r>
              <a:rPr lang="en-GB" sz="1800" dirty="0" err="1" smtClean="0">
                <a:latin typeface="Segoe WP SemiLight"/>
                <a:cs typeface="Segoe WP SemiLight"/>
              </a:rPr>
              <a:t>es</a:t>
            </a:r>
            <a:r>
              <a:rPr lang="en-GB" sz="1800" dirty="0" smtClean="0">
                <a:latin typeface="Segoe WP SemiLight"/>
                <a:cs typeface="Segoe WP SemiLight"/>
              </a:rPr>
              <a:t> el </a:t>
            </a:r>
            <a:r>
              <a:rPr lang="en-GB" sz="1800" dirty="0" err="1" smtClean="0">
                <a:latin typeface="Segoe WP SemiLight"/>
                <a:cs typeface="Segoe WP SemiLight"/>
              </a:rPr>
              <a:t>utilizado</a:t>
            </a:r>
            <a:r>
              <a:rPr lang="en-GB" sz="1800" dirty="0" smtClean="0">
                <a:latin typeface="Segoe WP SemiLight"/>
                <a:cs typeface="Segoe WP SemiLight"/>
              </a:rPr>
              <a:t> en </a:t>
            </a:r>
            <a:r>
              <a:rPr lang="en-GB" sz="1800" dirty="0" err="1" smtClean="0">
                <a:latin typeface="Segoe WP SemiLight"/>
                <a:cs typeface="Segoe WP SemiLight"/>
              </a:rPr>
              <a:t>aplicaciones</a:t>
            </a:r>
            <a:r>
              <a:rPr lang="en-GB" sz="1800" dirty="0" smtClean="0">
                <a:latin typeface="Segoe WP SemiLight"/>
                <a:cs typeface="Segoe WP SemiLight"/>
              </a:rPr>
              <a:t> y </a:t>
            </a:r>
            <a:r>
              <a:rPr lang="en-GB" sz="1800" dirty="0" err="1" smtClean="0">
                <a:latin typeface="Segoe WP SemiLight"/>
                <a:cs typeface="Segoe WP SemiLight"/>
              </a:rPr>
              <a:t>juegos</a:t>
            </a:r>
            <a:r>
              <a:rPr lang="en-GB" sz="1800" dirty="0" smtClean="0">
                <a:latin typeface="Segoe WP SemiLight"/>
                <a:cs typeface="Segoe WP SemiLight"/>
              </a:rPr>
              <a:t> Windows Phone.</a:t>
            </a:r>
            <a:endParaRPr lang="en-GB" sz="1800" dirty="0">
              <a:latin typeface="Segoe WP SemiLight"/>
              <a:cs typeface="Segoe WP SemiLight"/>
            </a:endParaRPr>
          </a:p>
          <a:p>
            <a:pPr lvl="1"/>
            <a:r>
              <a:rPr lang="en-GB" sz="1800" dirty="0" err="1" smtClean="0">
                <a:latin typeface="Segoe WP SemiLight"/>
                <a:cs typeface="Segoe WP SemiLight"/>
              </a:rPr>
              <a:t>Declarativo</a:t>
            </a:r>
            <a:r>
              <a:rPr lang="en-GB" sz="1800" dirty="0" smtClean="0">
                <a:latin typeface="Segoe WP SemiLight"/>
                <a:cs typeface="Segoe WP SemiLight"/>
              </a:rPr>
              <a:t>, </a:t>
            </a:r>
            <a:r>
              <a:rPr lang="en-GB" sz="1800" dirty="0" err="1" smtClean="0">
                <a:latin typeface="Segoe WP SemiLight"/>
                <a:cs typeface="Segoe WP SemiLight"/>
              </a:rPr>
              <a:t>basado</a:t>
            </a:r>
            <a:r>
              <a:rPr lang="en-GB" sz="1800" dirty="0" smtClean="0">
                <a:latin typeface="Segoe WP SemiLight"/>
                <a:cs typeface="Segoe WP SemiLight"/>
              </a:rPr>
              <a:t> en </a:t>
            </a:r>
            <a:r>
              <a:rPr lang="en-GB" sz="1800" dirty="0" err="1" smtClean="0">
                <a:latin typeface="Segoe WP SemiLight"/>
                <a:cs typeface="Segoe WP SemiLight"/>
              </a:rPr>
              <a:t>archivos</a:t>
            </a:r>
            <a:r>
              <a:rPr lang="en-GB" sz="1800" dirty="0" smtClean="0">
                <a:latin typeface="Segoe WP SemiLight"/>
                <a:cs typeface="Segoe WP SemiLight"/>
              </a:rPr>
              <a:t> de </a:t>
            </a:r>
            <a:r>
              <a:rPr lang="en-GB" sz="1800" dirty="0" err="1" smtClean="0">
                <a:latin typeface="Segoe WP SemiLight"/>
                <a:cs typeface="Segoe WP SemiLight"/>
              </a:rPr>
              <a:t>manifiesto</a:t>
            </a:r>
            <a:r>
              <a:rPr lang="en-GB" sz="1800" dirty="0" smtClean="0">
                <a:latin typeface="Segoe WP SemiLight"/>
                <a:cs typeface="Segoe WP SemiLight"/>
              </a:rPr>
              <a:t>.</a:t>
            </a:r>
            <a:endParaRPr lang="en-GB" sz="1800" dirty="0">
              <a:latin typeface="Segoe WP SemiLight"/>
              <a:cs typeface="Segoe WP SemiLight"/>
            </a:endParaRPr>
          </a:p>
          <a:p>
            <a:pPr lvl="1"/>
            <a:r>
              <a:rPr lang="en-GB" sz="1800" dirty="0" err="1" smtClean="0">
                <a:latin typeface="Segoe WP SemiLight"/>
                <a:cs typeface="Segoe WP SemiLight"/>
              </a:rPr>
              <a:t>Integrado</a:t>
            </a:r>
            <a:r>
              <a:rPr lang="en-GB" sz="1800" dirty="0" smtClean="0">
                <a:latin typeface="Segoe WP SemiLight"/>
                <a:cs typeface="Segoe WP SemiLight"/>
              </a:rPr>
              <a:t> en el </a:t>
            </a:r>
            <a:r>
              <a:rPr lang="en-GB" sz="1800" dirty="0" err="1" smtClean="0">
                <a:latin typeface="Segoe WP SemiLight"/>
                <a:cs typeface="Segoe WP SemiLight"/>
              </a:rPr>
              <a:t>modelo</a:t>
            </a:r>
            <a:r>
              <a:rPr lang="en-GB" sz="1800" dirty="0" smtClean="0">
                <a:latin typeface="Segoe WP SemiLight"/>
                <a:cs typeface="Segoe WP SemiLight"/>
              </a:rPr>
              <a:t> de </a:t>
            </a:r>
            <a:r>
              <a:rPr lang="en-GB" sz="1800" dirty="0" err="1" smtClean="0">
                <a:latin typeface="Segoe WP SemiLight"/>
                <a:cs typeface="Segoe WP SemiLight"/>
              </a:rPr>
              <a:t>seguridad</a:t>
            </a:r>
            <a:r>
              <a:rPr lang="en-GB" sz="1800" dirty="0" smtClean="0">
                <a:latin typeface="Segoe WP SemiLight"/>
                <a:cs typeface="Segoe WP SemiLight"/>
              </a:rPr>
              <a:t> del </a:t>
            </a:r>
            <a:r>
              <a:rPr lang="en-GB" sz="1800" dirty="0" err="1" smtClean="0">
                <a:latin typeface="Segoe WP SemiLight"/>
                <a:cs typeface="Segoe WP SemiLight"/>
              </a:rPr>
              <a:t>teléfono</a:t>
            </a:r>
            <a:endParaRPr lang="en-GB" sz="1800" dirty="0">
              <a:latin typeface="Segoe WP SemiLight"/>
              <a:cs typeface="Segoe WP SemiLight"/>
            </a:endParaRPr>
          </a:p>
          <a:p>
            <a:pPr lvl="1"/>
            <a:r>
              <a:rPr lang="en-GB" sz="1800" dirty="0" err="1" smtClean="0">
                <a:latin typeface="Segoe WP SemiLight"/>
                <a:cs typeface="Segoe WP SemiLight"/>
              </a:rPr>
              <a:t>Asociado</a:t>
            </a:r>
            <a:r>
              <a:rPr lang="en-GB" sz="1800" dirty="0" smtClean="0">
                <a:latin typeface="Segoe WP SemiLight"/>
                <a:cs typeface="Segoe WP SemiLight"/>
              </a:rPr>
              <a:t> a </a:t>
            </a:r>
            <a:r>
              <a:rPr lang="en-GB" sz="1800" dirty="0" err="1" smtClean="0">
                <a:latin typeface="Segoe WP SemiLight"/>
                <a:cs typeface="Segoe WP SemiLight"/>
              </a:rPr>
              <a:t>tu</a:t>
            </a:r>
            <a:r>
              <a:rPr lang="en-GB" sz="1800" dirty="0" smtClean="0">
                <a:latin typeface="Segoe WP SemiLight"/>
                <a:cs typeface="Segoe WP SemiLight"/>
              </a:rPr>
              <a:t> </a:t>
            </a:r>
            <a:r>
              <a:rPr lang="en-GB" sz="1800" dirty="0" err="1" smtClean="0">
                <a:latin typeface="Segoe WP SemiLight"/>
                <a:cs typeface="Segoe WP SemiLight"/>
              </a:rPr>
              <a:t>entidad</a:t>
            </a:r>
            <a:r>
              <a:rPr lang="en-GB" sz="1800" dirty="0" smtClean="0">
                <a:latin typeface="Segoe WP SemiLight"/>
                <a:cs typeface="Segoe WP SemiLight"/>
              </a:rPr>
              <a:t> </a:t>
            </a:r>
            <a:r>
              <a:rPr lang="en-GB" sz="1800" dirty="0" err="1" smtClean="0">
                <a:latin typeface="Segoe WP SemiLight"/>
                <a:cs typeface="Segoe WP SemiLight"/>
              </a:rPr>
              <a:t>como</a:t>
            </a:r>
            <a:r>
              <a:rPr lang="en-GB" sz="1800" dirty="0" smtClean="0">
                <a:latin typeface="Segoe WP SemiLight"/>
                <a:cs typeface="Segoe WP SemiLight"/>
              </a:rPr>
              <a:t> </a:t>
            </a:r>
            <a:r>
              <a:rPr lang="en-GB" sz="1800" dirty="0" err="1" smtClean="0">
                <a:latin typeface="Segoe WP SemiLight"/>
                <a:cs typeface="Segoe WP SemiLight"/>
              </a:rPr>
              <a:t>desarrollador</a:t>
            </a:r>
            <a:endParaRPr lang="en-GB" sz="1800" dirty="0" smtClean="0">
              <a:latin typeface="Segoe WP SemiLight"/>
              <a:cs typeface="Segoe WP SemiLight"/>
            </a:endParaRPr>
          </a:p>
          <a:p>
            <a:pPr lvl="1"/>
            <a:r>
              <a:rPr lang="en-GB" sz="1800" dirty="0" err="1" smtClean="0">
                <a:latin typeface="Segoe WP SemiLight"/>
                <a:cs typeface="Segoe WP SemiLight"/>
              </a:rPr>
              <a:t>Firmado</a:t>
            </a:r>
            <a:endParaRPr lang="en-GB" sz="1800" dirty="0">
              <a:latin typeface="Segoe WP SemiLight"/>
              <a:cs typeface="Segoe WP SemiLight"/>
            </a:endParaRPr>
          </a:p>
          <a:p>
            <a:endParaRPr lang="en-GB" sz="1800" dirty="0">
              <a:latin typeface="Segoe WP SemiLight"/>
              <a:cs typeface="Segoe WP SemiLight"/>
            </a:endParaRPr>
          </a:p>
          <a:p>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smtClean="0"/>
              <a:t>El </a:t>
            </a:r>
            <a:r>
              <a:rPr lang="en-GB" dirty="0" err="1" smtClean="0"/>
              <a:t>archivo</a:t>
            </a:r>
            <a:r>
              <a:rPr lang="en-GB" dirty="0" smtClean="0"/>
              <a:t> XAP</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11</a:t>
            </a:fld>
            <a:endParaRPr lang="en-GB" dirty="0"/>
          </a:p>
        </p:txBody>
      </p:sp>
    </p:spTree>
    <p:extLst>
      <p:ext uri="{BB962C8B-B14F-4D97-AF65-F5344CB8AC3E}">
        <p14:creationId xmlns:p14="http://schemas.microsoft.com/office/powerpoint/2010/main" val="341121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1"/>
          </p:nvPr>
        </p:nvSpPr>
        <p:spPr>
          <a:xfrm>
            <a:off x="457200" y="3756659"/>
            <a:ext cx="8229600" cy="743903"/>
          </a:xfrm>
        </p:spPr>
        <p:txBody>
          <a:bodyPr/>
          <a:lstStyle/>
          <a:p>
            <a:r>
              <a:rPr lang="en-GB" dirty="0" smtClean="0">
                <a:latin typeface="Segoe WP SemiLight"/>
                <a:cs typeface="Segoe WP SemiLight"/>
              </a:rPr>
              <a:t>El </a:t>
            </a:r>
            <a:r>
              <a:rPr lang="en-GB" dirty="0" err="1" smtClean="0">
                <a:latin typeface="Segoe WP SemiLight"/>
                <a:cs typeface="Segoe WP SemiLight"/>
              </a:rPr>
              <a:t>archivo</a:t>
            </a:r>
            <a:r>
              <a:rPr lang="en-GB" dirty="0" smtClean="0">
                <a:latin typeface="Segoe WP SemiLight"/>
                <a:cs typeface="Segoe WP SemiLight"/>
              </a:rPr>
              <a:t> XAP </a:t>
            </a:r>
            <a:r>
              <a:rPr lang="en-GB" dirty="0" err="1" smtClean="0">
                <a:latin typeface="Segoe WP SemiLight"/>
                <a:cs typeface="Segoe WP SemiLight"/>
              </a:rPr>
              <a:t>es</a:t>
            </a:r>
            <a:r>
              <a:rPr lang="en-GB" dirty="0" smtClean="0">
                <a:latin typeface="Segoe WP SemiLight"/>
                <a:cs typeface="Segoe WP SemiLight"/>
              </a:rPr>
              <a:t> </a:t>
            </a:r>
            <a:r>
              <a:rPr lang="en-GB" dirty="0" err="1" smtClean="0">
                <a:latin typeface="Segoe WP SemiLight"/>
                <a:cs typeface="Segoe WP SemiLight"/>
              </a:rPr>
              <a:t>realmente</a:t>
            </a:r>
            <a:r>
              <a:rPr lang="en-GB" dirty="0" smtClean="0">
                <a:latin typeface="Segoe WP SemiLight"/>
                <a:cs typeface="Segoe WP SemiLight"/>
              </a:rPr>
              <a:t> un </a:t>
            </a:r>
            <a:r>
              <a:rPr lang="en-GB" dirty="0" err="1" smtClean="0">
                <a:latin typeface="Segoe WP SemiLight"/>
                <a:cs typeface="Segoe WP SemiLight"/>
              </a:rPr>
              <a:t>archivo</a:t>
            </a:r>
            <a:r>
              <a:rPr lang="en-GB" dirty="0" smtClean="0">
                <a:latin typeface="Segoe WP SemiLight"/>
                <a:cs typeface="Segoe WP SemiLight"/>
              </a:rPr>
              <a:t> zip.</a:t>
            </a:r>
            <a:endParaRPr lang="en-GB" dirty="0">
              <a:latin typeface="Segoe WP SemiLight"/>
              <a:cs typeface="Segoe WP SemiLight"/>
            </a:endParaRPr>
          </a:p>
          <a:p>
            <a:r>
              <a:rPr lang="es-ES" dirty="0">
                <a:latin typeface="Segoe WP SemiLight"/>
                <a:cs typeface="Segoe WP SemiLight"/>
              </a:rPr>
              <a:t>Contiene los archivos de manifiesto que describen el contenido y </a:t>
            </a:r>
            <a:r>
              <a:rPr lang="es-ES" dirty="0" smtClean="0">
                <a:latin typeface="Segoe WP SemiLight"/>
                <a:cs typeface="Segoe WP SemiLight"/>
              </a:rPr>
              <a:t>a la aplicación.</a:t>
            </a:r>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Anatomía</a:t>
            </a:r>
            <a:r>
              <a:rPr lang="en-GB" dirty="0" smtClean="0"/>
              <a:t> del </a:t>
            </a:r>
            <a:r>
              <a:rPr lang="en-GB" dirty="0" err="1" smtClean="0"/>
              <a:t>archivo</a:t>
            </a:r>
            <a:r>
              <a:rPr lang="en-GB" dirty="0" smtClean="0"/>
              <a:t> XAP</a:t>
            </a:r>
            <a:endParaRPr lang="en-GB" dirty="0"/>
          </a:p>
        </p:txBody>
      </p:sp>
      <p:sp>
        <p:nvSpPr>
          <p:cNvPr id="5" name="Slide Number Placeholder 4"/>
          <p:cNvSpPr>
            <a:spLocks noGrp="1"/>
          </p:cNvSpPr>
          <p:nvPr>
            <p:ph type="sldNum" sz="quarter" idx="20"/>
          </p:nvPr>
        </p:nvSpPr>
        <p:spPr/>
        <p:txBody>
          <a:bodyPr/>
          <a:lstStyle/>
          <a:p>
            <a:fld id="{B8B17130-D30C-4461-9CCA-B6B1AD89A9DD}" type="slidenum">
              <a:rPr lang="en-US" smtClean="0"/>
              <a:t>12</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275039"/>
            <a:ext cx="8410575" cy="23301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7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1"/>
          </p:nvPr>
        </p:nvSpPr>
        <p:spPr>
          <a:xfrm>
            <a:off x="457200" y="4102100"/>
            <a:ext cx="8229600" cy="609600"/>
          </a:xfrm>
        </p:spPr>
        <p:txBody>
          <a:bodyPr/>
          <a:lstStyle/>
          <a:p>
            <a:r>
              <a:rPr lang="en-GB" dirty="0" smtClean="0">
                <a:latin typeface="Segoe WP SemiLight"/>
                <a:cs typeface="Segoe WP SemiLight"/>
              </a:rPr>
              <a:t>En </a:t>
            </a:r>
            <a:r>
              <a:rPr lang="en-GB" dirty="0" err="1" smtClean="0">
                <a:latin typeface="Segoe WP SemiLight"/>
                <a:cs typeface="Segoe WP SemiLight"/>
              </a:rPr>
              <a:t>este</a:t>
            </a:r>
            <a:r>
              <a:rPr lang="en-GB" dirty="0" smtClean="0">
                <a:latin typeface="Segoe WP SemiLight"/>
                <a:cs typeface="Segoe WP SemiLight"/>
              </a:rPr>
              <a:t> archive se </a:t>
            </a:r>
            <a:r>
              <a:rPr lang="en-GB" dirty="0" err="1" smtClean="0">
                <a:latin typeface="Segoe WP SemiLight"/>
                <a:cs typeface="Segoe WP SemiLight"/>
              </a:rPr>
              <a:t>identifican</a:t>
            </a:r>
            <a:r>
              <a:rPr lang="en-GB" dirty="0" smtClean="0">
                <a:latin typeface="Segoe WP SemiLight"/>
                <a:cs typeface="Segoe WP SemiLight"/>
              </a:rPr>
              <a:t> los components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quedarán</a:t>
            </a:r>
            <a:r>
              <a:rPr lang="en-GB" dirty="0" smtClean="0">
                <a:latin typeface="Segoe WP SemiLight"/>
                <a:cs typeface="Segoe WP SemiLight"/>
              </a:rPr>
              <a:t> </a:t>
            </a:r>
            <a:r>
              <a:rPr lang="en-GB" dirty="0" err="1" smtClean="0">
                <a:latin typeface="Segoe WP SemiLight"/>
                <a:cs typeface="Segoe WP SemiLight"/>
              </a:rPr>
              <a:t>registrados</a:t>
            </a:r>
            <a:r>
              <a:rPr lang="en-GB" dirty="0" smtClean="0">
                <a:latin typeface="Segoe WP SemiLight"/>
                <a:cs typeface="Segoe WP SemiLight"/>
              </a:rPr>
              <a:t> en el archive XAP.</a:t>
            </a:r>
            <a:endParaRPr lang="en-GB" dirty="0">
              <a:latin typeface="Segoe WP SemiLight"/>
              <a:cs typeface="Segoe WP SemiLight"/>
            </a:endParaRPr>
          </a:p>
        </p:txBody>
      </p:sp>
      <p:sp>
        <p:nvSpPr>
          <p:cNvPr id="9" name="Title 8"/>
          <p:cNvSpPr>
            <a:spLocks noGrp="1"/>
          </p:cNvSpPr>
          <p:nvPr>
            <p:ph type="title"/>
          </p:nvPr>
        </p:nvSpPr>
        <p:spPr>
          <a:xfrm>
            <a:off x="457200" y="401955"/>
            <a:ext cx="8229600" cy="384721"/>
          </a:xfrm>
        </p:spPr>
        <p:txBody>
          <a:bodyPr/>
          <a:lstStyle/>
          <a:p>
            <a:r>
              <a:rPr lang="en-GB" dirty="0" smtClean="0"/>
              <a:t>El </a:t>
            </a:r>
            <a:r>
              <a:rPr lang="en-GB" dirty="0" err="1" smtClean="0"/>
              <a:t>archivo</a:t>
            </a:r>
            <a:r>
              <a:rPr lang="en-GB" dirty="0" smtClean="0"/>
              <a:t> de </a:t>
            </a:r>
            <a:r>
              <a:rPr lang="en-GB" dirty="0" err="1" smtClean="0"/>
              <a:t>manifiesto</a:t>
            </a:r>
            <a:endParaRPr lang="en-GB" dirty="0"/>
          </a:p>
        </p:txBody>
      </p:sp>
      <p:sp>
        <p:nvSpPr>
          <p:cNvPr id="4" name="Slide Number Placeholder 3"/>
          <p:cNvSpPr>
            <a:spLocks noGrp="1"/>
          </p:cNvSpPr>
          <p:nvPr>
            <p:ph type="sldNum" sz="quarter" idx="20"/>
          </p:nvPr>
        </p:nvSpPr>
        <p:spPr/>
        <p:txBody>
          <a:bodyPr/>
          <a:lstStyle/>
          <a:p>
            <a:fld id="{271031BA-9959-4FE2-909F-37D65262A7B4}" type="slidenum">
              <a:rPr lang="en-US" smtClean="0"/>
              <a:pPr/>
              <a:t>13</a:t>
            </a:fld>
            <a:endParaRPr lang="en-US" dirty="0"/>
          </a:p>
        </p:txBody>
      </p:sp>
      <p:sp>
        <p:nvSpPr>
          <p:cNvPr id="7" name="Rectangle 4"/>
          <p:cNvSpPr>
            <a:spLocks noChangeArrowheads="1"/>
          </p:cNvSpPr>
          <p:nvPr/>
        </p:nvSpPr>
        <p:spPr bwMode="invGray">
          <a:xfrm>
            <a:off x="494254" y="1117600"/>
            <a:ext cx="8192546" cy="2794000"/>
          </a:xfrm>
          <a:prstGeom prst="rect">
            <a:avLst/>
          </a:prstGeom>
          <a:solidFill>
            <a:schemeClr val="bg1">
              <a:alpha val="79999"/>
            </a:schemeClr>
          </a:solidFill>
          <a:ln w="12700" algn="ctr">
            <a:solidFill>
              <a:schemeClr val="accent5"/>
            </a:solidFill>
            <a:miter lim="800000"/>
            <a:headEnd/>
            <a:tailEnd/>
          </a:ln>
        </p:spPr>
        <p:txBody>
          <a:bodyPr wrap="none" lIns="182871" tIns="182871" rIns="182871" bIns="45718"/>
          <a:lstStyle/>
          <a:p>
            <a:r>
              <a:rPr lang="en-GB" dirty="0">
                <a:solidFill>
                  <a:srgbClr val="0000FF"/>
                </a:solidFill>
                <a:highlight>
                  <a:srgbClr val="FFFFFF"/>
                </a:highlight>
                <a:latin typeface="Consolas"/>
              </a:rPr>
              <a:t>&lt;</a:t>
            </a:r>
            <a:r>
              <a:rPr lang="en-GB" dirty="0">
                <a:solidFill>
                  <a:srgbClr val="A31515"/>
                </a:solidFill>
                <a:highlight>
                  <a:srgbClr val="FFFFFF"/>
                </a:highlight>
                <a:latin typeface="Consolas"/>
              </a:rPr>
              <a:t>Deployment</a:t>
            </a:r>
            <a:r>
              <a:rPr lang="en-GB" dirty="0">
                <a:solidFill>
                  <a:srgbClr val="0000FF"/>
                </a:solidFill>
                <a:highlight>
                  <a:srgbClr val="FFFFFF"/>
                </a:highlight>
                <a:latin typeface="Consolas"/>
              </a:rPr>
              <a:t> </a:t>
            </a:r>
            <a:r>
              <a:rPr lang="en-GB" dirty="0" err="1">
                <a:solidFill>
                  <a:srgbClr val="FF0000"/>
                </a:solidFill>
                <a:highlight>
                  <a:srgbClr val="FFFFFF"/>
                </a:highlight>
                <a:latin typeface="Consolas"/>
              </a:rPr>
              <a:t>xmlns</a:t>
            </a:r>
            <a:r>
              <a:rPr lang="en-GB" dirty="0" smtClean="0">
                <a:solidFill>
                  <a:srgbClr val="0000FF"/>
                </a:solidFill>
                <a:highlight>
                  <a:srgbClr val="FFFFFF"/>
                </a:highlight>
                <a:latin typeface="Consolas"/>
              </a:rPr>
              <a:t>=</a:t>
            </a:r>
          </a:p>
          <a:p>
            <a:r>
              <a:rPr lang="en-GB" dirty="0">
                <a:solidFill>
                  <a:srgbClr val="0000FF"/>
                </a:solidFill>
                <a:highlight>
                  <a:srgbClr val="FFFFFF"/>
                </a:highlight>
                <a:latin typeface="Consolas"/>
              </a:rPr>
              <a:t> </a:t>
            </a:r>
            <a:r>
              <a:rPr lang="en-GB" dirty="0" smtClean="0">
                <a:solidFill>
                  <a:srgbClr val="0000FF"/>
                </a:solidFill>
                <a:highlight>
                  <a:srgbClr val="FFFFFF"/>
                </a:highlight>
                <a:latin typeface="Consolas"/>
              </a:rPr>
              <a:t>  </a:t>
            </a:r>
            <a:r>
              <a:rPr lang="en-GB" dirty="0" smtClean="0">
                <a:solidFill>
                  <a:srgbClr val="000000"/>
                </a:solidFill>
                <a:highlight>
                  <a:srgbClr val="FFFFFF"/>
                </a:highlight>
                <a:latin typeface="Consolas"/>
              </a:rPr>
              <a:t>"</a:t>
            </a:r>
            <a:r>
              <a:rPr lang="en-GB" dirty="0">
                <a:solidFill>
                  <a:srgbClr val="0000FF"/>
                </a:solidFill>
                <a:highlight>
                  <a:srgbClr val="FFFFFF"/>
                </a:highlight>
                <a:latin typeface="Consolas"/>
              </a:rPr>
              <a:t>http://schemas.microsoft.com/client/2007/deployment</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 </a:t>
            </a:r>
            <a:endParaRPr lang="en-GB" dirty="0" smtClean="0">
              <a:solidFill>
                <a:srgbClr val="0000FF"/>
              </a:solidFill>
              <a:highlight>
                <a:srgbClr val="FFFFFF"/>
              </a:highlight>
              <a:latin typeface="Consolas"/>
            </a:endParaRPr>
          </a:p>
          <a:p>
            <a:r>
              <a:rPr lang="en-GB" dirty="0">
                <a:solidFill>
                  <a:srgbClr val="0000FF"/>
                </a:solidFill>
                <a:highlight>
                  <a:srgbClr val="FFFFFF"/>
                </a:highlight>
                <a:latin typeface="Consolas"/>
              </a:rPr>
              <a:t> </a:t>
            </a:r>
            <a:r>
              <a:rPr lang="en-GB" dirty="0" smtClean="0">
                <a:solidFill>
                  <a:srgbClr val="0000FF"/>
                </a:solidFill>
                <a:highlight>
                  <a:srgbClr val="FFFFFF"/>
                </a:highlight>
                <a:latin typeface="Consolas"/>
              </a:rPr>
              <a:t>  </a:t>
            </a:r>
            <a:r>
              <a:rPr lang="en-GB" dirty="0" err="1" smtClean="0">
                <a:solidFill>
                  <a:srgbClr val="FF0000"/>
                </a:solidFill>
                <a:highlight>
                  <a:srgbClr val="FFFFFF"/>
                </a:highlight>
                <a:latin typeface="Consolas"/>
              </a:rPr>
              <a:t>xmlns:x</a:t>
            </a:r>
            <a:r>
              <a:rPr lang="en-GB" dirty="0">
                <a:solidFill>
                  <a:srgbClr val="0000FF"/>
                </a:solidFill>
                <a:highlight>
                  <a:srgbClr val="FFFFFF"/>
                </a:highlight>
                <a:latin typeface="Consolas"/>
              </a:rPr>
              <a:t>=</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http://schemas.microsoft.com/</a:t>
            </a:r>
            <a:r>
              <a:rPr lang="en-GB" dirty="0" err="1">
                <a:solidFill>
                  <a:srgbClr val="0000FF"/>
                </a:solidFill>
                <a:highlight>
                  <a:srgbClr val="FFFFFF"/>
                </a:highlight>
                <a:latin typeface="Consolas"/>
              </a:rPr>
              <a:t>winfx</a:t>
            </a:r>
            <a:r>
              <a:rPr lang="en-GB" dirty="0">
                <a:solidFill>
                  <a:srgbClr val="0000FF"/>
                </a:solidFill>
                <a:highlight>
                  <a:srgbClr val="FFFFFF"/>
                </a:highlight>
                <a:latin typeface="Consolas"/>
              </a:rPr>
              <a:t>/2006/</a:t>
            </a:r>
            <a:r>
              <a:rPr lang="en-GB" dirty="0" err="1">
                <a:solidFill>
                  <a:srgbClr val="0000FF"/>
                </a:solidFill>
                <a:highlight>
                  <a:srgbClr val="FFFFFF"/>
                </a:highlight>
                <a:latin typeface="Consolas"/>
              </a:rPr>
              <a:t>xaml</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 </a:t>
            </a:r>
            <a:endParaRPr lang="en-GB" dirty="0" smtClean="0">
              <a:solidFill>
                <a:srgbClr val="0000FF"/>
              </a:solidFill>
              <a:highlight>
                <a:srgbClr val="FFFFFF"/>
              </a:highlight>
              <a:latin typeface="Consolas"/>
            </a:endParaRPr>
          </a:p>
          <a:p>
            <a:r>
              <a:rPr lang="en-GB" dirty="0">
                <a:solidFill>
                  <a:srgbClr val="0000FF"/>
                </a:solidFill>
                <a:highlight>
                  <a:srgbClr val="FFFFFF"/>
                </a:highlight>
                <a:latin typeface="Consolas"/>
              </a:rPr>
              <a:t> </a:t>
            </a:r>
            <a:r>
              <a:rPr lang="en-GB" dirty="0" smtClean="0">
                <a:solidFill>
                  <a:srgbClr val="0000FF"/>
                </a:solidFill>
                <a:highlight>
                  <a:srgbClr val="FFFFFF"/>
                </a:highlight>
                <a:latin typeface="Consolas"/>
              </a:rPr>
              <a:t>  </a:t>
            </a:r>
            <a:r>
              <a:rPr lang="en-GB" dirty="0" err="1" smtClean="0">
                <a:solidFill>
                  <a:srgbClr val="FF0000"/>
                </a:solidFill>
                <a:highlight>
                  <a:srgbClr val="FFFFFF"/>
                </a:highlight>
                <a:latin typeface="Consolas"/>
              </a:rPr>
              <a:t>EntryPointAssembly</a:t>
            </a:r>
            <a:r>
              <a:rPr lang="en-GB" dirty="0">
                <a:solidFill>
                  <a:srgbClr val="0000FF"/>
                </a:solidFill>
                <a:highlight>
                  <a:srgbClr val="FFFFFF"/>
                </a:highlight>
                <a:latin typeface="Consolas"/>
              </a:rPr>
              <a:t>=</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Thrasher</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 </a:t>
            </a:r>
            <a:endParaRPr lang="en-GB" dirty="0" smtClean="0">
              <a:solidFill>
                <a:srgbClr val="0000FF"/>
              </a:solidFill>
              <a:highlight>
                <a:srgbClr val="FFFFFF"/>
              </a:highlight>
              <a:latin typeface="Consolas"/>
            </a:endParaRPr>
          </a:p>
          <a:p>
            <a:r>
              <a:rPr lang="en-GB" dirty="0">
                <a:solidFill>
                  <a:srgbClr val="0000FF"/>
                </a:solidFill>
                <a:highlight>
                  <a:srgbClr val="FFFFFF"/>
                </a:highlight>
                <a:latin typeface="Consolas"/>
              </a:rPr>
              <a:t> </a:t>
            </a:r>
            <a:r>
              <a:rPr lang="en-GB" dirty="0" smtClean="0">
                <a:solidFill>
                  <a:srgbClr val="0000FF"/>
                </a:solidFill>
                <a:highlight>
                  <a:srgbClr val="FFFFFF"/>
                </a:highlight>
                <a:latin typeface="Consolas"/>
              </a:rPr>
              <a:t>  </a:t>
            </a:r>
            <a:r>
              <a:rPr lang="en-GB" dirty="0" err="1" smtClean="0">
                <a:solidFill>
                  <a:srgbClr val="FF0000"/>
                </a:solidFill>
                <a:highlight>
                  <a:srgbClr val="FFFFFF"/>
                </a:highlight>
                <a:latin typeface="Consolas"/>
              </a:rPr>
              <a:t>EntryPointType</a:t>
            </a:r>
            <a:r>
              <a:rPr lang="en-GB" dirty="0">
                <a:solidFill>
                  <a:srgbClr val="0000FF"/>
                </a:solidFill>
                <a:highlight>
                  <a:srgbClr val="FFFFFF"/>
                </a:highlight>
                <a:latin typeface="Consolas"/>
              </a:rPr>
              <a:t>=</a:t>
            </a:r>
            <a:r>
              <a:rPr lang="en-GB" dirty="0">
                <a:solidFill>
                  <a:srgbClr val="000000"/>
                </a:solidFill>
                <a:highlight>
                  <a:srgbClr val="FFFFFF"/>
                </a:highlight>
                <a:latin typeface="Consolas"/>
              </a:rPr>
              <a:t>"</a:t>
            </a:r>
            <a:r>
              <a:rPr lang="en-GB" dirty="0" err="1">
                <a:solidFill>
                  <a:srgbClr val="0000FF"/>
                </a:solidFill>
                <a:highlight>
                  <a:srgbClr val="FFFFFF"/>
                </a:highlight>
                <a:latin typeface="Consolas"/>
              </a:rPr>
              <a:t>Thrasher.App</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 </a:t>
            </a:r>
            <a:r>
              <a:rPr lang="en-GB" dirty="0" err="1">
                <a:solidFill>
                  <a:srgbClr val="FF0000"/>
                </a:solidFill>
                <a:highlight>
                  <a:srgbClr val="FFFFFF"/>
                </a:highlight>
                <a:latin typeface="Consolas"/>
              </a:rPr>
              <a:t>RuntimeVersion</a:t>
            </a:r>
            <a:r>
              <a:rPr lang="en-GB" dirty="0">
                <a:solidFill>
                  <a:srgbClr val="0000FF"/>
                </a:solidFill>
                <a:highlight>
                  <a:srgbClr val="FFFFFF"/>
                </a:highlight>
                <a:latin typeface="Consolas"/>
              </a:rPr>
              <a:t>=</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4.7.50308.0</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&gt;</a:t>
            </a:r>
            <a:endParaRPr lang="en-GB" dirty="0">
              <a:solidFill>
                <a:srgbClr val="000000"/>
              </a:solidFill>
              <a:highlight>
                <a:srgbClr val="FFFFFF"/>
              </a:highlight>
              <a:latin typeface="Consolas"/>
            </a:endParaRPr>
          </a:p>
          <a:p>
            <a:r>
              <a:rPr lang="en-GB" dirty="0">
                <a:solidFill>
                  <a:srgbClr val="0000FF"/>
                </a:solidFill>
                <a:highlight>
                  <a:srgbClr val="FFFFFF"/>
                </a:highlight>
                <a:latin typeface="Consolas"/>
              </a:rPr>
              <a:t>  &lt;</a:t>
            </a:r>
            <a:r>
              <a:rPr lang="en-GB" dirty="0" err="1">
                <a:solidFill>
                  <a:srgbClr val="A31515"/>
                </a:solidFill>
                <a:highlight>
                  <a:srgbClr val="FFFFFF"/>
                </a:highlight>
                <a:latin typeface="Consolas"/>
              </a:rPr>
              <a:t>Deployment.Parts</a:t>
            </a:r>
            <a:r>
              <a:rPr lang="en-GB" dirty="0">
                <a:solidFill>
                  <a:srgbClr val="0000FF"/>
                </a:solidFill>
                <a:highlight>
                  <a:srgbClr val="FFFFFF"/>
                </a:highlight>
                <a:latin typeface="Consolas"/>
              </a:rPr>
              <a:t>&gt;</a:t>
            </a:r>
            <a:endParaRPr lang="en-GB" dirty="0">
              <a:solidFill>
                <a:srgbClr val="000000"/>
              </a:solidFill>
              <a:highlight>
                <a:srgbClr val="FFFFFF"/>
              </a:highlight>
              <a:latin typeface="Consolas"/>
            </a:endParaRPr>
          </a:p>
          <a:p>
            <a:r>
              <a:rPr lang="en-GB" dirty="0">
                <a:solidFill>
                  <a:srgbClr val="0000FF"/>
                </a:solidFill>
                <a:highlight>
                  <a:srgbClr val="FFFFFF"/>
                </a:highlight>
                <a:latin typeface="Consolas"/>
              </a:rPr>
              <a:t>    &lt;</a:t>
            </a:r>
            <a:r>
              <a:rPr lang="en-GB" dirty="0" err="1">
                <a:solidFill>
                  <a:srgbClr val="A31515"/>
                </a:solidFill>
                <a:highlight>
                  <a:srgbClr val="FFFFFF"/>
                </a:highlight>
                <a:latin typeface="Consolas"/>
              </a:rPr>
              <a:t>AssemblyPart</a:t>
            </a:r>
            <a:r>
              <a:rPr lang="en-GB" dirty="0">
                <a:solidFill>
                  <a:srgbClr val="0000FF"/>
                </a:solidFill>
                <a:highlight>
                  <a:srgbClr val="FFFFFF"/>
                </a:highlight>
                <a:latin typeface="Consolas"/>
              </a:rPr>
              <a:t> </a:t>
            </a:r>
            <a:r>
              <a:rPr lang="en-GB" dirty="0">
                <a:solidFill>
                  <a:srgbClr val="FF0000"/>
                </a:solidFill>
                <a:highlight>
                  <a:srgbClr val="FFFFFF"/>
                </a:highlight>
                <a:latin typeface="Consolas"/>
              </a:rPr>
              <a:t>x:Name</a:t>
            </a:r>
            <a:r>
              <a:rPr lang="en-GB" dirty="0">
                <a:solidFill>
                  <a:srgbClr val="0000FF"/>
                </a:solidFill>
                <a:highlight>
                  <a:srgbClr val="FFFFFF"/>
                </a:highlight>
                <a:latin typeface="Consolas"/>
              </a:rPr>
              <a:t>=</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Thrasher</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 </a:t>
            </a:r>
            <a:r>
              <a:rPr lang="en-GB" dirty="0">
                <a:solidFill>
                  <a:srgbClr val="FF0000"/>
                </a:solidFill>
                <a:highlight>
                  <a:srgbClr val="FFFFFF"/>
                </a:highlight>
                <a:latin typeface="Consolas"/>
              </a:rPr>
              <a:t>Source</a:t>
            </a:r>
            <a:r>
              <a:rPr lang="en-GB" dirty="0">
                <a:solidFill>
                  <a:srgbClr val="0000FF"/>
                </a:solidFill>
                <a:highlight>
                  <a:srgbClr val="FFFFFF"/>
                </a:highlight>
                <a:latin typeface="Consolas"/>
              </a:rPr>
              <a:t>=</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Thrasher.dll</a:t>
            </a:r>
            <a:r>
              <a:rPr lang="en-GB" dirty="0">
                <a:solidFill>
                  <a:srgbClr val="000000"/>
                </a:solidFill>
                <a:highlight>
                  <a:srgbClr val="FFFFFF"/>
                </a:highlight>
                <a:latin typeface="Consolas"/>
              </a:rPr>
              <a:t>"</a:t>
            </a:r>
            <a:r>
              <a:rPr lang="en-GB" dirty="0">
                <a:solidFill>
                  <a:srgbClr val="0000FF"/>
                </a:solidFill>
                <a:highlight>
                  <a:srgbClr val="FFFFFF"/>
                </a:highlight>
                <a:latin typeface="Consolas"/>
              </a:rPr>
              <a:t> /&gt;</a:t>
            </a:r>
            <a:endParaRPr lang="en-GB" dirty="0">
              <a:solidFill>
                <a:srgbClr val="000000"/>
              </a:solidFill>
              <a:highlight>
                <a:srgbClr val="FFFFFF"/>
              </a:highlight>
              <a:latin typeface="Consolas"/>
            </a:endParaRPr>
          </a:p>
          <a:p>
            <a:r>
              <a:rPr lang="en-GB" dirty="0">
                <a:solidFill>
                  <a:srgbClr val="0000FF"/>
                </a:solidFill>
                <a:highlight>
                  <a:srgbClr val="FFFFFF"/>
                </a:highlight>
                <a:latin typeface="Consolas"/>
              </a:rPr>
              <a:t>  &lt;/</a:t>
            </a:r>
            <a:r>
              <a:rPr lang="en-GB" dirty="0" err="1">
                <a:solidFill>
                  <a:srgbClr val="A31515"/>
                </a:solidFill>
                <a:highlight>
                  <a:srgbClr val="FFFFFF"/>
                </a:highlight>
                <a:latin typeface="Consolas"/>
              </a:rPr>
              <a:t>Deployment.Parts</a:t>
            </a:r>
            <a:r>
              <a:rPr lang="en-GB" dirty="0">
                <a:solidFill>
                  <a:srgbClr val="0000FF"/>
                </a:solidFill>
                <a:highlight>
                  <a:srgbClr val="FFFFFF"/>
                </a:highlight>
                <a:latin typeface="Consolas"/>
              </a:rPr>
              <a:t>&gt;</a:t>
            </a:r>
            <a:endParaRPr lang="en-GB" dirty="0">
              <a:solidFill>
                <a:srgbClr val="000000"/>
              </a:solidFill>
              <a:highlight>
                <a:srgbClr val="FFFFFF"/>
              </a:highlight>
              <a:latin typeface="Consolas"/>
            </a:endParaRPr>
          </a:p>
          <a:p>
            <a:r>
              <a:rPr lang="en-GB" dirty="0">
                <a:solidFill>
                  <a:srgbClr val="0000FF"/>
                </a:solidFill>
                <a:highlight>
                  <a:srgbClr val="FFFFFF"/>
                </a:highlight>
                <a:latin typeface="Consolas"/>
              </a:rPr>
              <a:t>&lt;/</a:t>
            </a:r>
            <a:r>
              <a:rPr lang="en-GB" dirty="0">
                <a:solidFill>
                  <a:srgbClr val="A31515"/>
                </a:solidFill>
                <a:highlight>
                  <a:srgbClr val="FFFFFF"/>
                </a:highlight>
                <a:latin typeface="Consolas"/>
              </a:rPr>
              <a:t>Deployment</a:t>
            </a:r>
            <a:r>
              <a:rPr lang="en-GB" dirty="0">
                <a:solidFill>
                  <a:srgbClr val="0000FF"/>
                </a:solidFill>
                <a:highlight>
                  <a:srgbClr val="FFFFFF"/>
                </a:highlight>
                <a:latin typeface="Consolas"/>
              </a:rPr>
              <a:t>&gt;</a:t>
            </a:r>
            <a:endParaRPr lang="en-GB" dirty="0">
              <a:solidFill>
                <a:prstClr val="black"/>
              </a:solidFill>
              <a:latin typeface="Consolas"/>
            </a:endParaRPr>
          </a:p>
        </p:txBody>
      </p:sp>
    </p:spTree>
    <p:extLst>
      <p:ext uri="{BB962C8B-B14F-4D97-AF65-F5344CB8AC3E}">
        <p14:creationId xmlns:p14="http://schemas.microsoft.com/office/powerpoint/2010/main" val="1846139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1"/>
          </p:nvPr>
        </p:nvSpPr>
        <p:spPr>
          <a:xfrm>
            <a:off x="457200" y="1574800"/>
            <a:ext cx="8229600" cy="2925763"/>
          </a:xfrm>
        </p:spPr>
        <p:txBody>
          <a:bodyPr/>
          <a:lstStyle/>
          <a:p>
            <a:r>
              <a:rPr lang="es-ES" dirty="0">
                <a:latin typeface="Segoe WP SemiLight"/>
                <a:cs typeface="Segoe WP SemiLight"/>
              </a:rPr>
              <a:t>El </a:t>
            </a:r>
            <a:r>
              <a:rPr lang="es-ES" dirty="0" smtClean="0">
                <a:latin typeface="Segoe WP SemiLight"/>
                <a:cs typeface="Segoe WP SemiLight"/>
              </a:rPr>
              <a:t>otro archivo </a:t>
            </a:r>
            <a:r>
              <a:rPr lang="es-ES" dirty="0">
                <a:latin typeface="Segoe WP SemiLight"/>
                <a:cs typeface="Segoe WP SemiLight"/>
              </a:rPr>
              <a:t>de manifiesto </a:t>
            </a:r>
            <a:r>
              <a:rPr lang="es-ES" dirty="0" smtClean="0">
                <a:latin typeface="Segoe WP SemiLight"/>
                <a:cs typeface="Segoe WP SemiLight"/>
              </a:rPr>
              <a:t>es </a:t>
            </a:r>
            <a:r>
              <a:rPr lang="es-ES" dirty="0">
                <a:latin typeface="Segoe WP SemiLight"/>
                <a:cs typeface="Segoe WP SemiLight"/>
              </a:rPr>
              <a:t>muy </a:t>
            </a:r>
            <a:r>
              <a:rPr lang="es-ES" dirty="0" smtClean="0">
                <a:latin typeface="Segoe WP SemiLight"/>
                <a:cs typeface="Segoe WP SemiLight"/>
              </a:rPr>
              <a:t>importante:</a:t>
            </a:r>
          </a:p>
          <a:p>
            <a:pPr lvl="1"/>
            <a:r>
              <a:rPr lang="es-ES" dirty="0">
                <a:latin typeface="Segoe WP SemiLight"/>
                <a:cs typeface="Segoe WP SemiLight"/>
              </a:rPr>
              <a:t>En él se identifican los servicios que su aplicación desea </a:t>
            </a:r>
            <a:r>
              <a:rPr lang="es-ES" dirty="0" smtClean="0">
                <a:latin typeface="Segoe WP SemiLight"/>
                <a:cs typeface="Segoe WP SemiLight"/>
              </a:rPr>
              <a:t>utilizar.</a:t>
            </a:r>
          </a:p>
          <a:p>
            <a:r>
              <a:rPr lang="es-ES" dirty="0">
                <a:latin typeface="Segoe WP SemiLight"/>
                <a:cs typeface="Segoe WP SemiLight"/>
              </a:rPr>
              <a:t>Los mecanismos de implementación </a:t>
            </a:r>
            <a:r>
              <a:rPr lang="es-ES" dirty="0" smtClean="0">
                <a:latin typeface="Segoe WP SemiLight"/>
                <a:cs typeface="Segoe WP SemiLight"/>
              </a:rPr>
              <a:t>de la tienda </a:t>
            </a:r>
            <a:r>
              <a:rPr lang="es-ES" dirty="0">
                <a:latin typeface="Segoe WP SemiLight"/>
                <a:cs typeface="Segoe WP SemiLight"/>
              </a:rPr>
              <a:t>Windows </a:t>
            </a:r>
            <a:r>
              <a:rPr lang="es-ES" dirty="0" err="1">
                <a:latin typeface="Segoe WP SemiLight"/>
                <a:cs typeface="Segoe WP SemiLight"/>
              </a:rPr>
              <a:t>Phone</a:t>
            </a:r>
            <a:r>
              <a:rPr lang="es-ES" dirty="0">
                <a:latin typeface="Segoe WP SemiLight"/>
                <a:cs typeface="Segoe WP SemiLight"/>
              </a:rPr>
              <a:t> </a:t>
            </a:r>
            <a:r>
              <a:rPr lang="es-ES" dirty="0" smtClean="0">
                <a:latin typeface="Segoe WP SemiLight"/>
                <a:cs typeface="Segoe WP SemiLight"/>
              </a:rPr>
              <a:t>utilizan </a:t>
            </a:r>
            <a:r>
              <a:rPr lang="es-ES" dirty="0">
                <a:latin typeface="Segoe WP SemiLight"/>
                <a:cs typeface="Segoe WP SemiLight"/>
              </a:rPr>
              <a:t>esto para </a:t>
            </a:r>
            <a:r>
              <a:rPr lang="es-ES" dirty="0" smtClean="0">
                <a:latin typeface="Segoe WP SemiLight"/>
                <a:cs typeface="Segoe WP SemiLight"/>
              </a:rPr>
              <a:t>garantizar que </a:t>
            </a:r>
            <a:r>
              <a:rPr lang="es-ES" dirty="0">
                <a:latin typeface="Segoe WP SemiLight"/>
                <a:cs typeface="Segoe WP SemiLight"/>
              </a:rPr>
              <a:t>los usuarios sepan </a:t>
            </a:r>
            <a:r>
              <a:rPr lang="es-ES" dirty="0" smtClean="0">
                <a:latin typeface="Segoe WP SemiLight"/>
                <a:cs typeface="Segoe WP SemiLight"/>
              </a:rPr>
              <a:t>que va a hacer una </a:t>
            </a:r>
            <a:r>
              <a:rPr lang="es-ES" dirty="0">
                <a:latin typeface="Segoe WP SemiLight"/>
                <a:cs typeface="Segoe WP SemiLight"/>
              </a:rPr>
              <a:t>aplicación </a:t>
            </a:r>
            <a:r>
              <a:rPr lang="es-ES" dirty="0" smtClean="0">
                <a:latin typeface="Segoe WP SemiLight"/>
                <a:cs typeface="Segoe WP SemiLight"/>
              </a:rPr>
              <a:t>y </a:t>
            </a:r>
            <a:r>
              <a:rPr lang="es-ES" dirty="0">
                <a:latin typeface="Segoe WP SemiLight"/>
                <a:cs typeface="Segoe WP SemiLight"/>
              </a:rPr>
              <a:t>qué hardware va a </a:t>
            </a:r>
            <a:r>
              <a:rPr lang="es-ES" dirty="0" smtClean="0">
                <a:latin typeface="Segoe WP SemiLight"/>
                <a:cs typeface="Segoe WP SemiLight"/>
              </a:rPr>
              <a:t>necesitar.</a:t>
            </a:r>
          </a:p>
          <a:p>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intenta</a:t>
            </a:r>
            <a:r>
              <a:rPr lang="en-GB" dirty="0" smtClean="0">
                <a:latin typeface="Segoe WP SemiLight"/>
                <a:cs typeface="Segoe WP SemiLight"/>
              </a:rPr>
              <a:t> </a:t>
            </a:r>
            <a:r>
              <a:rPr lang="en-GB" dirty="0" err="1" smtClean="0">
                <a:latin typeface="Segoe WP SemiLight"/>
                <a:cs typeface="Segoe WP SemiLight"/>
              </a:rPr>
              <a:t>utilizar</a:t>
            </a:r>
            <a:r>
              <a:rPr lang="en-GB" dirty="0" smtClean="0">
                <a:latin typeface="Segoe WP SemiLight"/>
                <a:cs typeface="Segoe WP SemiLight"/>
              </a:rPr>
              <a:t> un </a:t>
            </a:r>
            <a:r>
              <a:rPr lang="en-GB" dirty="0" err="1" smtClean="0">
                <a:latin typeface="Segoe WP SemiLight"/>
                <a:cs typeface="Segoe WP SemiLight"/>
              </a:rPr>
              <a:t>servicio</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no ha </a:t>
            </a:r>
            <a:r>
              <a:rPr lang="en-GB" dirty="0" err="1" smtClean="0">
                <a:latin typeface="Segoe WP SemiLight"/>
                <a:cs typeface="Segoe WP SemiLight"/>
              </a:rPr>
              <a:t>sido</a:t>
            </a:r>
            <a:r>
              <a:rPr lang="en-GB" dirty="0" smtClean="0">
                <a:latin typeface="Segoe WP SemiLight"/>
                <a:cs typeface="Segoe WP SemiLight"/>
              </a:rPr>
              <a:t> </a:t>
            </a:r>
            <a:r>
              <a:rPr lang="en-GB" dirty="0" err="1" smtClean="0">
                <a:latin typeface="Segoe WP SemiLight"/>
                <a:cs typeface="Segoe WP SemiLight"/>
              </a:rPr>
              <a:t>previamente</a:t>
            </a:r>
            <a:r>
              <a:rPr lang="en-GB" dirty="0" smtClean="0">
                <a:latin typeface="Segoe WP SemiLight"/>
                <a:cs typeface="Segoe WP SemiLight"/>
              </a:rPr>
              <a:t> </a:t>
            </a:r>
            <a:r>
              <a:rPr lang="en-GB" dirty="0" err="1" smtClean="0">
                <a:latin typeface="Segoe WP SemiLight"/>
                <a:cs typeface="Segoe WP SemiLight"/>
              </a:rPr>
              <a:t>declarado</a:t>
            </a:r>
            <a:r>
              <a:rPr lang="en-GB" dirty="0" smtClean="0">
                <a:latin typeface="Segoe WP SemiLight"/>
                <a:cs typeface="Segoe WP SemiLight"/>
              </a:rPr>
              <a:t> en el </a:t>
            </a:r>
            <a:r>
              <a:rPr lang="en-GB" dirty="0" err="1" smtClean="0">
                <a:latin typeface="Segoe WP SemiLight"/>
                <a:cs typeface="Segoe WP SemiLight"/>
              </a:rPr>
              <a:t>archivo</a:t>
            </a:r>
            <a:r>
              <a:rPr lang="en-GB" dirty="0" smtClean="0">
                <a:latin typeface="Segoe WP SemiLight"/>
                <a:cs typeface="Segoe WP SemiLight"/>
              </a:rPr>
              <a:t> </a:t>
            </a:r>
            <a:r>
              <a:rPr lang="en-GB" dirty="0" err="1" smtClean="0">
                <a:latin typeface="Segoe WP SemiLight"/>
                <a:cs typeface="Segoe WP SemiLight"/>
              </a:rPr>
              <a:t>WMAppManifest</a:t>
            </a:r>
            <a:r>
              <a:rPr lang="en-GB" dirty="0" smtClean="0">
                <a:latin typeface="Segoe WP SemiLight"/>
                <a:cs typeface="Segoe WP SemiLight"/>
              </a:rPr>
              <a:t> </a:t>
            </a:r>
            <a:r>
              <a:rPr lang="en-GB" dirty="0" err="1" smtClean="0">
                <a:latin typeface="Segoe WP SemiLight"/>
                <a:cs typeface="Segoe WP SemiLight"/>
              </a:rPr>
              <a:t>dará</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excepción</a:t>
            </a:r>
            <a:r>
              <a:rPr lang="en-GB" dirty="0" smtClean="0">
                <a:latin typeface="Segoe WP SemiLight"/>
                <a:cs typeface="Segoe WP SemiLight"/>
              </a:rPr>
              <a:t> en </a:t>
            </a:r>
            <a:r>
              <a:rPr lang="en-GB" dirty="0" err="1" smtClean="0">
                <a:latin typeface="Segoe WP SemiLight"/>
                <a:cs typeface="Segoe WP SemiLight"/>
              </a:rPr>
              <a:t>tiempo</a:t>
            </a:r>
            <a:r>
              <a:rPr lang="en-GB" dirty="0" smtClean="0">
                <a:latin typeface="Segoe WP SemiLight"/>
                <a:cs typeface="Segoe WP SemiLight"/>
              </a:rPr>
              <a:t> de </a:t>
            </a:r>
            <a:r>
              <a:rPr lang="en-GB" dirty="0" err="1" smtClean="0">
                <a:latin typeface="Segoe WP SemiLight"/>
                <a:cs typeface="Segoe WP SemiLight"/>
              </a:rPr>
              <a:t>ejecución</a:t>
            </a:r>
            <a:r>
              <a:rPr lang="en-GB" dirty="0" smtClean="0">
                <a:latin typeface="Segoe WP SemiLight"/>
                <a:cs typeface="Segoe WP SemiLight"/>
              </a:rPr>
              <a:t>.</a:t>
            </a:r>
            <a:endParaRPr lang="en-GB" dirty="0">
              <a:latin typeface="Segoe WP SemiLight"/>
              <a:cs typeface="Segoe WP SemiLight"/>
            </a:endParaRPr>
          </a:p>
          <a:p>
            <a:endParaRPr lang="en-GB" dirty="0">
              <a:latin typeface="Segoe WP SemiLight"/>
              <a:cs typeface="Segoe WP SemiLight"/>
            </a:endParaRPr>
          </a:p>
        </p:txBody>
      </p:sp>
      <p:sp>
        <p:nvSpPr>
          <p:cNvPr id="2" name="Title 1"/>
          <p:cNvSpPr>
            <a:spLocks noGrp="1"/>
          </p:cNvSpPr>
          <p:nvPr>
            <p:ph type="title"/>
          </p:nvPr>
        </p:nvSpPr>
        <p:spPr/>
        <p:txBody>
          <a:bodyPr/>
          <a:lstStyle/>
          <a:p>
            <a:r>
              <a:rPr lang="en-GB" dirty="0"/>
              <a:t>WMAppManifest.xml</a:t>
            </a:r>
          </a:p>
        </p:txBody>
      </p:sp>
      <p:sp>
        <p:nvSpPr>
          <p:cNvPr id="4" name="Slide Number Placeholder 3"/>
          <p:cNvSpPr>
            <a:spLocks noGrp="1"/>
          </p:cNvSpPr>
          <p:nvPr>
            <p:ph type="sldNum" sz="quarter" idx="20"/>
          </p:nvPr>
        </p:nvSpPr>
        <p:spPr/>
        <p:txBody>
          <a:bodyPr/>
          <a:lstStyle/>
          <a:p>
            <a:fld id="{A058FB3F-E98E-4320-9AC6-4B74201C9C02}" type="slidenum">
              <a:rPr lang="en-GB" smtClean="0"/>
              <a:pPr/>
              <a:t>14</a:t>
            </a:fld>
            <a:endParaRPr lang="en-GB" dirty="0"/>
          </a:p>
        </p:txBody>
      </p:sp>
    </p:spTree>
    <p:extLst>
      <p:ext uri="{BB962C8B-B14F-4D97-AF65-F5344CB8AC3E}">
        <p14:creationId xmlns:p14="http://schemas.microsoft.com/office/powerpoint/2010/main" val="272009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1274984"/>
            <a:ext cx="4210050" cy="3332163"/>
          </a:xfrm>
        </p:spPr>
        <p:txBody>
          <a:bodyPr/>
          <a:lstStyle/>
          <a:p>
            <a:r>
              <a:rPr lang="en-GB" dirty="0" smtClean="0">
                <a:latin typeface="Segoe WP SemiLight"/>
                <a:cs typeface="Segoe WP SemiLight"/>
              </a:rPr>
              <a:t>Visual Studio </a:t>
            </a:r>
            <a:r>
              <a:rPr lang="en-GB" dirty="0" err="1" smtClean="0">
                <a:latin typeface="Segoe WP SemiLight"/>
                <a:cs typeface="Segoe WP SemiLight"/>
              </a:rPr>
              <a:t>nos</a:t>
            </a:r>
            <a:r>
              <a:rPr lang="en-GB" dirty="0" smtClean="0">
                <a:latin typeface="Segoe WP SemiLight"/>
                <a:cs typeface="Segoe WP SemiLight"/>
              </a:rPr>
              <a:t> </a:t>
            </a:r>
            <a:r>
              <a:rPr lang="en-GB" dirty="0" err="1" smtClean="0">
                <a:latin typeface="Segoe WP SemiLight"/>
                <a:cs typeface="Segoe WP SemiLight"/>
              </a:rPr>
              <a:t>facilita</a:t>
            </a:r>
            <a:r>
              <a:rPr lang="en-GB" dirty="0" smtClean="0">
                <a:latin typeface="Segoe WP SemiLight"/>
                <a:cs typeface="Segoe WP SemiLight"/>
              </a:rPr>
              <a:t> un editor visual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modificar</a:t>
            </a:r>
            <a:r>
              <a:rPr lang="en-GB" dirty="0" smtClean="0">
                <a:latin typeface="Segoe WP SemiLight"/>
                <a:cs typeface="Segoe WP SemiLight"/>
              </a:rPr>
              <a:t> el </a:t>
            </a:r>
            <a:r>
              <a:rPr lang="en-GB" dirty="0" err="1" smtClean="0">
                <a:latin typeface="Segoe WP SemiLight"/>
                <a:cs typeface="Segoe WP SemiLight"/>
              </a:rPr>
              <a:t>archivo</a:t>
            </a:r>
            <a:r>
              <a:rPr lang="en-GB" dirty="0" smtClean="0">
                <a:latin typeface="Segoe WP SemiLight"/>
                <a:cs typeface="Segoe WP SemiLight"/>
              </a:rPr>
              <a:t> </a:t>
            </a:r>
            <a:r>
              <a:rPr lang="en-GB" dirty="0" err="1" smtClean="0">
                <a:latin typeface="Segoe WP SemiLight"/>
                <a:cs typeface="Segoe WP SemiLight"/>
              </a:rPr>
              <a:t>WMAppManifest.xml</a:t>
            </a:r>
            <a:endParaRPr lang="en-GB" dirty="0">
              <a:latin typeface="Segoe WP SemiLight"/>
              <a:cs typeface="Segoe WP SemiLight"/>
            </a:endParaRPr>
          </a:p>
          <a:p>
            <a:r>
              <a:rPr lang="en-GB" dirty="0" smtClean="0">
                <a:latin typeface="Segoe WP SemiLight"/>
                <a:cs typeface="Segoe WP SemiLight"/>
              </a:rPr>
              <a:t>Este editor </a:t>
            </a:r>
            <a:r>
              <a:rPr lang="en-GB" dirty="0" err="1" smtClean="0">
                <a:latin typeface="Segoe WP SemiLight"/>
                <a:cs typeface="Segoe WP SemiLight"/>
              </a:rPr>
              <a:t>nos</a:t>
            </a:r>
            <a:r>
              <a:rPr lang="en-GB" dirty="0" smtClean="0">
                <a:latin typeface="Segoe WP SemiLight"/>
                <a:cs typeface="Segoe WP SemiLight"/>
              </a:rPr>
              <a:t> </a:t>
            </a:r>
            <a:r>
              <a:rPr lang="en-GB" dirty="0" err="1" smtClean="0">
                <a:latin typeface="Segoe WP SemiLight"/>
                <a:cs typeface="Segoe WP SemiLight"/>
              </a:rPr>
              <a:t>evita</a:t>
            </a:r>
            <a:r>
              <a:rPr lang="en-GB" dirty="0" smtClean="0">
                <a:latin typeface="Segoe WP SemiLight"/>
                <a:cs typeface="Segoe WP SemiLight"/>
              </a:rPr>
              <a:t> para la </a:t>
            </a:r>
            <a:r>
              <a:rPr lang="en-GB" dirty="0" err="1" smtClean="0">
                <a:latin typeface="Segoe WP SemiLight"/>
                <a:cs typeface="Segoe WP SemiLight"/>
              </a:rPr>
              <a:t>mayoría</a:t>
            </a:r>
            <a:r>
              <a:rPr lang="en-GB" dirty="0" smtClean="0">
                <a:latin typeface="Segoe WP SemiLight"/>
                <a:cs typeface="Segoe WP SemiLight"/>
              </a:rPr>
              <a:t> de </a:t>
            </a:r>
            <a:r>
              <a:rPr lang="en-GB" dirty="0" err="1" smtClean="0">
                <a:latin typeface="Segoe WP SemiLight"/>
                <a:cs typeface="Segoe WP SemiLight"/>
              </a:rPr>
              <a:t>acciones</a:t>
            </a:r>
            <a:r>
              <a:rPr lang="en-GB" dirty="0" smtClean="0">
                <a:latin typeface="Segoe WP SemiLight"/>
                <a:cs typeface="Segoe WP SemiLight"/>
              </a:rPr>
              <a:t> el </a:t>
            </a:r>
            <a:r>
              <a:rPr lang="en-GB" dirty="0" err="1" smtClean="0">
                <a:latin typeface="Segoe WP SemiLight"/>
                <a:cs typeface="Segoe WP SemiLight"/>
              </a:rPr>
              <a:t>tener</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realizar</a:t>
            </a:r>
            <a:r>
              <a:rPr lang="en-GB" dirty="0" smtClean="0">
                <a:latin typeface="Segoe WP SemiLight"/>
                <a:cs typeface="Segoe WP SemiLight"/>
              </a:rPr>
              <a:t> </a:t>
            </a:r>
            <a:r>
              <a:rPr lang="en-GB" dirty="0" err="1" smtClean="0">
                <a:latin typeface="Segoe WP SemiLight"/>
                <a:cs typeface="Segoe WP SemiLight"/>
              </a:rPr>
              <a:t>cambios</a:t>
            </a:r>
            <a:r>
              <a:rPr lang="en-GB" dirty="0" smtClean="0">
                <a:latin typeface="Segoe WP SemiLight"/>
                <a:cs typeface="Segoe WP SemiLight"/>
              </a:rPr>
              <a:t> </a:t>
            </a:r>
            <a:r>
              <a:rPr lang="en-GB" dirty="0" err="1" smtClean="0">
                <a:latin typeface="Segoe WP SemiLight"/>
                <a:cs typeface="Segoe WP SemiLight"/>
              </a:rPr>
              <a:t>directamente</a:t>
            </a:r>
            <a:r>
              <a:rPr lang="en-GB" dirty="0" smtClean="0">
                <a:latin typeface="Segoe WP SemiLight"/>
                <a:cs typeface="Segoe WP SemiLight"/>
              </a:rPr>
              <a:t> en el archive XML.</a:t>
            </a:r>
          </a:p>
          <a:p>
            <a:r>
              <a:rPr lang="en-GB" dirty="0" smtClean="0">
                <a:latin typeface="Segoe WP SemiLight"/>
                <a:cs typeface="Segoe WP SemiLight"/>
              </a:rPr>
              <a:t>Sin embargo, </a:t>
            </a:r>
            <a:r>
              <a:rPr lang="en-GB" dirty="0" err="1" smtClean="0">
                <a:latin typeface="Segoe WP SemiLight"/>
                <a:cs typeface="Segoe WP SemiLight"/>
              </a:rPr>
              <a:t>sigue</a:t>
            </a:r>
            <a:r>
              <a:rPr lang="en-GB" dirty="0" smtClean="0">
                <a:latin typeface="Segoe WP SemiLight"/>
                <a:cs typeface="Segoe WP SemiLight"/>
              </a:rPr>
              <a:t> </a:t>
            </a:r>
            <a:r>
              <a:rPr lang="en-GB" dirty="0" err="1" smtClean="0">
                <a:latin typeface="Segoe WP SemiLight"/>
                <a:cs typeface="Segoe WP SemiLight"/>
              </a:rPr>
              <a:t>siendo</a:t>
            </a:r>
            <a:r>
              <a:rPr lang="en-GB" dirty="0" smtClean="0">
                <a:latin typeface="Segoe WP SemiLight"/>
                <a:cs typeface="Segoe WP SemiLight"/>
              </a:rPr>
              <a:t> </a:t>
            </a:r>
            <a:r>
              <a:rPr lang="en-GB" dirty="0" err="1" smtClean="0">
                <a:latin typeface="Segoe WP SemiLight"/>
                <a:cs typeface="Segoe WP SemiLight"/>
              </a:rPr>
              <a:t>necesario</a:t>
            </a:r>
            <a:r>
              <a:rPr lang="en-GB" dirty="0" smtClean="0">
                <a:latin typeface="Segoe WP SemiLight"/>
                <a:cs typeface="Segoe WP SemiLight"/>
              </a:rPr>
              <a:t> para </a:t>
            </a:r>
            <a:r>
              <a:rPr lang="en-GB" dirty="0" err="1" smtClean="0">
                <a:latin typeface="Segoe WP SemiLight"/>
                <a:cs typeface="Segoe WP SemiLight"/>
              </a:rPr>
              <a:t>ciertas</a:t>
            </a:r>
            <a:r>
              <a:rPr lang="en-GB" dirty="0" smtClean="0">
                <a:latin typeface="Segoe WP SemiLight"/>
                <a:cs typeface="Segoe WP SemiLight"/>
              </a:rPr>
              <a:t> </a:t>
            </a:r>
            <a:r>
              <a:rPr lang="en-GB" dirty="0" err="1" smtClean="0">
                <a:latin typeface="Segoe WP SemiLight"/>
                <a:cs typeface="Segoe WP SemiLight"/>
              </a:rPr>
              <a:t>características</a:t>
            </a:r>
            <a:r>
              <a:rPr lang="en-GB" dirty="0" smtClean="0">
                <a:latin typeface="Segoe WP SemiLight"/>
                <a:cs typeface="Segoe WP SemiLight"/>
              </a:rPr>
              <a:t> </a:t>
            </a:r>
            <a:r>
              <a:rPr lang="en-GB" dirty="0" err="1" smtClean="0">
                <a:latin typeface="Segoe WP SemiLight"/>
                <a:cs typeface="Segoe WP SemiLight"/>
              </a:rPr>
              <a:t>editar</a:t>
            </a:r>
            <a:r>
              <a:rPr lang="en-GB" dirty="0" smtClean="0">
                <a:latin typeface="Segoe WP SemiLight"/>
                <a:cs typeface="Segoe WP SemiLight"/>
              </a:rPr>
              <a:t> </a:t>
            </a:r>
            <a:r>
              <a:rPr lang="en-GB" dirty="0" err="1" smtClean="0">
                <a:latin typeface="Segoe WP SemiLight"/>
                <a:cs typeface="Segoe WP SemiLight"/>
              </a:rPr>
              <a:t>directamente</a:t>
            </a:r>
            <a:r>
              <a:rPr lang="en-GB" dirty="0" smtClean="0">
                <a:latin typeface="Segoe WP SemiLight"/>
                <a:cs typeface="Segoe WP SemiLight"/>
              </a:rPr>
              <a:t> el </a:t>
            </a:r>
            <a:r>
              <a:rPr lang="en-GB" dirty="0" err="1" smtClean="0">
                <a:latin typeface="Segoe WP SemiLight"/>
                <a:cs typeface="Segoe WP SemiLight"/>
              </a:rPr>
              <a:t>archivo</a:t>
            </a:r>
            <a:r>
              <a:rPr lang="en-GB" dirty="0" smtClean="0">
                <a:latin typeface="Segoe WP SemiLight"/>
                <a:cs typeface="Segoe WP SemiLight"/>
              </a:rPr>
              <a:t> de </a:t>
            </a:r>
            <a:r>
              <a:rPr lang="en-GB" dirty="0" err="1" smtClean="0">
                <a:latin typeface="Segoe WP SemiLight"/>
                <a:cs typeface="Segoe WP SemiLight"/>
              </a:rPr>
              <a:t>manifiesto</a:t>
            </a:r>
            <a:r>
              <a:rPr lang="en-GB" dirty="0" smtClean="0">
                <a:latin typeface="Segoe WP SemiLight"/>
                <a:cs typeface="Segoe WP SemiLight"/>
              </a:rPr>
              <a:t>.</a:t>
            </a:r>
          </a:p>
        </p:txBody>
      </p:sp>
      <p:sp>
        <p:nvSpPr>
          <p:cNvPr id="3" name="Title 2"/>
          <p:cNvSpPr>
            <a:spLocks noGrp="1"/>
          </p:cNvSpPr>
          <p:nvPr>
            <p:ph type="title"/>
          </p:nvPr>
        </p:nvSpPr>
        <p:spPr>
          <a:xfrm>
            <a:off x="457200" y="401955"/>
            <a:ext cx="4400654" cy="384721"/>
          </a:xfrm>
        </p:spPr>
        <p:txBody>
          <a:bodyPr/>
          <a:lstStyle/>
          <a:p>
            <a:r>
              <a:rPr lang="en-GB" dirty="0" err="1" smtClean="0"/>
              <a:t>Editando</a:t>
            </a:r>
            <a:r>
              <a:rPr lang="en-GB" dirty="0" smtClean="0"/>
              <a:t> el </a:t>
            </a:r>
            <a:r>
              <a:rPr lang="en-GB" dirty="0" err="1" smtClean="0"/>
              <a:t>archivo</a:t>
            </a:r>
            <a:r>
              <a:rPr lang="en-GB" dirty="0" smtClean="0"/>
              <a:t> </a:t>
            </a:r>
            <a:r>
              <a:rPr lang="en-GB" dirty="0" err="1" smtClean="0"/>
              <a:t>WMAppManifest.xml</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15</a:t>
            </a:fld>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1398" y="177799"/>
            <a:ext cx="4133851" cy="43596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6051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2870200"/>
            <a:ext cx="8229600" cy="1630363"/>
          </a:xfrm>
        </p:spPr>
        <p:txBody>
          <a:bodyPr/>
          <a:lstStyle/>
          <a:p>
            <a:r>
              <a:rPr lang="en-GB" dirty="0" err="1" smtClean="0">
                <a:latin typeface="Segoe WP SemiLight"/>
                <a:cs typeface="Segoe WP SemiLight"/>
              </a:rPr>
              <a:t>Debemos</a:t>
            </a:r>
            <a:r>
              <a:rPr lang="en-GB" dirty="0" smtClean="0">
                <a:latin typeface="Segoe WP SemiLight"/>
                <a:cs typeface="Segoe WP SemiLight"/>
              </a:rPr>
              <a:t> </a:t>
            </a:r>
            <a:r>
              <a:rPr lang="en-GB" dirty="0" err="1" smtClean="0">
                <a:latin typeface="Segoe WP SemiLight"/>
                <a:cs typeface="Segoe WP SemiLight"/>
              </a:rPr>
              <a:t>aportar</a:t>
            </a:r>
            <a:r>
              <a:rPr lang="en-GB" dirty="0" smtClean="0">
                <a:latin typeface="Segoe WP SemiLight"/>
                <a:cs typeface="Segoe WP SemiLight"/>
              </a:rPr>
              <a:t> </a:t>
            </a:r>
            <a:r>
              <a:rPr lang="en-GB" dirty="0" err="1" smtClean="0">
                <a:latin typeface="Segoe WP SemiLight"/>
                <a:cs typeface="Segoe WP SemiLight"/>
              </a:rPr>
              <a:t>recursos</a:t>
            </a:r>
            <a:r>
              <a:rPr lang="en-GB" dirty="0" smtClean="0">
                <a:latin typeface="Segoe WP SemiLight"/>
                <a:cs typeface="Segoe WP SemiLight"/>
              </a:rPr>
              <a:t> en </a:t>
            </a:r>
            <a:r>
              <a:rPr lang="en-GB" dirty="0" err="1" smtClean="0">
                <a:latin typeface="Segoe WP SemiLight"/>
                <a:cs typeface="Segoe WP SemiLight"/>
              </a:rPr>
              <a:t>cada</a:t>
            </a:r>
            <a:r>
              <a:rPr lang="en-GB" dirty="0" smtClean="0">
                <a:latin typeface="Segoe WP SemiLight"/>
                <a:cs typeface="Segoe WP SemiLight"/>
              </a:rPr>
              <a:t> </a:t>
            </a:r>
            <a:r>
              <a:rPr lang="en-GB" dirty="0" err="1" smtClean="0">
                <a:latin typeface="Segoe WP SemiLight"/>
                <a:cs typeface="Segoe WP SemiLight"/>
              </a:rPr>
              <a:t>tamaño</a:t>
            </a:r>
            <a:r>
              <a:rPr lang="en-GB" dirty="0" smtClean="0">
                <a:latin typeface="Segoe WP SemiLight"/>
                <a:cs typeface="Segoe WP SemiLight"/>
              </a:rPr>
              <a:t> </a:t>
            </a:r>
            <a:r>
              <a:rPr lang="en-GB" dirty="0" err="1" smtClean="0">
                <a:latin typeface="Segoe WP SemiLight"/>
                <a:cs typeface="Segoe WP SemiLight"/>
              </a:rPr>
              <a:t>necesario</a:t>
            </a:r>
            <a:r>
              <a:rPr lang="en-GB" dirty="0" smtClean="0">
                <a:latin typeface="Segoe WP SemiLight"/>
                <a:cs typeface="Segoe WP SemiLight"/>
              </a:rPr>
              <a:t>.</a:t>
            </a:r>
          </a:p>
          <a:p>
            <a:r>
              <a:rPr lang="en-GB" dirty="0" smtClean="0">
                <a:latin typeface="Segoe WP SemiLight"/>
                <a:cs typeface="Segoe WP SemiLight"/>
              </a:rPr>
              <a:t>Se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configurar</a:t>
            </a:r>
            <a:r>
              <a:rPr lang="en-GB" dirty="0" smtClean="0">
                <a:latin typeface="Segoe WP SemiLight"/>
                <a:cs typeface="Segoe WP SemiLight"/>
              </a:rPr>
              <a:t> </a:t>
            </a:r>
            <a:r>
              <a:rPr lang="en-GB" dirty="0" err="1" smtClean="0">
                <a:latin typeface="Segoe WP SemiLight"/>
                <a:cs typeface="Segoe WP SemiLight"/>
              </a:rPr>
              <a:t>desde</a:t>
            </a:r>
            <a:r>
              <a:rPr lang="en-GB" dirty="0" smtClean="0">
                <a:latin typeface="Segoe WP SemiLight"/>
                <a:cs typeface="Segoe WP SemiLight"/>
              </a:rPr>
              <a:t> el editor visual de </a:t>
            </a:r>
            <a:r>
              <a:rPr lang="en-GB" dirty="0" err="1" smtClean="0">
                <a:latin typeface="Segoe WP SemiLight"/>
                <a:cs typeface="Segoe WP SemiLight"/>
              </a:rPr>
              <a:t>manifiesto</a:t>
            </a:r>
            <a:r>
              <a:rPr lang="en-GB" dirty="0" smtClean="0">
                <a:latin typeface="Segoe WP SemiLight"/>
                <a:cs typeface="Segoe WP SemiLight"/>
              </a:rPr>
              <a:t>.</a:t>
            </a:r>
          </a:p>
          <a:p>
            <a:r>
              <a:rPr lang="en-GB" dirty="0" smtClean="0">
                <a:latin typeface="Segoe WP SemiLight"/>
                <a:cs typeface="Segoe WP SemiLight"/>
              </a:rPr>
              <a:t>The Windows Phone </a:t>
            </a:r>
            <a:r>
              <a:rPr lang="en-GB" dirty="0" err="1" smtClean="0">
                <a:latin typeface="Segoe WP SemiLight"/>
                <a:cs typeface="Segoe WP SemiLight"/>
              </a:rPr>
              <a:t>puede</a:t>
            </a:r>
            <a:r>
              <a:rPr lang="en-GB" dirty="0" smtClean="0">
                <a:latin typeface="Segoe WP SemiLight"/>
                <a:cs typeface="Segoe WP SemiLight"/>
              </a:rPr>
              <a:t> </a:t>
            </a:r>
            <a:r>
              <a:rPr lang="en-GB" dirty="0" err="1" smtClean="0">
                <a:latin typeface="Segoe WP SemiLight"/>
                <a:cs typeface="Segoe WP SemiLight"/>
              </a:rPr>
              <a:t>realizar</a:t>
            </a:r>
            <a:r>
              <a:rPr lang="en-GB" dirty="0" smtClean="0">
                <a:latin typeface="Segoe WP SemiLight"/>
                <a:cs typeface="Segoe WP SemiLight"/>
              </a:rPr>
              <a:t> </a:t>
            </a:r>
            <a:r>
              <a:rPr lang="en-GB" dirty="0" err="1" smtClean="0">
                <a:latin typeface="Segoe WP SemiLight"/>
                <a:cs typeface="Segoe WP SemiLight"/>
              </a:rPr>
              <a:t>escalados</a:t>
            </a:r>
            <a:r>
              <a:rPr lang="en-GB" dirty="0" smtClean="0">
                <a:latin typeface="Segoe WP SemiLight"/>
                <a:cs typeface="Segoe WP SemiLight"/>
              </a:rPr>
              <a:t> para </a:t>
            </a:r>
            <a:r>
              <a:rPr lang="en-GB" dirty="0" err="1" smtClean="0">
                <a:latin typeface="Segoe WP SemiLight"/>
                <a:cs typeface="Segoe WP SemiLight"/>
              </a:rPr>
              <a:t>cuadrar</a:t>
            </a:r>
            <a:r>
              <a:rPr lang="en-GB" dirty="0" smtClean="0">
                <a:latin typeface="Segoe WP SemiLight"/>
                <a:cs typeface="Segoe WP SemiLight"/>
              </a:rPr>
              <a:t> </a:t>
            </a:r>
            <a:r>
              <a:rPr lang="en-GB" dirty="0" err="1" smtClean="0">
                <a:latin typeface="Segoe WP SemiLight"/>
                <a:cs typeface="Segoe WP SemiLight"/>
              </a:rPr>
              <a:t>recursos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no </a:t>
            </a:r>
            <a:r>
              <a:rPr lang="en-GB" dirty="0" err="1" smtClean="0">
                <a:latin typeface="Segoe WP SemiLight"/>
                <a:cs typeface="Segoe WP SemiLight"/>
              </a:rPr>
              <a:t>cuenten</a:t>
            </a:r>
            <a:r>
              <a:rPr lang="en-GB" dirty="0" smtClean="0">
                <a:latin typeface="Segoe WP SemiLight"/>
                <a:cs typeface="Segoe WP SemiLight"/>
              </a:rPr>
              <a:t> con el </a:t>
            </a:r>
            <a:r>
              <a:rPr lang="en-GB" dirty="0" err="1" smtClean="0">
                <a:latin typeface="Segoe WP SemiLight"/>
                <a:cs typeface="Segoe WP SemiLight"/>
              </a:rPr>
              <a:t>tamaño</a:t>
            </a:r>
            <a:r>
              <a:rPr lang="en-GB" dirty="0" smtClean="0">
                <a:latin typeface="Segoe WP SemiLight"/>
                <a:cs typeface="Segoe WP SemiLight"/>
              </a:rPr>
              <a:t> </a:t>
            </a:r>
            <a:r>
              <a:rPr lang="en-GB" dirty="0" err="1" smtClean="0">
                <a:latin typeface="Segoe WP SemiLight"/>
                <a:cs typeface="Segoe WP SemiLight"/>
              </a:rPr>
              <a:t>adecuado</a:t>
            </a:r>
            <a:r>
              <a:rPr lang="en-GB" dirty="0" smtClean="0">
                <a:latin typeface="Segoe WP SemiLight"/>
                <a:cs typeface="Segoe WP SemiLight"/>
              </a:rPr>
              <a:t>.</a:t>
            </a:r>
          </a:p>
          <a:p>
            <a:r>
              <a:rPr lang="en-GB" dirty="0" err="1" smtClean="0">
                <a:latin typeface="Segoe WP SemiLight"/>
                <a:cs typeface="Segoe WP SemiLight"/>
              </a:rPr>
              <a:t>Esto</a:t>
            </a:r>
            <a:r>
              <a:rPr lang="en-GB" dirty="0" smtClean="0">
                <a:latin typeface="Segoe WP SemiLight"/>
                <a:cs typeface="Segoe WP SemiLight"/>
              </a:rPr>
              <a:t> </a:t>
            </a:r>
            <a:r>
              <a:rPr lang="en-GB" dirty="0" err="1" smtClean="0">
                <a:latin typeface="Segoe WP SemiLight"/>
                <a:cs typeface="Segoe WP SemiLight"/>
              </a:rPr>
              <a:t>puede</a:t>
            </a:r>
            <a:r>
              <a:rPr lang="en-GB" dirty="0" smtClean="0">
                <a:latin typeface="Segoe WP SemiLight"/>
                <a:cs typeface="Segoe WP SemiLight"/>
              </a:rPr>
              <a:t> </a:t>
            </a:r>
            <a:r>
              <a:rPr lang="en-GB" dirty="0" err="1" smtClean="0">
                <a:latin typeface="Segoe WP SemiLight"/>
                <a:cs typeface="Segoe WP SemiLight"/>
              </a:rPr>
              <a:t>ocasionar</a:t>
            </a:r>
            <a:r>
              <a:rPr lang="en-GB" dirty="0" smtClean="0">
                <a:latin typeface="Segoe WP SemiLight"/>
                <a:cs typeface="Segoe WP SemiLight"/>
              </a:rPr>
              <a:t> </a:t>
            </a:r>
            <a:r>
              <a:rPr lang="en-GB" dirty="0" err="1" smtClean="0">
                <a:latin typeface="Segoe WP SemiLight"/>
                <a:cs typeface="Segoe WP SemiLight"/>
              </a:rPr>
              <a:t>visualizaciones</a:t>
            </a:r>
            <a:r>
              <a:rPr lang="en-GB" dirty="0" smtClean="0">
                <a:latin typeface="Segoe WP SemiLight"/>
                <a:cs typeface="Segoe WP SemiLight"/>
              </a:rPr>
              <a:t> no </a:t>
            </a:r>
            <a:r>
              <a:rPr lang="en-GB" dirty="0" err="1" smtClean="0">
                <a:latin typeface="Segoe WP SemiLight"/>
                <a:cs typeface="Segoe WP SemiLight"/>
              </a:rPr>
              <a:t>deseadas</a:t>
            </a:r>
            <a:r>
              <a:rPr lang="en-GB" dirty="0" smtClean="0">
                <a:latin typeface="Segoe WP SemiLight"/>
                <a:cs typeface="Segoe WP SemiLight"/>
              </a:rPr>
              <a:t> de </a:t>
            </a:r>
            <a:r>
              <a:rPr lang="en-GB" dirty="0" err="1" smtClean="0">
                <a:latin typeface="Segoe WP SemiLight"/>
                <a:cs typeface="Segoe WP SemiLight"/>
              </a:rPr>
              <a:t>nuestros</a:t>
            </a:r>
            <a:r>
              <a:rPr lang="en-GB" dirty="0" smtClean="0">
                <a:latin typeface="Segoe WP SemiLight"/>
                <a:cs typeface="Segoe WP SemiLight"/>
              </a:rPr>
              <a:t> tiles.</a:t>
            </a:r>
            <a:endParaRPr lang="en-GB" dirty="0">
              <a:latin typeface="Segoe WP SemiLight"/>
              <a:cs typeface="Segoe WP SemiLight"/>
            </a:endParaRPr>
          </a:p>
        </p:txBody>
      </p:sp>
      <p:sp>
        <p:nvSpPr>
          <p:cNvPr id="3" name="Title 2"/>
          <p:cNvSpPr>
            <a:spLocks noGrp="1"/>
          </p:cNvSpPr>
          <p:nvPr>
            <p:ph type="title"/>
          </p:nvPr>
        </p:nvSpPr>
        <p:spPr>
          <a:xfrm>
            <a:off x="457200" y="401955"/>
            <a:ext cx="8229600" cy="384721"/>
          </a:xfrm>
        </p:spPr>
        <p:txBody>
          <a:bodyPr/>
          <a:lstStyle/>
          <a:p>
            <a:r>
              <a:rPr lang="en-GB" dirty="0" smtClean="0"/>
              <a:t>Tile. </a:t>
            </a:r>
            <a:r>
              <a:rPr lang="en-GB" dirty="0" err="1" smtClean="0"/>
              <a:t>Tamaños</a:t>
            </a:r>
            <a:r>
              <a:rPr lang="en-GB" dirty="0" smtClean="0"/>
              <a:t>.</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16</a:t>
            </a:fld>
            <a:endParaRPr lang="en-US" dirty="0"/>
          </a:p>
        </p:txBody>
      </p:sp>
      <p:pic>
        <p:nvPicPr>
          <p:cNvPr id="8" name="table"/>
          <p:cNvPicPr>
            <a:picLocks noChangeAspect="1"/>
          </p:cNvPicPr>
          <p:nvPr/>
        </p:nvPicPr>
        <p:blipFill>
          <a:blip r:embed="rId3"/>
          <a:stretch>
            <a:fillRect/>
          </a:stretch>
        </p:blipFill>
        <p:spPr>
          <a:xfrm>
            <a:off x="823174" y="1165860"/>
            <a:ext cx="7497652" cy="1630680"/>
          </a:xfrm>
          <a:prstGeom prst="rect">
            <a:avLst/>
          </a:prstGeom>
        </p:spPr>
      </p:pic>
    </p:spTree>
    <p:extLst>
      <p:ext uri="{BB962C8B-B14F-4D97-AF65-F5344CB8AC3E}">
        <p14:creationId xmlns:p14="http://schemas.microsoft.com/office/powerpoint/2010/main" val="2439906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1054100"/>
            <a:ext cx="5397500" cy="3446463"/>
          </a:xfrm>
        </p:spPr>
        <p:txBody>
          <a:bodyPr/>
          <a:lstStyle/>
          <a:p>
            <a:r>
              <a:rPr lang="en-GB" dirty="0" smtClean="0">
                <a:latin typeface="Segoe WP SemiLight"/>
                <a:cs typeface="Segoe WP SemiLight"/>
              </a:rPr>
              <a:t>En Windows Phone 8 un </a:t>
            </a:r>
            <a:r>
              <a:rPr lang="en-GB" dirty="0" err="1" smtClean="0">
                <a:latin typeface="Segoe WP SemiLight"/>
                <a:cs typeface="Segoe WP SemiLight"/>
              </a:rPr>
              <a:t>proyecto</a:t>
            </a:r>
            <a:r>
              <a:rPr lang="en-GB" dirty="0" smtClean="0">
                <a:latin typeface="Segoe WP SemiLight"/>
                <a:cs typeface="Segoe WP SemiLight"/>
              </a:rPr>
              <a:t> </a:t>
            </a:r>
            <a:r>
              <a:rPr lang="en-GB" dirty="0" err="1" smtClean="0">
                <a:latin typeface="Segoe WP SemiLight"/>
                <a:cs typeface="Segoe WP SemiLight"/>
              </a:rPr>
              <a:t>cuenta</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a:t>
            </a:r>
            <a:r>
              <a:rPr lang="en-GB" dirty="0" err="1" smtClean="0">
                <a:latin typeface="Segoe WP SemiLight"/>
                <a:cs typeface="Segoe WP SemiLight"/>
              </a:rPr>
              <a:t>defecto</a:t>
            </a:r>
            <a:r>
              <a:rPr lang="en-GB" dirty="0" smtClean="0">
                <a:latin typeface="Segoe WP SemiLight"/>
                <a:cs typeface="Segoe WP SemiLight"/>
              </a:rPr>
              <a:t> solo con un </a:t>
            </a:r>
            <a:r>
              <a:rPr lang="en-GB" dirty="0" err="1" smtClean="0">
                <a:latin typeface="Segoe WP SemiLight"/>
                <a:cs typeface="Segoe WP SemiLight"/>
              </a:rPr>
              <a:t>conjunto</a:t>
            </a:r>
            <a:r>
              <a:rPr lang="en-GB" dirty="0" smtClean="0">
                <a:latin typeface="Segoe WP SemiLight"/>
                <a:cs typeface="Segoe WP SemiLight"/>
              </a:rPr>
              <a:t> </a:t>
            </a:r>
            <a:r>
              <a:rPr lang="en-GB" dirty="0" err="1" smtClean="0">
                <a:latin typeface="Segoe WP SemiLight"/>
                <a:cs typeface="Segoe WP SemiLight"/>
              </a:rPr>
              <a:t>limitado</a:t>
            </a:r>
            <a:r>
              <a:rPr lang="en-GB" dirty="0" smtClean="0">
                <a:latin typeface="Segoe WP SemiLight"/>
                <a:cs typeface="Segoe WP SemiLight"/>
              </a:rPr>
              <a:t> de </a:t>
            </a:r>
            <a:r>
              <a:rPr lang="en-GB" dirty="0" err="1" smtClean="0">
                <a:latin typeface="Segoe WP SemiLight"/>
                <a:cs typeface="Segoe WP SemiLight"/>
              </a:rPr>
              <a:t>capacidades</a:t>
            </a:r>
            <a:r>
              <a:rPr lang="en-GB" dirty="0" smtClean="0">
                <a:latin typeface="Segoe WP SemiLight"/>
                <a:cs typeface="Segoe WP SemiLight"/>
              </a:rPr>
              <a:t>:</a:t>
            </a:r>
          </a:p>
          <a:p>
            <a:pPr lvl="1"/>
            <a:r>
              <a:rPr lang="en-GB" dirty="0" smtClean="0">
                <a:latin typeface="Segoe WP SemiLight"/>
                <a:cs typeface="Segoe WP SemiLight"/>
              </a:rPr>
              <a:t>Este </a:t>
            </a:r>
            <a:r>
              <a:rPr lang="en-GB" dirty="0" err="1" smtClean="0">
                <a:latin typeface="Segoe WP SemiLight"/>
                <a:cs typeface="Segoe WP SemiLight"/>
              </a:rPr>
              <a:t>es</a:t>
            </a:r>
            <a:r>
              <a:rPr lang="en-GB" dirty="0" smtClean="0">
                <a:latin typeface="Segoe WP SemiLight"/>
                <a:cs typeface="Segoe WP SemiLight"/>
              </a:rPr>
              <a:t> un </a:t>
            </a:r>
            <a:r>
              <a:rPr lang="en-GB" dirty="0" err="1" smtClean="0">
                <a:latin typeface="Segoe WP SemiLight"/>
                <a:cs typeface="Segoe WP SemiLight"/>
              </a:rPr>
              <a:t>cambio</a:t>
            </a:r>
            <a:r>
              <a:rPr lang="en-GB" dirty="0" smtClean="0">
                <a:latin typeface="Segoe WP SemiLight"/>
                <a:cs typeface="Segoe WP SemiLight"/>
              </a:rPr>
              <a:t> </a:t>
            </a:r>
            <a:r>
              <a:rPr lang="en-GB" dirty="0" err="1" smtClean="0">
                <a:latin typeface="Segoe WP SemiLight"/>
                <a:cs typeface="Segoe WP SemiLight"/>
              </a:rPr>
              <a:t>importante</a:t>
            </a:r>
            <a:r>
              <a:rPr lang="en-GB" dirty="0" smtClean="0">
                <a:latin typeface="Segoe WP SemiLight"/>
                <a:cs typeface="Segoe WP SemiLight"/>
              </a:rPr>
              <a:t> </a:t>
            </a:r>
            <a:r>
              <a:rPr lang="en-GB" dirty="0" err="1" smtClean="0">
                <a:latin typeface="Segoe WP SemiLight"/>
                <a:cs typeface="Segoe WP SemiLight"/>
              </a:rPr>
              <a:t>desde</a:t>
            </a:r>
            <a:r>
              <a:rPr lang="en-GB" dirty="0" smtClean="0">
                <a:latin typeface="Segoe WP SemiLight"/>
                <a:cs typeface="Segoe WP SemiLight"/>
              </a:rPr>
              <a:t> Windows Phone 7 </a:t>
            </a:r>
            <a:r>
              <a:rPr lang="en-GB" dirty="0" err="1" smtClean="0">
                <a:latin typeface="Segoe WP SemiLight"/>
                <a:cs typeface="Segoe WP SemiLight"/>
              </a:rPr>
              <a:t>donde</a:t>
            </a:r>
            <a:r>
              <a:rPr lang="en-GB" dirty="0" smtClean="0">
                <a:latin typeface="Segoe WP SemiLight"/>
                <a:cs typeface="Segoe WP SemiLight"/>
              </a:rPr>
              <a:t> los </a:t>
            </a:r>
            <a:r>
              <a:rPr lang="en-GB" dirty="0" err="1" smtClean="0">
                <a:latin typeface="Segoe WP SemiLight"/>
                <a:cs typeface="Segoe WP SemiLight"/>
              </a:rPr>
              <a:t>proyectos</a:t>
            </a:r>
            <a:r>
              <a:rPr lang="en-GB" dirty="0" smtClean="0">
                <a:latin typeface="Segoe WP SemiLight"/>
                <a:cs typeface="Segoe WP SemiLight"/>
              </a:rPr>
              <a:t> </a:t>
            </a:r>
            <a:r>
              <a:rPr lang="en-GB" dirty="0" err="1" smtClean="0">
                <a:latin typeface="Segoe WP SemiLight"/>
                <a:cs typeface="Segoe WP SemiLight"/>
              </a:rPr>
              <a:t>tenían</a:t>
            </a:r>
            <a:r>
              <a:rPr lang="en-GB" dirty="0" smtClean="0">
                <a:latin typeface="Segoe WP SemiLight"/>
                <a:cs typeface="Segoe WP SemiLight"/>
              </a:rPr>
              <a:t> </a:t>
            </a:r>
            <a:r>
              <a:rPr lang="en-GB" dirty="0" err="1" smtClean="0">
                <a:latin typeface="Segoe WP SemiLight"/>
                <a:cs typeface="Segoe WP SemiLight"/>
              </a:rPr>
              <a:t>todas</a:t>
            </a:r>
            <a:r>
              <a:rPr lang="en-GB" dirty="0" smtClean="0">
                <a:latin typeface="Segoe WP SemiLight"/>
                <a:cs typeface="Segoe WP SemiLight"/>
              </a:rPr>
              <a:t>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capacidades</a:t>
            </a:r>
            <a:r>
              <a:rPr lang="en-GB" dirty="0" smtClean="0">
                <a:latin typeface="Segoe WP SemiLight"/>
                <a:cs typeface="Segoe WP SemiLight"/>
              </a:rPr>
              <a:t> </a:t>
            </a:r>
            <a:r>
              <a:rPr lang="en-GB" dirty="0" err="1" smtClean="0">
                <a:latin typeface="Segoe WP SemiLight"/>
                <a:cs typeface="Segoe WP SemiLight"/>
              </a:rPr>
              <a:t>activadas</a:t>
            </a:r>
            <a:r>
              <a:rPr lang="en-GB" dirty="0" smtClean="0">
                <a:latin typeface="Segoe WP SemiLight"/>
                <a:cs typeface="Segoe WP SemiLight"/>
              </a:rPr>
              <a:t>.</a:t>
            </a:r>
          </a:p>
          <a:p>
            <a:r>
              <a:rPr lang="en-GB" dirty="0" err="1" smtClean="0">
                <a:latin typeface="Segoe WP SemiLight"/>
                <a:cs typeface="Segoe WP SemiLight"/>
              </a:rPr>
              <a:t>Podemos</a:t>
            </a:r>
            <a:r>
              <a:rPr lang="en-GB" dirty="0" smtClean="0">
                <a:latin typeface="Segoe WP SemiLight"/>
                <a:cs typeface="Segoe WP SemiLight"/>
              </a:rPr>
              <a:t> </a:t>
            </a:r>
            <a:r>
              <a:rPr lang="en-GB" dirty="0" err="1" smtClean="0">
                <a:latin typeface="Segoe WP SemiLight"/>
                <a:cs typeface="Segoe WP SemiLight"/>
              </a:rPr>
              <a:t>editar</a:t>
            </a:r>
            <a:r>
              <a:rPr lang="en-GB" dirty="0" smtClean="0">
                <a:latin typeface="Segoe WP SemiLight"/>
                <a:cs typeface="Segoe WP SemiLight"/>
              </a:rPr>
              <a:t>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capacidades</a:t>
            </a:r>
            <a:r>
              <a:rPr lang="en-GB" dirty="0" smtClean="0">
                <a:latin typeface="Segoe WP SemiLight"/>
                <a:cs typeface="Segoe WP SemiLight"/>
              </a:rPr>
              <a:t> en un simple editor visual </a:t>
            </a:r>
            <a:r>
              <a:rPr lang="en-GB" dirty="0" err="1" smtClean="0">
                <a:latin typeface="Segoe WP SemiLight"/>
                <a:cs typeface="Segoe WP SemiLight"/>
              </a:rPr>
              <a:t>marcando</a:t>
            </a:r>
            <a:r>
              <a:rPr lang="en-GB" dirty="0" smtClean="0">
                <a:latin typeface="Segoe WP SemiLight"/>
                <a:cs typeface="Segoe WP SemiLight"/>
              </a:rPr>
              <a:t> </a:t>
            </a:r>
            <a:r>
              <a:rPr lang="en-GB" dirty="0" err="1" smtClean="0">
                <a:latin typeface="Segoe WP SemiLight"/>
                <a:cs typeface="Segoe WP SemiLight"/>
              </a:rPr>
              <a:t>casillas</a:t>
            </a:r>
            <a:r>
              <a:rPr lang="en-GB" dirty="0" smtClean="0">
                <a:latin typeface="Segoe WP SemiLight"/>
                <a:cs typeface="Segoe WP SemiLight"/>
              </a:rPr>
              <a:t> o </a:t>
            </a:r>
            <a:r>
              <a:rPr lang="en-GB" dirty="0" err="1" smtClean="0">
                <a:latin typeface="Segoe WP SemiLight"/>
                <a:cs typeface="Segoe WP SemiLight"/>
              </a:rPr>
              <a:t>editando</a:t>
            </a:r>
            <a:r>
              <a:rPr lang="en-GB" dirty="0" smtClean="0">
                <a:latin typeface="Segoe WP SemiLight"/>
                <a:cs typeface="Segoe WP SemiLight"/>
              </a:rPr>
              <a:t> </a:t>
            </a:r>
            <a:r>
              <a:rPr lang="en-GB" dirty="0" err="1" smtClean="0">
                <a:latin typeface="Segoe WP SemiLight"/>
                <a:cs typeface="Segoe WP SemiLight"/>
              </a:rPr>
              <a:t>directamente</a:t>
            </a:r>
            <a:r>
              <a:rPr lang="en-GB" dirty="0" smtClean="0">
                <a:latin typeface="Segoe WP SemiLight"/>
                <a:cs typeface="Segoe WP SemiLight"/>
              </a:rPr>
              <a:t>  el </a:t>
            </a:r>
            <a:r>
              <a:rPr lang="en-GB" dirty="0" err="1" smtClean="0">
                <a:latin typeface="Segoe WP SemiLight"/>
                <a:cs typeface="Segoe WP SemiLight"/>
              </a:rPr>
              <a:t>archivo</a:t>
            </a:r>
            <a:r>
              <a:rPr lang="en-GB" dirty="0" smtClean="0">
                <a:latin typeface="Segoe WP SemiLight"/>
                <a:cs typeface="Segoe WP SemiLight"/>
              </a:rPr>
              <a:t> XML..</a:t>
            </a:r>
          </a:p>
          <a:p>
            <a:r>
              <a:rPr lang="en-GB" dirty="0" smtClean="0">
                <a:latin typeface="Segoe WP SemiLight"/>
                <a:cs typeface="Segoe WP SemiLight"/>
              </a:rPr>
              <a:t>Si no </a:t>
            </a:r>
            <a:r>
              <a:rPr lang="en-GB" dirty="0" err="1" smtClean="0">
                <a:latin typeface="Segoe WP SemiLight"/>
                <a:cs typeface="Segoe WP SemiLight"/>
              </a:rPr>
              <a:t>marcamos</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capacidad</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necesitamos</a:t>
            </a:r>
            <a:r>
              <a:rPr lang="en-GB" dirty="0" smtClean="0">
                <a:latin typeface="Segoe WP SemiLight"/>
                <a:cs typeface="Segoe WP SemiLight"/>
              </a:rPr>
              <a:t> en </a:t>
            </a:r>
            <a:r>
              <a:rPr lang="en-GB" dirty="0" err="1" smtClean="0">
                <a:latin typeface="Segoe WP SemiLight"/>
                <a:cs typeface="Segoe WP SemiLight"/>
              </a:rPr>
              <a:t>nuestra</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se </a:t>
            </a:r>
            <a:r>
              <a:rPr lang="en-GB" dirty="0" err="1" smtClean="0">
                <a:latin typeface="Segoe WP SemiLight"/>
                <a:cs typeface="Segoe WP SemiLight"/>
              </a:rPr>
              <a:t>producirá</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excepción</a:t>
            </a:r>
            <a:r>
              <a:rPr lang="en-GB" dirty="0" smtClean="0">
                <a:latin typeface="Segoe WP SemiLight"/>
                <a:cs typeface="Segoe WP SemiLight"/>
              </a:rPr>
              <a:t> </a:t>
            </a:r>
            <a:r>
              <a:rPr lang="en-GB" dirty="0" err="1" smtClean="0">
                <a:latin typeface="Segoe WP SemiLight"/>
                <a:cs typeface="Segoe WP SemiLight"/>
              </a:rPr>
              <a:t>cuando</a:t>
            </a:r>
            <a:r>
              <a:rPr lang="en-GB" dirty="0" smtClean="0">
                <a:latin typeface="Segoe WP SemiLight"/>
                <a:cs typeface="Segoe WP SemiLight"/>
              </a:rPr>
              <a:t> </a:t>
            </a:r>
            <a:r>
              <a:rPr lang="en-GB" dirty="0" err="1" smtClean="0">
                <a:latin typeface="Segoe WP SemiLight"/>
                <a:cs typeface="Segoe WP SemiLight"/>
              </a:rPr>
              <a:t>intente</a:t>
            </a:r>
            <a:r>
              <a:rPr lang="en-GB" dirty="0" smtClean="0">
                <a:latin typeface="Segoe WP SemiLight"/>
                <a:cs typeface="Segoe WP SemiLight"/>
              </a:rPr>
              <a:t> </a:t>
            </a:r>
            <a:r>
              <a:rPr lang="en-GB" dirty="0" err="1" smtClean="0">
                <a:latin typeface="Segoe WP SemiLight"/>
                <a:cs typeface="Segoe WP SemiLight"/>
              </a:rPr>
              <a:t>acceder</a:t>
            </a:r>
            <a:r>
              <a:rPr lang="en-GB" dirty="0" smtClean="0">
                <a:latin typeface="Segoe WP SemiLight"/>
                <a:cs typeface="Segoe WP SemiLight"/>
              </a:rPr>
              <a:t> al </a:t>
            </a:r>
            <a:r>
              <a:rPr lang="en-GB" dirty="0" err="1" smtClean="0">
                <a:latin typeface="Segoe WP SemiLight"/>
                <a:cs typeface="Segoe WP SemiLight"/>
              </a:rPr>
              <a:t>recurso</a:t>
            </a:r>
            <a:r>
              <a:rPr lang="en-GB" dirty="0" smtClean="0">
                <a:latin typeface="Segoe WP SemiLight"/>
                <a:cs typeface="Segoe WP SemiLight"/>
              </a:rPr>
              <a:t>.</a:t>
            </a:r>
          </a:p>
        </p:txBody>
      </p:sp>
      <p:sp>
        <p:nvSpPr>
          <p:cNvPr id="3" name="Title 2"/>
          <p:cNvSpPr>
            <a:spLocks noGrp="1"/>
          </p:cNvSpPr>
          <p:nvPr>
            <p:ph type="title"/>
          </p:nvPr>
        </p:nvSpPr>
        <p:spPr/>
        <p:txBody>
          <a:bodyPr/>
          <a:lstStyle/>
          <a:p>
            <a:r>
              <a:rPr lang="en-GB" dirty="0" err="1" smtClean="0"/>
              <a:t>Capacidades</a:t>
            </a:r>
            <a:r>
              <a:rPr lang="en-GB" dirty="0" smtClean="0"/>
              <a:t> de la </a:t>
            </a:r>
            <a:r>
              <a:rPr lang="en-GB" dirty="0" err="1" smtClean="0"/>
              <a:t>Aplicación</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17</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00040"/>
            <a:ext cx="2070099" cy="4398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038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1193800"/>
            <a:ext cx="4356100" cy="3306763"/>
          </a:xfrm>
        </p:spPr>
        <p:txBody>
          <a:bodyPr/>
          <a:lstStyle/>
          <a:p>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también</a:t>
            </a:r>
            <a:r>
              <a:rPr lang="en-GB" dirty="0" smtClean="0">
                <a:latin typeface="Segoe WP SemiLight"/>
                <a:cs typeface="Segoe WP SemiLight"/>
              </a:rPr>
              <a:t> </a:t>
            </a:r>
            <a:r>
              <a:rPr lang="en-GB" dirty="0" err="1" smtClean="0">
                <a:latin typeface="Segoe WP SemiLight"/>
                <a:cs typeface="Segoe WP SemiLight"/>
              </a:rPr>
              <a:t>puede</a:t>
            </a:r>
            <a:r>
              <a:rPr lang="en-GB" dirty="0" smtClean="0">
                <a:latin typeface="Segoe WP SemiLight"/>
                <a:cs typeface="Segoe WP SemiLight"/>
              </a:rPr>
              <a:t> </a:t>
            </a:r>
            <a:r>
              <a:rPr lang="en-GB" dirty="0" err="1" smtClean="0">
                <a:latin typeface="Segoe WP SemiLight"/>
                <a:cs typeface="Segoe WP SemiLight"/>
              </a:rPr>
              <a:t>requerir</a:t>
            </a:r>
            <a:r>
              <a:rPr lang="en-GB" dirty="0" smtClean="0">
                <a:latin typeface="Segoe WP SemiLight"/>
                <a:cs typeface="Segoe WP SemiLight"/>
              </a:rPr>
              <a:t> </a:t>
            </a:r>
            <a:r>
              <a:rPr lang="en-GB" dirty="0" err="1" smtClean="0">
                <a:latin typeface="Segoe WP SemiLight"/>
                <a:cs typeface="Segoe WP SemiLight"/>
              </a:rPr>
              <a:t>ciertos</a:t>
            </a:r>
            <a:r>
              <a:rPr lang="en-GB" dirty="0" smtClean="0">
                <a:latin typeface="Segoe WP SemiLight"/>
                <a:cs typeface="Segoe WP SemiLight"/>
              </a:rPr>
              <a:t> requisites de hardware:</a:t>
            </a:r>
          </a:p>
          <a:p>
            <a:pPr lvl="1"/>
            <a:r>
              <a:rPr lang="en-GB" dirty="0" err="1" smtClean="0">
                <a:latin typeface="Segoe WP SemiLight"/>
                <a:cs typeface="Segoe WP SemiLight"/>
              </a:rPr>
              <a:t>Marca</a:t>
            </a:r>
            <a:r>
              <a:rPr lang="en-GB" dirty="0" smtClean="0">
                <a:latin typeface="Segoe WP SemiLight"/>
                <a:cs typeface="Segoe WP SemiLight"/>
              </a:rPr>
              <a:t> solo </a:t>
            </a:r>
            <a:r>
              <a:rPr lang="en-GB" dirty="0" err="1" smtClean="0">
                <a:latin typeface="Segoe WP SemiLight"/>
                <a:cs typeface="Segoe WP SemiLight"/>
              </a:rPr>
              <a:t>aquellos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necesita</a:t>
            </a:r>
            <a:r>
              <a:rPr lang="en-GB" dirty="0" smtClean="0">
                <a:latin typeface="Segoe WP SemiLight"/>
                <a:cs typeface="Segoe WP SemiLight"/>
              </a:rPr>
              <a:t>.</a:t>
            </a:r>
          </a:p>
          <a:p>
            <a:r>
              <a:rPr lang="en-GB" dirty="0" err="1" smtClean="0">
                <a:latin typeface="Segoe WP SemiLight"/>
                <a:cs typeface="Segoe WP SemiLight"/>
              </a:rPr>
              <a:t>Gracias</a:t>
            </a:r>
            <a:r>
              <a:rPr lang="en-GB" dirty="0" smtClean="0">
                <a:latin typeface="Segoe WP SemiLight"/>
                <a:cs typeface="Segoe WP SemiLight"/>
              </a:rPr>
              <a:t> a </a:t>
            </a:r>
            <a:r>
              <a:rPr lang="en-GB" dirty="0" err="1" smtClean="0">
                <a:latin typeface="Segoe WP SemiLight"/>
                <a:cs typeface="Segoe WP SemiLight"/>
              </a:rPr>
              <a:t>esto</a:t>
            </a:r>
            <a:r>
              <a:rPr lang="en-GB" dirty="0" smtClean="0">
                <a:latin typeface="Segoe WP SemiLight"/>
                <a:cs typeface="Segoe WP SemiLight"/>
              </a:rPr>
              <a:t>, </a:t>
            </a:r>
            <a:r>
              <a:rPr lang="en-GB" dirty="0" err="1" smtClean="0">
                <a:latin typeface="Segoe WP SemiLight"/>
                <a:cs typeface="Segoe WP SemiLight"/>
              </a:rPr>
              <a:t>evitaremos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se </a:t>
            </a:r>
            <a:r>
              <a:rPr lang="en-GB" dirty="0" err="1" smtClean="0">
                <a:latin typeface="Segoe WP SemiLight"/>
                <a:cs typeface="Segoe WP SemiLight"/>
              </a:rPr>
              <a:t>despliegue</a:t>
            </a:r>
            <a:r>
              <a:rPr lang="en-GB" dirty="0" smtClean="0">
                <a:latin typeface="Segoe WP SemiLight"/>
                <a:cs typeface="Segoe WP SemiLight"/>
              </a:rPr>
              <a:t> en </a:t>
            </a:r>
            <a:r>
              <a:rPr lang="en-GB" dirty="0" err="1" smtClean="0">
                <a:latin typeface="Segoe WP SemiLight"/>
                <a:cs typeface="Segoe WP SemiLight"/>
              </a:rPr>
              <a:t>dispositivos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no </a:t>
            </a:r>
            <a:r>
              <a:rPr lang="en-GB" dirty="0" err="1" smtClean="0">
                <a:latin typeface="Segoe WP SemiLight"/>
                <a:cs typeface="Segoe WP SemiLight"/>
              </a:rPr>
              <a:t>cuentan</a:t>
            </a:r>
            <a:r>
              <a:rPr lang="en-GB" dirty="0" smtClean="0">
                <a:latin typeface="Segoe WP SemiLight"/>
                <a:cs typeface="Segoe WP SemiLight"/>
              </a:rPr>
              <a:t> con </a:t>
            </a:r>
            <a:r>
              <a:rPr lang="en-GB" dirty="0" err="1" smtClean="0">
                <a:latin typeface="Segoe WP SemiLight"/>
                <a:cs typeface="Segoe WP SemiLight"/>
              </a:rPr>
              <a:t>características</a:t>
            </a:r>
            <a:r>
              <a:rPr lang="en-GB" dirty="0" smtClean="0">
                <a:latin typeface="Segoe WP SemiLight"/>
                <a:cs typeface="Segoe WP SemiLight"/>
              </a:rPr>
              <a:t> de hardware </a:t>
            </a:r>
            <a:r>
              <a:rPr lang="en-GB" dirty="0" err="1" smtClean="0">
                <a:latin typeface="Segoe WP SemiLight"/>
                <a:cs typeface="Segoe WP SemiLight"/>
              </a:rPr>
              <a:t>como</a:t>
            </a:r>
            <a:r>
              <a:rPr lang="en-GB" dirty="0" smtClean="0">
                <a:latin typeface="Segoe WP SemiLight"/>
                <a:cs typeface="Segoe WP SemiLight"/>
              </a:rPr>
              <a:t>:</a:t>
            </a:r>
          </a:p>
          <a:p>
            <a:pPr lvl="1"/>
            <a:r>
              <a:rPr lang="en-GB" dirty="0" smtClean="0">
                <a:latin typeface="Segoe WP SemiLight"/>
                <a:cs typeface="Segoe WP SemiLight"/>
              </a:rPr>
              <a:t>Near Field Communication (NFC)</a:t>
            </a:r>
            <a:endParaRPr lang="en-GB" dirty="0">
              <a:latin typeface="Segoe WP SemiLight"/>
              <a:cs typeface="Segoe WP SemiLight"/>
            </a:endParaRPr>
          </a:p>
          <a:p>
            <a:pPr lvl="1"/>
            <a:r>
              <a:rPr lang="en-GB" dirty="0" err="1" smtClean="0">
                <a:latin typeface="Segoe WP SemiLight"/>
                <a:cs typeface="Segoe WP SemiLight"/>
              </a:rPr>
              <a:t>Cámara</a:t>
            </a:r>
            <a:endParaRPr lang="en-GB" dirty="0" smtClean="0">
              <a:latin typeface="Segoe WP SemiLight"/>
              <a:cs typeface="Segoe WP SemiLight"/>
            </a:endParaRPr>
          </a:p>
          <a:p>
            <a:pPr lvl="1"/>
            <a:r>
              <a:rPr lang="en-GB" dirty="0" err="1" smtClean="0">
                <a:latin typeface="Segoe WP SemiLight"/>
                <a:cs typeface="Segoe WP SemiLight"/>
              </a:rPr>
              <a:t>Brújula</a:t>
            </a:r>
            <a:endParaRPr lang="en-GB" dirty="0" smtClean="0">
              <a:latin typeface="Segoe WP SemiLight"/>
              <a:cs typeface="Segoe WP SemiLight"/>
            </a:endParaRPr>
          </a:p>
          <a:p>
            <a:pPr lvl="1"/>
            <a:r>
              <a:rPr lang="en-GB" dirty="0" err="1" smtClean="0">
                <a:latin typeface="Segoe WP SemiLight"/>
                <a:cs typeface="Segoe WP SemiLight"/>
              </a:rPr>
              <a:t>Giroscopio</a:t>
            </a:r>
            <a:endParaRPr lang="en-GB" dirty="0" smtClean="0">
              <a:latin typeface="Segoe WP SemiLight"/>
              <a:cs typeface="Segoe WP SemiLight"/>
            </a:endParaRPr>
          </a:p>
          <a:p>
            <a:endParaRPr lang="en-GB" dirty="0">
              <a:latin typeface="Segoe WP SemiLight"/>
              <a:cs typeface="Segoe WP SemiLight"/>
            </a:endParaRPr>
          </a:p>
        </p:txBody>
      </p:sp>
      <p:sp>
        <p:nvSpPr>
          <p:cNvPr id="3" name="Title 2"/>
          <p:cNvSpPr>
            <a:spLocks noGrp="1"/>
          </p:cNvSpPr>
          <p:nvPr>
            <p:ph type="title"/>
          </p:nvPr>
        </p:nvSpPr>
        <p:spPr>
          <a:xfrm>
            <a:off x="457200" y="401955"/>
            <a:ext cx="8229600" cy="384721"/>
          </a:xfrm>
        </p:spPr>
        <p:txBody>
          <a:bodyPr/>
          <a:lstStyle/>
          <a:p>
            <a:r>
              <a:rPr lang="en-GB" dirty="0" err="1" smtClean="0"/>
              <a:t>Requisitos</a:t>
            </a:r>
            <a:r>
              <a:rPr lang="en-GB" dirty="0" smtClean="0"/>
              <a:t> de Hardware en el </a:t>
            </a:r>
            <a:r>
              <a:rPr lang="en-GB" dirty="0" err="1" smtClean="0"/>
              <a:t>archivo</a:t>
            </a:r>
            <a:r>
              <a:rPr lang="en-GB" dirty="0" smtClean="0"/>
              <a:t> </a:t>
            </a:r>
            <a:r>
              <a:rPr lang="en-GB" dirty="0" err="1" smtClean="0"/>
              <a:t>WMAppManifest.xml</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18</a:t>
            </a:fld>
            <a:endParaRPr 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5" y="1587500"/>
            <a:ext cx="3416030" cy="2489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33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76250" y="828676"/>
            <a:ext cx="4946650" cy="3756024"/>
          </a:xfrm>
        </p:spPr>
        <p:txBody>
          <a:bodyPr/>
          <a:lstStyle/>
          <a:p>
            <a:r>
              <a:rPr lang="en-GB" dirty="0" err="1" smtClean="0">
                <a:latin typeface="Segoe WP SemiLight"/>
                <a:cs typeface="Segoe WP SemiLight"/>
              </a:rPr>
              <a:t>Cuando</a:t>
            </a:r>
            <a:r>
              <a:rPr lang="en-GB" dirty="0" smtClean="0">
                <a:latin typeface="Segoe WP SemiLight"/>
                <a:cs typeface="Segoe WP SemiLight"/>
              </a:rPr>
              <a:t> se </a:t>
            </a:r>
            <a:r>
              <a:rPr lang="en-GB" dirty="0" err="1" smtClean="0">
                <a:latin typeface="Segoe WP SemiLight"/>
                <a:cs typeface="Segoe WP SemiLight"/>
              </a:rPr>
              <a:t>envía</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a la </a:t>
            </a:r>
            <a:r>
              <a:rPr lang="en-GB" dirty="0" err="1" smtClean="0">
                <a:latin typeface="Segoe WP SemiLight"/>
                <a:cs typeface="Segoe WP SemiLight"/>
              </a:rPr>
              <a:t>tienda</a:t>
            </a:r>
            <a:r>
              <a:rPr lang="en-GB" dirty="0" smtClean="0">
                <a:latin typeface="Segoe WP SemiLight"/>
                <a:cs typeface="Segoe WP SemiLight"/>
              </a:rPr>
              <a:t> se </a:t>
            </a:r>
            <a:r>
              <a:rPr lang="en-GB" dirty="0" err="1" smtClean="0">
                <a:latin typeface="Segoe WP SemiLight"/>
                <a:cs typeface="Segoe WP SemiLight"/>
              </a:rPr>
              <a:t>realizarán</a:t>
            </a:r>
            <a:r>
              <a:rPr lang="en-GB" dirty="0" smtClean="0">
                <a:latin typeface="Segoe WP SemiLight"/>
                <a:cs typeface="Segoe WP SemiLight"/>
              </a:rPr>
              <a:t> </a:t>
            </a:r>
            <a:r>
              <a:rPr lang="en-GB" dirty="0" err="1" smtClean="0">
                <a:latin typeface="Segoe WP SemiLight"/>
                <a:cs typeface="Segoe WP SemiLight"/>
              </a:rPr>
              <a:t>múltiples</a:t>
            </a:r>
            <a:r>
              <a:rPr lang="en-GB" dirty="0" smtClean="0">
                <a:latin typeface="Segoe WP SemiLight"/>
                <a:cs typeface="Segoe WP SemiLight"/>
              </a:rPr>
              <a:t> </a:t>
            </a:r>
            <a:r>
              <a:rPr lang="en-GB" dirty="0" err="1" smtClean="0">
                <a:latin typeface="Segoe WP SemiLight"/>
                <a:cs typeface="Segoe WP SemiLight"/>
              </a:rPr>
              <a:t>pruebas</a:t>
            </a:r>
            <a:r>
              <a:rPr lang="en-GB" dirty="0" smtClean="0">
                <a:latin typeface="Segoe WP SemiLight"/>
                <a:cs typeface="Segoe WP SemiLight"/>
              </a:rPr>
              <a:t> para </a:t>
            </a:r>
            <a:r>
              <a:rPr lang="en-GB" dirty="0" err="1" smtClean="0">
                <a:latin typeface="Segoe WP SemiLight"/>
                <a:cs typeface="Segoe WP SemiLight"/>
              </a:rPr>
              <a:t>garantizar</a:t>
            </a:r>
            <a:r>
              <a:rPr lang="en-GB" dirty="0" smtClean="0">
                <a:latin typeface="Segoe WP SemiLight"/>
                <a:cs typeface="Segoe WP SemiLight"/>
              </a:rPr>
              <a:t> </a:t>
            </a:r>
            <a:r>
              <a:rPr lang="en-GB" dirty="0" err="1" smtClean="0">
                <a:latin typeface="Segoe WP SemiLight"/>
                <a:cs typeface="Segoe WP SemiLight"/>
              </a:rPr>
              <a:t>su</a:t>
            </a:r>
            <a:r>
              <a:rPr lang="en-GB" dirty="0" smtClean="0">
                <a:latin typeface="Segoe WP SemiLight"/>
                <a:cs typeface="Segoe WP SemiLight"/>
              </a:rPr>
              <a:t> </a:t>
            </a:r>
            <a:r>
              <a:rPr lang="en-GB" dirty="0" err="1" smtClean="0">
                <a:latin typeface="Segoe WP SemiLight"/>
                <a:cs typeface="Segoe WP SemiLight"/>
              </a:rPr>
              <a:t>correcto</a:t>
            </a:r>
            <a:r>
              <a:rPr lang="en-GB" dirty="0" smtClean="0">
                <a:latin typeface="Segoe WP SemiLight"/>
                <a:cs typeface="Segoe WP SemiLight"/>
              </a:rPr>
              <a:t> </a:t>
            </a:r>
            <a:r>
              <a:rPr lang="en-GB" dirty="0" err="1" smtClean="0">
                <a:latin typeface="Segoe WP SemiLight"/>
                <a:cs typeface="Segoe WP SemiLight"/>
              </a:rPr>
              <a:t>funcionamiento</a:t>
            </a:r>
            <a:r>
              <a:rPr lang="en-GB" dirty="0" smtClean="0">
                <a:latin typeface="Segoe WP SemiLight"/>
                <a:cs typeface="Segoe WP SemiLight"/>
              </a:rPr>
              <a:t>.</a:t>
            </a:r>
          </a:p>
          <a:p>
            <a:r>
              <a:rPr lang="en-GB" dirty="0" smtClean="0">
                <a:latin typeface="Segoe WP SemiLight"/>
                <a:cs typeface="Segoe WP SemiLight"/>
              </a:rPr>
              <a:t>La </a:t>
            </a:r>
            <a:r>
              <a:rPr lang="en-GB" dirty="0" err="1" smtClean="0">
                <a:latin typeface="Segoe WP SemiLight"/>
                <a:cs typeface="Segoe WP SemiLight"/>
              </a:rPr>
              <a:t>herramienta</a:t>
            </a:r>
            <a:r>
              <a:rPr lang="en-GB" dirty="0" smtClean="0">
                <a:latin typeface="Segoe WP SemiLight"/>
                <a:cs typeface="Segoe WP SemiLight"/>
              </a:rPr>
              <a:t> Store Test </a:t>
            </a:r>
            <a:r>
              <a:rPr lang="en-GB" dirty="0">
                <a:latin typeface="Segoe WP SemiLight"/>
                <a:cs typeface="Segoe WP SemiLight"/>
              </a:rPr>
              <a:t>Kit </a:t>
            </a:r>
            <a:r>
              <a:rPr lang="en-GB" dirty="0" err="1" smtClean="0">
                <a:latin typeface="Segoe WP SemiLight"/>
                <a:cs typeface="Segoe WP SemiLight"/>
              </a:rPr>
              <a:t>nos</a:t>
            </a:r>
            <a:r>
              <a:rPr lang="en-GB" dirty="0" smtClean="0">
                <a:latin typeface="Segoe WP SemiLight"/>
                <a:cs typeface="Segoe WP SemiLight"/>
              </a:rPr>
              <a:t> </a:t>
            </a:r>
            <a:r>
              <a:rPr lang="en-GB" dirty="0" err="1" smtClean="0">
                <a:latin typeface="Segoe WP SemiLight"/>
                <a:cs typeface="Segoe WP SemiLight"/>
              </a:rPr>
              <a:t>permite</a:t>
            </a:r>
            <a:r>
              <a:rPr lang="en-GB" dirty="0" smtClean="0">
                <a:latin typeface="Segoe WP SemiLight"/>
                <a:cs typeface="Segoe WP SemiLight"/>
              </a:rPr>
              <a:t> </a:t>
            </a:r>
            <a:r>
              <a:rPr lang="en-GB" dirty="0" err="1" smtClean="0">
                <a:latin typeface="Segoe WP SemiLight"/>
                <a:cs typeface="Segoe WP SemiLight"/>
              </a:rPr>
              <a:t>realizar</a:t>
            </a:r>
            <a:r>
              <a:rPr lang="en-GB" dirty="0" smtClean="0">
                <a:latin typeface="Segoe WP SemiLight"/>
                <a:cs typeface="Segoe WP SemiLight"/>
              </a:rPr>
              <a:t> </a:t>
            </a:r>
            <a:r>
              <a:rPr lang="en-GB" dirty="0" err="1" smtClean="0">
                <a:latin typeface="Segoe WP SemiLight"/>
                <a:cs typeface="Segoe WP SemiLight"/>
              </a:rPr>
              <a:t>pruebas</a:t>
            </a:r>
            <a:r>
              <a:rPr lang="en-GB" dirty="0" smtClean="0">
                <a:latin typeface="Segoe WP SemiLight"/>
                <a:cs typeface="Segoe WP SemiLight"/>
              </a:rPr>
              <a:t> </a:t>
            </a:r>
            <a:r>
              <a:rPr lang="en-GB" dirty="0" err="1" smtClean="0">
                <a:latin typeface="Segoe WP SemiLight"/>
                <a:cs typeface="Segoe WP SemiLight"/>
              </a:rPr>
              <a:t>automáticas</a:t>
            </a:r>
            <a:r>
              <a:rPr lang="en-GB" dirty="0" smtClean="0">
                <a:latin typeface="Segoe WP SemiLight"/>
                <a:cs typeface="Segoe WP SemiLight"/>
              </a:rPr>
              <a:t> en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mismas</a:t>
            </a:r>
            <a:r>
              <a:rPr lang="en-GB" dirty="0" smtClean="0">
                <a:latin typeface="Segoe WP SemiLight"/>
                <a:cs typeface="Segoe WP SemiLight"/>
              </a:rPr>
              <a:t> </a:t>
            </a:r>
            <a:r>
              <a:rPr lang="en-GB" dirty="0" err="1" smtClean="0">
                <a:latin typeface="Segoe WP SemiLight"/>
                <a:cs typeface="Segoe WP SemiLight"/>
              </a:rPr>
              <a:t>condiciones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se </a:t>
            </a:r>
            <a:r>
              <a:rPr lang="en-GB" dirty="0" err="1" smtClean="0">
                <a:latin typeface="Segoe WP SemiLight"/>
                <a:cs typeface="Segoe WP SemiLight"/>
              </a:rPr>
              <a:t>realizarán</a:t>
            </a:r>
            <a:r>
              <a:rPr lang="en-GB" dirty="0" smtClean="0">
                <a:latin typeface="Segoe WP SemiLight"/>
                <a:cs typeface="Segoe WP SemiLight"/>
              </a:rPr>
              <a:t> en la </a:t>
            </a:r>
            <a:r>
              <a:rPr lang="en-GB" dirty="0" err="1" smtClean="0">
                <a:latin typeface="Segoe WP SemiLight"/>
                <a:cs typeface="Segoe WP SemiLight"/>
              </a:rPr>
              <a:t>certificación</a:t>
            </a:r>
            <a:r>
              <a:rPr lang="en-GB" dirty="0" smtClean="0">
                <a:latin typeface="Segoe WP SemiLight"/>
                <a:cs typeface="Segoe WP SemiLight"/>
              </a:rPr>
              <a:t> antes de </a:t>
            </a:r>
            <a:r>
              <a:rPr lang="en-GB" dirty="0" err="1" smtClean="0">
                <a:latin typeface="Segoe WP SemiLight"/>
                <a:cs typeface="Segoe WP SemiLight"/>
              </a:rPr>
              <a:t>enviar</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La </a:t>
            </a:r>
            <a:r>
              <a:rPr lang="en-GB" dirty="0" err="1" smtClean="0">
                <a:latin typeface="Segoe WP SemiLight"/>
                <a:cs typeface="Segoe WP SemiLight"/>
              </a:rPr>
              <a:t>herramienta</a:t>
            </a:r>
            <a:r>
              <a:rPr lang="en-GB" dirty="0" smtClean="0">
                <a:latin typeface="Segoe WP SemiLight"/>
                <a:cs typeface="Segoe WP SemiLight"/>
              </a:rPr>
              <a:t>  Store test </a:t>
            </a:r>
            <a:r>
              <a:rPr lang="en-GB" dirty="0">
                <a:latin typeface="Segoe WP SemiLight"/>
                <a:cs typeface="Segoe WP SemiLight"/>
              </a:rPr>
              <a:t>kit </a:t>
            </a:r>
            <a:r>
              <a:rPr lang="en-GB" dirty="0" err="1" smtClean="0">
                <a:latin typeface="Segoe WP SemiLight"/>
                <a:cs typeface="Segoe WP SemiLight"/>
              </a:rPr>
              <a:t>verifica</a:t>
            </a:r>
            <a:r>
              <a:rPr lang="en-GB" dirty="0" smtClean="0">
                <a:latin typeface="Segoe WP SemiLight"/>
                <a:cs typeface="Segoe WP SemiLight"/>
              </a:rPr>
              <a:t> </a:t>
            </a:r>
            <a:r>
              <a:rPr lang="en-GB" dirty="0" err="1" smtClean="0">
                <a:latin typeface="Segoe WP SemiLight"/>
                <a:cs typeface="Segoe WP SemiLight"/>
              </a:rPr>
              <a:t>muchos</a:t>
            </a:r>
            <a:r>
              <a:rPr lang="en-GB" dirty="0" smtClean="0">
                <a:latin typeface="Segoe WP SemiLight"/>
                <a:cs typeface="Segoe WP SemiLight"/>
              </a:rPr>
              <a:t> de los </a:t>
            </a:r>
            <a:r>
              <a:rPr lang="en-GB" dirty="0" err="1" smtClean="0">
                <a:latin typeface="Segoe WP SemiLight"/>
                <a:cs typeface="Segoe WP SemiLight"/>
              </a:rPr>
              <a:t>aspectos</a:t>
            </a:r>
            <a:r>
              <a:rPr lang="en-GB" dirty="0" smtClean="0">
                <a:latin typeface="Segoe WP SemiLight"/>
                <a:cs typeface="Segoe WP SemiLight"/>
              </a:rPr>
              <a:t> </a:t>
            </a:r>
            <a:r>
              <a:rPr lang="en-GB" dirty="0" err="1" smtClean="0">
                <a:latin typeface="Segoe WP SemiLight"/>
                <a:cs typeface="Segoe WP SemiLight"/>
              </a:rPr>
              <a:t>fundamentales</a:t>
            </a:r>
            <a:r>
              <a:rPr lang="en-GB" dirty="0" smtClean="0">
                <a:latin typeface="Segoe WP SemiLight"/>
                <a:cs typeface="Segoe WP SemiLight"/>
              </a:rPr>
              <a:t> a </a:t>
            </a:r>
            <a:r>
              <a:rPr lang="en-GB" dirty="0" err="1" smtClean="0">
                <a:latin typeface="Segoe WP SemiLight"/>
                <a:cs typeface="Segoe WP SemiLight"/>
              </a:rPr>
              <a:t>nivel</a:t>
            </a:r>
            <a:r>
              <a:rPr lang="en-GB" dirty="0" smtClean="0">
                <a:latin typeface="Segoe WP SemiLight"/>
                <a:cs typeface="Segoe WP SemiLight"/>
              </a:rPr>
              <a:t> de </a:t>
            </a:r>
            <a:r>
              <a:rPr lang="en-GB" dirty="0" err="1" smtClean="0">
                <a:latin typeface="Segoe WP SemiLight"/>
                <a:cs typeface="Segoe WP SemiLight"/>
              </a:rPr>
              <a:t>presentación</a:t>
            </a:r>
            <a:r>
              <a:rPr lang="en-GB" dirty="0" smtClean="0">
                <a:latin typeface="Segoe WP SemiLight"/>
                <a:cs typeface="Segoe WP SemiLight"/>
              </a:rPr>
              <a:t> </a:t>
            </a:r>
            <a:r>
              <a:rPr lang="en-GB" dirty="0" err="1" smtClean="0">
                <a:latin typeface="Segoe WP SemiLight"/>
                <a:cs typeface="Segoe WP SemiLight"/>
              </a:rPr>
              <a:t>como</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a:t>
            </a:r>
            <a:r>
              <a:rPr lang="en-GB" dirty="0" err="1" smtClean="0">
                <a:latin typeface="Segoe WP SemiLight"/>
                <a:cs typeface="Segoe WP SemiLight"/>
              </a:rPr>
              <a:t>ejemplo</a:t>
            </a:r>
            <a:r>
              <a:rPr lang="en-GB" dirty="0" smtClean="0">
                <a:latin typeface="Segoe WP SemiLight"/>
                <a:cs typeface="Segoe WP SemiLight"/>
              </a:rPr>
              <a:t>, los </a:t>
            </a:r>
            <a:r>
              <a:rPr lang="en-GB" dirty="0" err="1" smtClean="0">
                <a:latin typeface="Segoe WP SemiLight"/>
                <a:cs typeface="Segoe WP SemiLight"/>
              </a:rPr>
              <a:t>recursos</a:t>
            </a:r>
            <a:r>
              <a:rPr lang="en-GB" dirty="0">
                <a:latin typeface="Segoe WP SemiLight"/>
                <a:cs typeface="Segoe WP SemiLight"/>
              </a:rPr>
              <a:t>.</a:t>
            </a:r>
          </a:p>
          <a:p>
            <a:r>
              <a:rPr lang="en-GB" dirty="0" err="1" smtClean="0">
                <a:latin typeface="Segoe WP SemiLight"/>
                <a:cs typeface="Segoe WP SemiLight"/>
              </a:rPr>
              <a:t>También</a:t>
            </a:r>
            <a:r>
              <a:rPr lang="en-GB" dirty="0" smtClean="0">
                <a:latin typeface="Segoe WP SemiLight"/>
                <a:cs typeface="Segoe WP SemiLight"/>
              </a:rPr>
              <a:t> </a:t>
            </a:r>
            <a:r>
              <a:rPr lang="en-GB" dirty="0" err="1" smtClean="0">
                <a:latin typeface="Segoe WP SemiLight"/>
                <a:cs typeface="Segoe WP SemiLight"/>
              </a:rPr>
              <a:t>nos</a:t>
            </a:r>
            <a:r>
              <a:rPr lang="en-GB" dirty="0" smtClean="0">
                <a:latin typeface="Segoe WP SemiLight"/>
                <a:cs typeface="Segoe WP SemiLight"/>
              </a:rPr>
              <a:t> </a:t>
            </a:r>
            <a:r>
              <a:rPr lang="en-GB" dirty="0" err="1" smtClean="0">
                <a:latin typeface="Segoe WP SemiLight"/>
                <a:cs typeface="Segoe WP SemiLight"/>
              </a:rPr>
              <a:t>permite</a:t>
            </a:r>
            <a:r>
              <a:rPr lang="en-GB" dirty="0" smtClean="0">
                <a:latin typeface="Segoe WP SemiLight"/>
                <a:cs typeface="Segoe WP SemiLight"/>
              </a:rPr>
              <a:t> </a:t>
            </a:r>
            <a:r>
              <a:rPr lang="en-GB" dirty="0" err="1" smtClean="0">
                <a:latin typeface="Segoe WP SemiLight"/>
                <a:cs typeface="Segoe WP SemiLight"/>
              </a:rPr>
              <a:t>realizar</a:t>
            </a:r>
            <a:r>
              <a:rPr lang="en-GB" dirty="0" smtClean="0">
                <a:latin typeface="Segoe WP SemiLight"/>
                <a:cs typeface="Segoe WP SemiLight"/>
              </a:rPr>
              <a:t> multiples </a:t>
            </a:r>
            <a:r>
              <a:rPr lang="en-GB" dirty="0" err="1" smtClean="0">
                <a:latin typeface="Segoe WP SemiLight"/>
                <a:cs typeface="Segoe WP SemiLight"/>
              </a:rPr>
              <a:t>pruebas</a:t>
            </a:r>
            <a:r>
              <a:rPr lang="en-GB" dirty="0" smtClean="0">
                <a:latin typeface="Segoe WP SemiLight"/>
                <a:cs typeface="Segoe WP SemiLight"/>
              </a:rPr>
              <a:t> </a:t>
            </a:r>
            <a:r>
              <a:rPr lang="en-GB" dirty="0" err="1" smtClean="0">
                <a:latin typeface="Segoe WP SemiLight"/>
                <a:cs typeface="Segoe WP SemiLight"/>
              </a:rPr>
              <a:t>manuales</a:t>
            </a:r>
            <a:r>
              <a:rPr lang="en-GB" dirty="0" smtClean="0">
                <a:latin typeface="Segoe WP SemiLight"/>
                <a:cs typeface="Segoe WP SemiLight"/>
              </a:rPr>
              <a:t>.</a:t>
            </a:r>
          </a:p>
          <a:p>
            <a:pPr marL="0" indent="0">
              <a:buNone/>
            </a:pPr>
            <a:endParaRPr lang="en-GB" sz="1500"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smtClean="0"/>
              <a:t>Store Test Kit</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19</a:t>
            </a:fld>
            <a:endParaRPr lang="en-GB"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175" y="828675"/>
            <a:ext cx="3105150"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104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idx="1"/>
          </p:nvPr>
        </p:nvSpPr>
        <p:spPr>
          <a:xfrm>
            <a:off x="457200" y="1135380"/>
            <a:ext cx="8229600" cy="2846933"/>
          </a:xfrm>
        </p:spPr>
        <p:txBody>
          <a:bodyPr>
            <a:spAutoFit/>
          </a:bodyPr>
          <a:lstStyle/>
          <a:p>
            <a:r>
              <a:rPr lang="en-GB" dirty="0" err="1" smtClean="0">
                <a:latin typeface="Segoe WP SemiLight"/>
                <a:cs typeface="Segoe WP SemiLight"/>
              </a:rPr>
              <a:t>Análisis</a:t>
            </a:r>
            <a:r>
              <a:rPr lang="en-GB" dirty="0" smtClean="0">
                <a:latin typeface="Segoe WP SemiLight"/>
                <a:cs typeface="Segoe WP SemiLight"/>
              </a:rPr>
              <a:t> de </a:t>
            </a:r>
            <a:r>
              <a:rPr lang="en-GB" dirty="0" err="1" smtClean="0">
                <a:latin typeface="Segoe WP SemiLight"/>
                <a:cs typeface="Segoe WP SemiLight"/>
              </a:rPr>
              <a:t>rendimiento</a:t>
            </a:r>
            <a:endParaRPr lang="en-GB" dirty="0">
              <a:latin typeface="Segoe WP SemiLight"/>
              <a:cs typeface="Segoe WP SemiLight"/>
            </a:endParaRPr>
          </a:p>
          <a:p>
            <a:r>
              <a:rPr lang="en-GB" dirty="0" err="1" smtClean="0">
                <a:latin typeface="Segoe WP SemiLight"/>
                <a:cs typeface="Segoe WP SemiLight"/>
              </a:rPr>
              <a:t>Creando</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Aplicación</a:t>
            </a:r>
            <a:endParaRPr lang="en-GB" dirty="0" smtClean="0">
              <a:latin typeface="Segoe WP SemiLight"/>
              <a:cs typeface="Segoe WP SemiLight"/>
            </a:endParaRPr>
          </a:p>
          <a:p>
            <a:pPr lvl="1"/>
            <a:r>
              <a:rPr lang="en-GB" dirty="0" err="1" smtClean="0">
                <a:latin typeface="Segoe WP SemiLight"/>
                <a:cs typeface="Segoe WP SemiLight"/>
              </a:rPr>
              <a:t>Configurando</a:t>
            </a:r>
            <a:r>
              <a:rPr lang="en-GB" dirty="0" smtClean="0">
                <a:latin typeface="Segoe WP SemiLight"/>
                <a:cs typeface="Segoe WP SemiLight"/>
              </a:rPr>
              <a:t> la </a:t>
            </a:r>
            <a:r>
              <a:rPr lang="en-GB" dirty="0" err="1" smtClean="0">
                <a:latin typeface="Segoe WP SemiLight"/>
                <a:cs typeface="Segoe WP SemiLight"/>
              </a:rPr>
              <a:t>Aplicación</a:t>
            </a:r>
            <a:endParaRPr lang="en-GB" dirty="0" smtClean="0">
              <a:latin typeface="Segoe WP SemiLight"/>
              <a:cs typeface="Segoe WP SemiLight"/>
            </a:endParaRPr>
          </a:p>
          <a:p>
            <a:pPr lvl="1"/>
            <a:r>
              <a:rPr lang="en-GB" dirty="0" smtClean="0">
                <a:latin typeface="Segoe WP SemiLight"/>
                <a:cs typeface="Segoe WP SemiLight"/>
              </a:rPr>
              <a:t>Store Testing Tool</a:t>
            </a:r>
          </a:p>
          <a:p>
            <a:r>
              <a:rPr lang="en-GB" dirty="0" err="1" smtClean="0">
                <a:latin typeface="Segoe WP SemiLight"/>
                <a:cs typeface="Segoe WP SemiLight"/>
              </a:rPr>
              <a:t>Distribución</a:t>
            </a:r>
            <a:r>
              <a:rPr lang="en-GB" dirty="0" smtClean="0">
                <a:latin typeface="Segoe WP SemiLight"/>
                <a:cs typeface="Segoe WP SemiLight"/>
              </a:rPr>
              <a:t> de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Aplicación</a:t>
            </a:r>
            <a:endParaRPr lang="en-GB" dirty="0" smtClean="0">
              <a:latin typeface="Segoe WP SemiLight"/>
              <a:cs typeface="Segoe WP SemiLight"/>
            </a:endParaRPr>
          </a:p>
          <a:p>
            <a:r>
              <a:rPr lang="en-GB" dirty="0" smtClean="0">
                <a:latin typeface="Segoe WP SemiLight"/>
                <a:cs typeface="Segoe WP SemiLight"/>
              </a:rPr>
              <a:t>La Windows Phone Store</a:t>
            </a:r>
          </a:p>
          <a:p>
            <a:r>
              <a:rPr lang="en-GB" dirty="0" err="1" smtClean="0">
                <a:latin typeface="Segoe WP SemiLight"/>
                <a:cs typeface="Segoe WP SemiLight"/>
              </a:rPr>
              <a:t>Publicidad</a:t>
            </a:r>
            <a:endParaRPr lang="en-GB" dirty="0" smtClean="0">
              <a:latin typeface="Segoe WP SemiLight"/>
              <a:cs typeface="Segoe WP SemiLight"/>
            </a:endParaRPr>
          </a:p>
          <a:p>
            <a:r>
              <a:rPr lang="en-GB" dirty="0" err="1" smtClean="0">
                <a:latin typeface="Segoe WP SemiLight"/>
                <a:cs typeface="Segoe WP SemiLight"/>
              </a:rPr>
              <a:t>Publicar</a:t>
            </a:r>
            <a:r>
              <a:rPr lang="en-GB" dirty="0" smtClean="0">
                <a:latin typeface="Segoe WP SemiLight"/>
                <a:cs typeface="Segoe WP SemiLight"/>
              </a:rPr>
              <a:t> en la Store</a:t>
            </a:r>
            <a:endParaRPr lang="en-GB" dirty="0" smtClean="0">
              <a:latin typeface="Segoe WP SemiLight"/>
              <a:cs typeface="Segoe WP SemiLight"/>
            </a:endParaRPr>
          </a:p>
        </p:txBody>
      </p:sp>
    </p:spTree>
    <p:extLst>
      <p:ext uri="{BB962C8B-B14F-4D97-AF65-F5344CB8AC3E}">
        <p14:creationId xmlns:p14="http://schemas.microsoft.com/office/powerpoint/2010/main" val="70226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72190" y="1334540"/>
            <a:ext cx="3181350" cy="3808960"/>
          </a:xfrm>
        </p:spPr>
        <p:txBody>
          <a:bodyPr/>
          <a:lstStyle/>
          <a:p>
            <a:r>
              <a:rPr lang="en-GB" sz="1500" dirty="0" err="1" smtClean="0">
                <a:latin typeface="Segoe WP SemiLight"/>
                <a:cs typeface="Segoe WP SemiLight"/>
              </a:rPr>
              <a:t>Podemos</a:t>
            </a:r>
            <a:r>
              <a:rPr lang="en-GB" sz="1500" dirty="0" smtClean="0">
                <a:latin typeface="Segoe WP SemiLight"/>
                <a:cs typeface="Segoe WP SemiLight"/>
              </a:rPr>
              <a:t> </a:t>
            </a:r>
            <a:r>
              <a:rPr lang="en-GB" sz="1500" dirty="0" err="1" smtClean="0">
                <a:latin typeface="Segoe WP SemiLight"/>
                <a:cs typeface="Segoe WP SemiLight"/>
              </a:rPr>
              <a:t>acceder</a:t>
            </a:r>
            <a:r>
              <a:rPr lang="en-GB" sz="1500" dirty="0" smtClean="0">
                <a:latin typeface="Segoe WP SemiLight"/>
                <a:cs typeface="Segoe WP SemiLight"/>
              </a:rPr>
              <a:t> a la </a:t>
            </a:r>
            <a:r>
              <a:rPr lang="en-GB" sz="1500" dirty="0" err="1" smtClean="0">
                <a:latin typeface="Segoe WP SemiLight"/>
                <a:cs typeface="Segoe WP SemiLight"/>
              </a:rPr>
              <a:t>herramienta</a:t>
            </a:r>
            <a:r>
              <a:rPr lang="en-GB" sz="1500" dirty="0" smtClean="0">
                <a:latin typeface="Segoe WP SemiLight"/>
                <a:cs typeface="Segoe WP SemiLight"/>
              </a:rPr>
              <a:t> hacienda </a:t>
            </a:r>
            <a:r>
              <a:rPr lang="en-GB" sz="1500" dirty="0" err="1" smtClean="0">
                <a:latin typeface="Segoe WP SemiLight"/>
                <a:cs typeface="Segoe WP SemiLight"/>
              </a:rPr>
              <a:t>clic</a:t>
            </a:r>
            <a:r>
              <a:rPr lang="en-GB" sz="1500" dirty="0" smtClean="0">
                <a:latin typeface="Segoe WP SemiLight"/>
                <a:cs typeface="Segoe WP SemiLight"/>
              </a:rPr>
              <a:t> </a:t>
            </a:r>
            <a:r>
              <a:rPr lang="en-GB" sz="1500" dirty="0" err="1" smtClean="0">
                <a:latin typeface="Segoe WP SemiLight"/>
                <a:cs typeface="Segoe WP SemiLight"/>
              </a:rPr>
              <a:t>derecho</a:t>
            </a:r>
            <a:r>
              <a:rPr lang="en-GB" sz="1500" dirty="0" smtClean="0">
                <a:latin typeface="Segoe WP SemiLight"/>
                <a:cs typeface="Segoe WP SemiLight"/>
              </a:rPr>
              <a:t> </a:t>
            </a:r>
            <a:r>
              <a:rPr lang="en-GB" sz="1500" dirty="0" err="1" smtClean="0">
                <a:latin typeface="Segoe WP SemiLight"/>
                <a:cs typeface="Segoe WP SemiLight"/>
              </a:rPr>
              <a:t>sobre</a:t>
            </a:r>
            <a:r>
              <a:rPr lang="en-GB" sz="1500" dirty="0" smtClean="0">
                <a:latin typeface="Segoe WP SemiLight"/>
                <a:cs typeface="Segoe WP SemiLight"/>
              </a:rPr>
              <a:t> el </a:t>
            </a:r>
            <a:r>
              <a:rPr lang="en-GB" sz="1500" dirty="0" err="1" smtClean="0">
                <a:latin typeface="Segoe WP SemiLight"/>
                <a:cs typeface="Segoe WP SemiLight"/>
              </a:rPr>
              <a:t>proyecto</a:t>
            </a:r>
            <a:r>
              <a:rPr lang="en-GB" sz="1500" dirty="0" smtClean="0">
                <a:latin typeface="Segoe WP SemiLight"/>
                <a:cs typeface="Segoe WP SemiLight"/>
              </a:rPr>
              <a:t> y </a:t>
            </a:r>
            <a:r>
              <a:rPr lang="en-GB" sz="1500" dirty="0" err="1" smtClean="0">
                <a:latin typeface="Segoe WP SemiLight"/>
                <a:cs typeface="Segoe WP SemiLight"/>
              </a:rPr>
              <a:t>seleccionando</a:t>
            </a:r>
            <a:r>
              <a:rPr lang="en-GB" sz="1500" dirty="0" smtClean="0">
                <a:latin typeface="Segoe WP SemiLight"/>
                <a:cs typeface="Segoe WP SemiLight"/>
              </a:rPr>
              <a:t> la </a:t>
            </a:r>
            <a:r>
              <a:rPr lang="en-GB" sz="1500" dirty="0" err="1" smtClean="0">
                <a:latin typeface="Segoe WP SemiLight"/>
                <a:cs typeface="Segoe WP SemiLight"/>
              </a:rPr>
              <a:t>opción</a:t>
            </a:r>
            <a:r>
              <a:rPr lang="en-GB" sz="1500" dirty="0" smtClean="0">
                <a:latin typeface="Segoe WP SemiLight"/>
                <a:cs typeface="Segoe WP SemiLight"/>
              </a:rPr>
              <a:t> “Store Test Kit”. </a:t>
            </a:r>
          </a:p>
          <a:p>
            <a:r>
              <a:rPr lang="en-GB" sz="1500" dirty="0" smtClean="0">
                <a:latin typeface="Segoe WP SemiLight"/>
                <a:cs typeface="Segoe WP SemiLight"/>
              </a:rPr>
              <a:t>La </a:t>
            </a:r>
            <a:r>
              <a:rPr lang="en-GB" sz="1500" dirty="0" err="1" smtClean="0">
                <a:latin typeface="Segoe WP SemiLight"/>
                <a:cs typeface="Segoe WP SemiLight"/>
              </a:rPr>
              <a:t>herramienta</a:t>
            </a:r>
            <a:r>
              <a:rPr lang="en-GB" sz="1500" dirty="0" smtClean="0">
                <a:latin typeface="Segoe WP SemiLight"/>
                <a:cs typeface="Segoe WP SemiLight"/>
              </a:rPr>
              <a:t> </a:t>
            </a:r>
            <a:r>
              <a:rPr lang="en-GB" sz="1500" dirty="0" err="1" smtClean="0">
                <a:latin typeface="Segoe WP SemiLight"/>
                <a:cs typeface="Segoe WP SemiLight"/>
              </a:rPr>
              <a:t>es</a:t>
            </a:r>
            <a:r>
              <a:rPr lang="en-GB" sz="1500" dirty="0" smtClean="0">
                <a:latin typeface="Segoe WP SemiLight"/>
                <a:cs typeface="Segoe WP SemiLight"/>
              </a:rPr>
              <a:t> </a:t>
            </a:r>
            <a:r>
              <a:rPr lang="en-GB" sz="1500" dirty="0" err="1" smtClean="0">
                <a:latin typeface="Segoe WP SemiLight"/>
                <a:cs typeface="Segoe WP SemiLight"/>
              </a:rPr>
              <a:t>fácil</a:t>
            </a:r>
            <a:r>
              <a:rPr lang="en-GB" sz="1500" dirty="0" smtClean="0">
                <a:latin typeface="Segoe WP SemiLight"/>
                <a:cs typeface="Segoe WP SemiLight"/>
              </a:rPr>
              <a:t> de </a:t>
            </a:r>
            <a:r>
              <a:rPr lang="en-GB" sz="1500" dirty="0" err="1" smtClean="0">
                <a:latin typeface="Segoe WP SemiLight"/>
                <a:cs typeface="Segoe WP SemiLight"/>
              </a:rPr>
              <a:t>usar</a:t>
            </a:r>
            <a:r>
              <a:rPr lang="en-GB" sz="1500" dirty="0" smtClean="0">
                <a:latin typeface="Segoe WP SemiLight"/>
                <a:cs typeface="Segoe WP SemiLight"/>
              </a:rPr>
              <a:t>, </a:t>
            </a:r>
            <a:r>
              <a:rPr lang="en-GB" sz="1500" dirty="0" err="1" smtClean="0">
                <a:latin typeface="Segoe WP SemiLight"/>
                <a:cs typeface="Segoe WP SemiLight"/>
              </a:rPr>
              <a:t>cuenta</a:t>
            </a:r>
            <a:r>
              <a:rPr lang="en-GB" sz="1500" dirty="0" smtClean="0">
                <a:latin typeface="Segoe WP SemiLight"/>
                <a:cs typeface="Segoe WP SemiLight"/>
              </a:rPr>
              <a:t> con multiples </a:t>
            </a:r>
            <a:r>
              <a:rPr lang="en-GB" sz="1500" dirty="0" err="1" smtClean="0">
                <a:latin typeface="Segoe WP SemiLight"/>
                <a:cs typeface="Segoe WP SemiLight"/>
              </a:rPr>
              <a:t>pestañas</a:t>
            </a:r>
            <a:r>
              <a:rPr lang="en-GB" sz="1500" dirty="0" smtClean="0">
                <a:latin typeface="Segoe WP SemiLight"/>
                <a:cs typeface="Segoe WP SemiLight"/>
              </a:rPr>
              <a:t> </a:t>
            </a:r>
            <a:r>
              <a:rPr lang="en-GB" sz="1500" dirty="0" err="1" smtClean="0">
                <a:latin typeface="Segoe WP SemiLight"/>
                <a:cs typeface="Segoe WP SemiLight"/>
              </a:rPr>
              <a:t>que</a:t>
            </a:r>
            <a:r>
              <a:rPr lang="en-GB" sz="1500" dirty="0" smtClean="0">
                <a:latin typeface="Segoe WP SemiLight"/>
                <a:cs typeface="Segoe WP SemiLight"/>
              </a:rPr>
              <a:t> </a:t>
            </a:r>
            <a:r>
              <a:rPr lang="en-GB" sz="1500" dirty="0" err="1" smtClean="0">
                <a:latin typeface="Segoe WP SemiLight"/>
                <a:cs typeface="Segoe WP SemiLight"/>
              </a:rPr>
              <a:t>nos</a:t>
            </a:r>
            <a:r>
              <a:rPr lang="en-GB" sz="1500" dirty="0" smtClean="0">
                <a:latin typeface="Segoe WP SemiLight"/>
                <a:cs typeface="Segoe WP SemiLight"/>
              </a:rPr>
              <a:t> </a:t>
            </a:r>
            <a:r>
              <a:rPr lang="en-GB" sz="1500" dirty="0" err="1" smtClean="0">
                <a:latin typeface="Segoe WP SemiLight"/>
                <a:cs typeface="Segoe WP SemiLight"/>
              </a:rPr>
              <a:t>permiten</a:t>
            </a:r>
            <a:r>
              <a:rPr lang="en-GB" sz="1500" dirty="0" smtClean="0">
                <a:latin typeface="Segoe WP SemiLight"/>
                <a:cs typeface="Segoe WP SemiLight"/>
              </a:rPr>
              <a:t> </a:t>
            </a:r>
            <a:r>
              <a:rPr lang="en-GB" sz="1500" dirty="0" err="1" smtClean="0">
                <a:latin typeface="Segoe WP SemiLight"/>
                <a:cs typeface="Segoe WP SemiLight"/>
              </a:rPr>
              <a:t>seleccionar</a:t>
            </a:r>
            <a:r>
              <a:rPr lang="en-GB" sz="1500" dirty="0" smtClean="0">
                <a:latin typeface="Segoe WP SemiLight"/>
                <a:cs typeface="Segoe WP SemiLight"/>
              </a:rPr>
              <a:t> </a:t>
            </a:r>
            <a:r>
              <a:rPr lang="en-GB" sz="1500" dirty="0" err="1" smtClean="0">
                <a:latin typeface="Segoe WP SemiLight"/>
                <a:cs typeface="Segoe WP SemiLight"/>
              </a:rPr>
              <a:t>las</a:t>
            </a:r>
            <a:r>
              <a:rPr lang="en-GB" sz="1500" dirty="0" smtClean="0">
                <a:latin typeface="Segoe WP SemiLight"/>
                <a:cs typeface="Segoe WP SemiLight"/>
              </a:rPr>
              <a:t> </a:t>
            </a:r>
            <a:r>
              <a:rPr lang="en-GB" sz="1500" dirty="0" err="1" smtClean="0">
                <a:latin typeface="Segoe WP SemiLight"/>
                <a:cs typeface="Segoe WP SemiLight"/>
              </a:rPr>
              <a:t>pruebas</a:t>
            </a:r>
            <a:r>
              <a:rPr lang="en-GB" sz="1500" dirty="0" smtClean="0">
                <a:latin typeface="Segoe WP SemiLight"/>
                <a:cs typeface="Segoe WP SemiLight"/>
              </a:rPr>
              <a:t> </a:t>
            </a:r>
            <a:r>
              <a:rPr lang="en-GB" sz="1500" dirty="0" err="1" smtClean="0">
                <a:latin typeface="Segoe WP SemiLight"/>
                <a:cs typeface="Segoe WP SemiLight"/>
              </a:rPr>
              <a:t>automáticas</a:t>
            </a:r>
            <a:r>
              <a:rPr lang="en-GB" sz="1500" dirty="0" smtClean="0">
                <a:latin typeface="Segoe WP SemiLight"/>
                <a:cs typeface="Segoe WP SemiLight"/>
              </a:rPr>
              <a:t> o </a:t>
            </a:r>
            <a:r>
              <a:rPr lang="en-GB" sz="1500" dirty="0" err="1" smtClean="0">
                <a:latin typeface="Segoe WP SemiLight"/>
                <a:cs typeface="Segoe WP SemiLight"/>
              </a:rPr>
              <a:t>las</a:t>
            </a:r>
            <a:r>
              <a:rPr lang="en-GB" sz="1500" dirty="0" smtClean="0">
                <a:latin typeface="Segoe WP SemiLight"/>
                <a:cs typeface="Segoe WP SemiLight"/>
              </a:rPr>
              <a:t> </a:t>
            </a:r>
            <a:r>
              <a:rPr lang="en-GB" sz="1500" dirty="0" err="1" smtClean="0">
                <a:latin typeface="Segoe WP SemiLight"/>
                <a:cs typeface="Segoe WP SemiLight"/>
              </a:rPr>
              <a:t>manuales</a:t>
            </a:r>
            <a:r>
              <a:rPr lang="en-GB" sz="1500" dirty="0" smtClean="0">
                <a:latin typeface="Segoe WP SemiLight"/>
                <a:cs typeface="Segoe WP SemiLight"/>
              </a:rPr>
              <a:t>.</a:t>
            </a:r>
          </a:p>
          <a:p>
            <a:r>
              <a:rPr lang="en-GB" sz="1500" dirty="0" err="1" smtClean="0">
                <a:latin typeface="Segoe WP SemiLight"/>
                <a:cs typeface="Segoe WP SemiLight"/>
              </a:rPr>
              <a:t>Podemos</a:t>
            </a:r>
            <a:r>
              <a:rPr lang="en-GB" sz="1500" dirty="0" smtClean="0">
                <a:latin typeface="Segoe WP SemiLight"/>
                <a:cs typeface="Segoe WP SemiLight"/>
              </a:rPr>
              <a:t> </a:t>
            </a:r>
            <a:r>
              <a:rPr lang="en-GB" sz="1500" dirty="0" err="1" smtClean="0">
                <a:latin typeface="Segoe WP SemiLight"/>
                <a:cs typeface="Segoe WP SemiLight"/>
              </a:rPr>
              <a:t>probar</a:t>
            </a:r>
            <a:r>
              <a:rPr lang="en-GB" sz="1500" dirty="0" smtClean="0">
                <a:latin typeface="Segoe WP SemiLight"/>
                <a:cs typeface="Segoe WP SemiLight"/>
              </a:rPr>
              <a:t> </a:t>
            </a:r>
            <a:r>
              <a:rPr lang="en-GB" sz="1500" dirty="0" err="1" smtClean="0">
                <a:latin typeface="Segoe WP SemiLight"/>
                <a:cs typeface="Segoe WP SemiLight"/>
              </a:rPr>
              <a:t>desde</a:t>
            </a:r>
            <a:r>
              <a:rPr lang="en-GB" sz="1500" dirty="0" smtClean="0">
                <a:latin typeface="Segoe WP SemiLight"/>
                <a:cs typeface="Segoe WP SemiLight"/>
              </a:rPr>
              <a:t> la </a:t>
            </a:r>
            <a:r>
              <a:rPr lang="en-GB" sz="1500" dirty="0" err="1" smtClean="0">
                <a:latin typeface="Segoe WP SemiLight"/>
                <a:cs typeface="Segoe WP SemiLight"/>
              </a:rPr>
              <a:t>herramienta</a:t>
            </a:r>
            <a:r>
              <a:rPr lang="en-GB" sz="1500" dirty="0" smtClean="0">
                <a:latin typeface="Segoe WP SemiLight"/>
                <a:cs typeface="Segoe WP SemiLight"/>
              </a:rPr>
              <a:t> </a:t>
            </a:r>
            <a:r>
              <a:rPr lang="en-GB" sz="1500" dirty="0" err="1" smtClean="0">
                <a:latin typeface="Segoe WP SemiLight"/>
                <a:cs typeface="Segoe WP SemiLight"/>
              </a:rPr>
              <a:t>también</a:t>
            </a:r>
            <a:r>
              <a:rPr lang="en-GB" sz="1500" dirty="0" smtClean="0">
                <a:latin typeface="Segoe WP SemiLight"/>
                <a:cs typeface="Segoe WP SemiLight"/>
              </a:rPr>
              <a:t> los </a:t>
            </a:r>
            <a:r>
              <a:rPr lang="en-GB" sz="1500" dirty="0" err="1" smtClean="0">
                <a:latin typeface="Segoe WP SemiLight"/>
                <a:cs typeface="Segoe WP SemiLight"/>
              </a:rPr>
              <a:t>recursos</a:t>
            </a:r>
            <a:r>
              <a:rPr lang="en-GB" sz="1500" dirty="0" smtClean="0">
                <a:latin typeface="Segoe WP SemiLight"/>
                <a:cs typeface="Segoe WP SemiLight"/>
              </a:rPr>
              <a:t> de la Store </a:t>
            </a:r>
            <a:r>
              <a:rPr lang="en-GB" sz="1500" dirty="0" err="1" smtClean="0">
                <a:latin typeface="Segoe WP SemiLight"/>
                <a:cs typeface="Segoe WP SemiLight"/>
              </a:rPr>
              <a:t>como</a:t>
            </a:r>
            <a:r>
              <a:rPr lang="en-GB" sz="1500" dirty="0" smtClean="0">
                <a:latin typeface="Segoe WP SemiLight"/>
                <a:cs typeface="Segoe WP SemiLight"/>
              </a:rPr>
              <a:t> </a:t>
            </a:r>
            <a:r>
              <a:rPr lang="en-GB" sz="1500" dirty="0" err="1" smtClean="0">
                <a:latin typeface="Segoe WP SemiLight"/>
                <a:cs typeface="Segoe WP SemiLight"/>
              </a:rPr>
              <a:t>las</a:t>
            </a:r>
            <a:r>
              <a:rPr lang="en-GB" sz="1500" dirty="0" smtClean="0">
                <a:latin typeface="Segoe WP SemiLight"/>
                <a:cs typeface="Segoe WP SemiLight"/>
              </a:rPr>
              <a:t> </a:t>
            </a:r>
            <a:r>
              <a:rPr lang="en-GB" sz="1500" dirty="0" err="1" smtClean="0">
                <a:latin typeface="Segoe WP SemiLight"/>
                <a:cs typeface="Segoe WP SemiLight"/>
              </a:rPr>
              <a:t>imágenes</a:t>
            </a:r>
            <a:r>
              <a:rPr lang="en-GB" sz="1500" dirty="0" smtClean="0">
                <a:latin typeface="Segoe WP SemiLight"/>
                <a:cs typeface="Segoe WP SemiLight"/>
              </a:rPr>
              <a:t> de la </a:t>
            </a:r>
            <a:r>
              <a:rPr lang="en-GB" sz="1500" dirty="0" err="1" smtClean="0">
                <a:latin typeface="Segoe WP SemiLight"/>
                <a:cs typeface="Segoe WP SemiLight"/>
              </a:rPr>
              <a:t>Aplicación</a:t>
            </a:r>
            <a:r>
              <a:rPr lang="en-GB" sz="1500" dirty="0" smtClean="0">
                <a:latin typeface="Segoe WP SemiLight"/>
                <a:cs typeface="Segoe WP SemiLight"/>
              </a:rPr>
              <a:t>.</a:t>
            </a:r>
            <a:endParaRPr lang="en-GB" sz="1500" dirty="0">
              <a:latin typeface="Segoe WP SemiLight"/>
              <a:cs typeface="Segoe WP SemiLight"/>
            </a:endParaRPr>
          </a:p>
        </p:txBody>
      </p:sp>
      <p:sp>
        <p:nvSpPr>
          <p:cNvPr id="3" name="Title 2"/>
          <p:cNvSpPr>
            <a:spLocks noGrp="1"/>
          </p:cNvSpPr>
          <p:nvPr>
            <p:ph type="title"/>
          </p:nvPr>
        </p:nvSpPr>
        <p:spPr>
          <a:xfrm>
            <a:off x="457200" y="401955"/>
            <a:ext cx="8229600" cy="748346"/>
          </a:xfrm>
        </p:spPr>
        <p:txBody>
          <a:bodyPr/>
          <a:lstStyle/>
          <a:p>
            <a:r>
              <a:rPr lang="en-GB" dirty="0" smtClean="0"/>
              <a:t>La </a:t>
            </a:r>
            <a:r>
              <a:rPr lang="en-GB" dirty="0" err="1" smtClean="0"/>
              <a:t>herramienta</a:t>
            </a:r>
            <a:r>
              <a:rPr lang="en-GB" dirty="0" smtClean="0"/>
              <a:t/>
            </a:r>
            <a:br>
              <a:rPr lang="en-GB" dirty="0" smtClean="0"/>
            </a:br>
            <a:r>
              <a:rPr lang="en-GB" dirty="0" smtClean="0"/>
              <a:t>Store Test Kit</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20</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448454"/>
            <a:ext cx="5113338" cy="37774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327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1769257"/>
            <a:ext cx="3181350" cy="2308069"/>
          </a:xfrm>
        </p:spPr>
        <p:txBody>
          <a:bodyPr/>
          <a:lstStyle/>
          <a:p>
            <a:r>
              <a:rPr lang="en-GB" dirty="0" smtClean="0">
                <a:latin typeface="Segoe WP SemiLight"/>
                <a:cs typeface="Segoe WP SemiLight"/>
              </a:rPr>
              <a:t>El tile </a:t>
            </a:r>
            <a:r>
              <a:rPr lang="en-GB" dirty="0" err="1" smtClean="0">
                <a:latin typeface="Segoe WP SemiLight"/>
                <a:cs typeface="Segoe WP SemiLight"/>
              </a:rPr>
              <a:t>mostrado</a:t>
            </a:r>
            <a:r>
              <a:rPr lang="en-GB" dirty="0" smtClean="0">
                <a:latin typeface="Segoe WP SemiLight"/>
                <a:cs typeface="Segoe WP SemiLight"/>
              </a:rPr>
              <a:t> en la </a:t>
            </a:r>
            <a:r>
              <a:rPr lang="en-GB" dirty="0" err="1" smtClean="0">
                <a:latin typeface="Segoe WP SemiLight"/>
                <a:cs typeface="Segoe WP SemiLight"/>
              </a:rPr>
              <a:t>tienda</a:t>
            </a:r>
            <a:r>
              <a:rPr lang="en-GB" dirty="0" smtClean="0">
                <a:latin typeface="Segoe WP SemiLight"/>
                <a:cs typeface="Segoe WP SemiLight"/>
              </a:rPr>
              <a:t> de Windows Phone </a:t>
            </a:r>
            <a:r>
              <a:rPr lang="en-GB" dirty="0" err="1" smtClean="0">
                <a:latin typeface="Segoe WP SemiLight"/>
                <a:cs typeface="Segoe WP SemiLight"/>
              </a:rPr>
              <a:t>será</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imagen</a:t>
            </a:r>
            <a:r>
              <a:rPr lang="en-GB" dirty="0" smtClean="0">
                <a:latin typeface="Segoe WP SemiLight"/>
                <a:cs typeface="Segoe WP SemiLight"/>
              </a:rPr>
              <a:t> de 300x300px.</a:t>
            </a:r>
          </a:p>
          <a:p>
            <a:r>
              <a:rPr lang="en-GB" dirty="0" err="1" smtClean="0">
                <a:latin typeface="Segoe WP SemiLight"/>
                <a:cs typeface="Segoe WP SemiLight"/>
              </a:rPr>
              <a:t>Es</a:t>
            </a:r>
            <a:r>
              <a:rPr lang="en-GB" dirty="0" smtClean="0">
                <a:latin typeface="Segoe WP SemiLight"/>
                <a:cs typeface="Segoe WP SemiLight"/>
              </a:rPr>
              <a:t> </a:t>
            </a:r>
            <a:r>
              <a:rPr lang="en-GB" dirty="0" err="1" smtClean="0">
                <a:latin typeface="Segoe WP SemiLight"/>
                <a:cs typeface="Segoe WP SemiLight"/>
              </a:rPr>
              <a:t>obligatorio</a:t>
            </a:r>
            <a:r>
              <a:rPr lang="en-GB" dirty="0" smtClean="0">
                <a:latin typeface="Segoe WP SemiLight"/>
                <a:cs typeface="Segoe WP SemiLight"/>
              </a:rPr>
              <a:t> </a:t>
            </a:r>
            <a:r>
              <a:rPr lang="en-GB" dirty="0" err="1" smtClean="0">
                <a:latin typeface="Segoe WP SemiLight"/>
                <a:cs typeface="Segoe WP SemiLight"/>
              </a:rPr>
              <a:t>facilitar</a:t>
            </a:r>
            <a:r>
              <a:rPr lang="en-GB" dirty="0" smtClean="0">
                <a:latin typeface="Segoe WP SemiLight"/>
                <a:cs typeface="Segoe WP SemiLight"/>
              </a:rPr>
              <a:t> el </a:t>
            </a:r>
            <a:r>
              <a:rPr lang="en-GB" dirty="0" err="1" smtClean="0">
                <a:latin typeface="Segoe WP SemiLight"/>
                <a:cs typeface="Segoe WP SemiLight"/>
              </a:rPr>
              <a:t>recurso</a:t>
            </a:r>
            <a:r>
              <a:rPr lang="en-GB" dirty="0" smtClean="0">
                <a:latin typeface="Segoe WP SemiLight"/>
                <a:cs typeface="Segoe WP SemiLight"/>
              </a:rPr>
              <a:t> al tile.</a:t>
            </a:r>
            <a:endParaRPr lang="en-GB" dirty="0">
              <a:latin typeface="Segoe WP SemiLight"/>
              <a:cs typeface="Segoe WP SemiLight"/>
            </a:endParaRPr>
          </a:p>
        </p:txBody>
      </p:sp>
      <p:sp>
        <p:nvSpPr>
          <p:cNvPr id="3" name="Title 2"/>
          <p:cNvSpPr>
            <a:spLocks noGrp="1"/>
          </p:cNvSpPr>
          <p:nvPr>
            <p:ph type="title"/>
          </p:nvPr>
        </p:nvSpPr>
        <p:spPr>
          <a:xfrm>
            <a:off x="457200" y="401955"/>
            <a:ext cx="8229600" cy="1163395"/>
          </a:xfrm>
        </p:spPr>
        <p:txBody>
          <a:bodyPr/>
          <a:lstStyle/>
          <a:p>
            <a:r>
              <a:rPr lang="en-GB" dirty="0"/>
              <a:t>La </a:t>
            </a:r>
            <a:r>
              <a:rPr lang="en-GB" dirty="0" err="1"/>
              <a:t>herramienta</a:t>
            </a:r>
            <a:r>
              <a:rPr lang="en-GB" dirty="0"/>
              <a:t/>
            </a:r>
            <a:br>
              <a:rPr lang="en-GB" dirty="0"/>
            </a:br>
            <a:r>
              <a:rPr lang="en-GB" dirty="0"/>
              <a:t>Store Test </a:t>
            </a:r>
            <a:r>
              <a:rPr lang="en-GB" dirty="0" smtClean="0"/>
              <a:t>Kit.</a:t>
            </a:r>
            <a:br>
              <a:rPr lang="en-GB" dirty="0" smtClean="0"/>
            </a:br>
            <a:r>
              <a:rPr lang="en-GB" dirty="0" smtClean="0"/>
              <a:t>El tile de la </a:t>
            </a:r>
            <a:r>
              <a:rPr lang="en-GB" dirty="0" err="1" smtClean="0"/>
              <a:t>tienda</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21</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448454"/>
            <a:ext cx="5113338" cy="37774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4724397" y="1212850"/>
            <a:ext cx="1346204" cy="1409700"/>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GB" dirty="0" err="1" smtClean="0">
              <a:solidFill>
                <a:schemeClr val="tx2"/>
              </a:solidFill>
            </a:endParaRPr>
          </a:p>
        </p:txBody>
      </p:sp>
    </p:spTree>
    <p:extLst>
      <p:ext uri="{BB962C8B-B14F-4D97-AF65-F5344CB8AC3E}">
        <p14:creationId xmlns:p14="http://schemas.microsoft.com/office/powerpoint/2010/main" val="428400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1244600"/>
            <a:ext cx="3181350" cy="3255963"/>
          </a:xfrm>
        </p:spPr>
        <p:txBody>
          <a:bodyPr/>
          <a:lstStyle/>
          <a:p>
            <a:r>
              <a:rPr lang="en-GB" dirty="0" err="1" smtClean="0">
                <a:latin typeface="Segoe WP SemiLight"/>
                <a:cs typeface="Segoe WP SemiLight"/>
              </a:rPr>
              <a:t>Debemos</a:t>
            </a:r>
            <a:r>
              <a:rPr lang="en-GB" dirty="0" smtClean="0">
                <a:latin typeface="Segoe WP SemiLight"/>
                <a:cs typeface="Segoe WP SemiLight"/>
              </a:rPr>
              <a:t> </a:t>
            </a:r>
            <a:r>
              <a:rPr lang="en-GB" dirty="0" err="1" smtClean="0">
                <a:latin typeface="Segoe WP SemiLight"/>
                <a:cs typeface="Segoe WP SemiLight"/>
              </a:rPr>
              <a:t>añadir</a:t>
            </a:r>
            <a:r>
              <a:rPr lang="en-GB" dirty="0" smtClean="0">
                <a:latin typeface="Segoe WP SemiLight"/>
                <a:cs typeface="Segoe WP SemiLight"/>
              </a:rPr>
              <a:t> al </a:t>
            </a:r>
            <a:r>
              <a:rPr lang="en-GB" dirty="0" err="1" smtClean="0">
                <a:latin typeface="Segoe WP SemiLight"/>
                <a:cs typeface="Segoe WP SemiLight"/>
              </a:rPr>
              <a:t>menos</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captura</a:t>
            </a:r>
            <a:r>
              <a:rPr lang="en-GB" dirty="0" smtClean="0">
                <a:latin typeface="Segoe WP SemiLight"/>
                <a:cs typeface="Segoe WP SemiLight"/>
              </a:rPr>
              <a:t> de </a:t>
            </a:r>
            <a:r>
              <a:rPr lang="en-GB" dirty="0" err="1" smtClean="0">
                <a:latin typeface="Segoe WP SemiLight"/>
                <a:cs typeface="Segoe WP SemiLight"/>
              </a:rPr>
              <a:t>pantalla</a:t>
            </a:r>
            <a:r>
              <a:rPr lang="en-GB" dirty="0" smtClean="0">
                <a:latin typeface="Segoe WP SemiLight"/>
                <a:cs typeface="Segoe WP SemiLight"/>
              </a:rPr>
              <a:t> de la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a:t>
            </a:r>
            <a:r>
              <a:rPr lang="en-GB" dirty="0" err="1" smtClean="0">
                <a:latin typeface="Segoe WP SemiLight"/>
                <a:cs typeface="Segoe WP SemiLight"/>
              </a:rPr>
              <a:t>cada</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de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resoluciones</a:t>
            </a:r>
            <a:r>
              <a:rPr lang="en-GB" dirty="0" smtClean="0">
                <a:latin typeface="Segoe WP SemiLight"/>
                <a:cs typeface="Segoe WP SemiLight"/>
              </a:rPr>
              <a:t> </a:t>
            </a:r>
            <a:r>
              <a:rPr lang="en-GB" dirty="0" err="1" smtClean="0">
                <a:latin typeface="Segoe WP SemiLight"/>
                <a:cs typeface="Segoe WP SemiLight"/>
              </a:rPr>
              <a:t>soportadas</a:t>
            </a:r>
            <a:r>
              <a:rPr lang="en-GB" dirty="0" smtClean="0">
                <a:latin typeface="Segoe WP SemiLight"/>
                <a:cs typeface="Segoe WP SemiLight"/>
              </a:rPr>
              <a:t>.</a:t>
            </a:r>
          </a:p>
          <a:p>
            <a:r>
              <a:rPr lang="en-GB" dirty="0" err="1" smtClean="0">
                <a:latin typeface="Segoe WP SemiLight"/>
                <a:cs typeface="Segoe WP SemiLight"/>
              </a:rPr>
              <a:t>Podemos</a:t>
            </a:r>
            <a:r>
              <a:rPr lang="en-GB" dirty="0" smtClean="0">
                <a:latin typeface="Segoe WP SemiLight"/>
                <a:cs typeface="Segoe WP SemiLight"/>
              </a:rPr>
              <a:t> </a:t>
            </a:r>
            <a:r>
              <a:rPr lang="en-GB" dirty="0" err="1" smtClean="0">
                <a:latin typeface="Segoe WP SemiLight"/>
                <a:cs typeface="Segoe WP SemiLight"/>
              </a:rPr>
              <a:t>añadir</a:t>
            </a:r>
            <a:r>
              <a:rPr lang="en-GB" dirty="0" smtClean="0">
                <a:latin typeface="Segoe WP SemiLight"/>
                <a:cs typeface="Segoe WP SemiLight"/>
              </a:rPr>
              <a:t> hasta 8 </a:t>
            </a:r>
            <a:r>
              <a:rPr lang="en-GB" dirty="0" err="1" smtClean="0">
                <a:latin typeface="Segoe WP SemiLight"/>
                <a:cs typeface="Segoe WP SemiLight"/>
              </a:rPr>
              <a:t>imágenes</a:t>
            </a:r>
            <a:r>
              <a:rPr lang="en-GB" dirty="0" smtClean="0">
                <a:latin typeface="Segoe WP SemiLight"/>
                <a:cs typeface="Segoe WP SemiLight"/>
              </a:rPr>
              <a:t> de </a:t>
            </a:r>
            <a:r>
              <a:rPr lang="en-GB" dirty="0" err="1" smtClean="0">
                <a:latin typeface="Segoe WP SemiLight"/>
                <a:cs typeface="Segoe WP SemiLight"/>
              </a:rPr>
              <a:t>manera</a:t>
            </a:r>
            <a:r>
              <a:rPr lang="en-GB" dirty="0" smtClean="0">
                <a:latin typeface="Segoe WP SemiLight"/>
                <a:cs typeface="Segoe WP SemiLight"/>
              </a:rPr>
              <a:t> </a:t>
            </a:r>
            <a:r>
              <a:rPr lang="en-GB" dirty="0" err="1" smtClean="0">
                <a:latin typeface="Segoe WP SemiLight"/>
                <a:cs typeface="Segoe WP SemiLight"/>
              </a:rPr>
              <a:t>opcional</a:t>
            </a:r>
            <a:r>
              <a:rPr lang="en-GB" dirty="0" smtClean="0">
                <a:latin typeface="Segoe WP SemiLight"/>
                <a:cs typeface="Segoe WP SemiLight"/>
              </a:rPr>
              <a:t>.</a:t>
            </a:r>
          </a:p>
          <a:p>
            <a:pPr lvl="1"/>
            <a:r>
              <a:rPr lang="en-GB" dirty="0" smtClean="0">
                <a:latin typeface="Segoe WP SemiLight"/>
                <a:cs typeface="Segoe WP SemiLight"/>
              </a:rPr>
              <a:t>Se </a:t>
            </a:r>
            <a:r>
              <a:rPr lang="en-GB" dirty="0" err="1" smtClean="0">
                <a:latin typeface="Segoe WP SemiLight"/>
                <a:cs typeface="Segoe WP SemiLight"/>
              </a:rPr>
              <a:t>recomienda</a:t>
            </a:r>
            <a:r>
              <a:rPr lang="en-GB" dirty="0" smtClean="0">
                <a:latin typeface="Segoe WP SemiLight"/>
                <a:cs typeface="Segoe WP SemiLight"/>
              </a:rPr>
              <a:t> </a:t>
            </a:r>
            <a:r>
              <a:rPr lang="en-GB" dirty="0" err="1" smtClean="0">
                <a:latin typeface="Segoe WP SemiLight"/>
                <a:cs typeface="Segoe WP SemiLight"/>
              </a:rPr>
              <a:t>añadir</a:t>
            </a:r>
            <a:r>
              <a:rPr lang="en-GB" dirty="0" smtClean="0">
                <a:latin typeface="Segoe WP SemiLight"/>
                <a:cs typeface="Segoe WP SemiLight"/>
              </a:rPr>
              <a:t> </a:t>
            </a:r>
            <a:r>
              <a:rPr lang="en-GB" dirty="0" err="1" smtClean="0">
                <a:latin typeface="Segoe WP SemiLight"/>
                <a:cs typeface="Segoe WP SemiLight"/>
              </a:rPr>
              <a:t>más</a:t>
            </a:r>
            <a:r>
              <a:rPr lang="en-GB" dirty="0" smtClean="0">
                <a:latin typeface="Segoe WP SemiLight"/>
                <a:cs typeface="Segoe WP SemiLight"/>
              </a:rPr>
              <a:t> de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imagen</a:t>
            </a:r>
            <a:r>
              <a:rPr lang="en-GB" dirty="0" smtClean="0">
                <a:latin typeface="Segoe WP SemiLight"/>
                <a:cs typeface="Segoe WP SemiLight"/>
              </a:rPr>
              <a:t>, </a:t>
            </a:r>
            <a:r>
              <a:rPr lang="en-GB" dirty="0" err="1" smtClean="0">
                <a:latin typeface="Segoe WP SemiLight"/>
                <a:cs typeface="Segoe WP SemiLight"/>
              </a:rPr>
              <a:t>ayuda</a:t>
            </a:r>
            <a:r>
              <a:rPr lang="en-GB" dirty="0" smtClean="0">
                <a:latin typeface="Segoe WP SemiLight"/>
                <a:cs typeface="Segoe WP SemiLight"/>
              </a:rPr>
              <a:t> con la </a:t>
            </a:r>
            <a:r>
              <a:rPr lang="en-GB" dirty="0" err="1" smtClean="0">
                <a:latin typeface="Segoe WP SemiLight"/>
                <a:cs typeface="Segoe WP SemiLight"/>
              </a:rPr>
              <a:t>promoción</a:t>
            </a:r>
            <a:r>
              <a:rPr lang="en-GB" dirty="0" smtClean="0">
                <a:latin typeface="Segoe WP SemiLight"/>
                <a:cs typeface="Segoe WP SemiLight"/>
              </a:rPr>
              <a:t> de la </a:t>
            </a:r>
            <a:r>
              <a:rPr lang="en-GB" dirty="0" err="1" smtClean="0">
                <a:latin typeface="Segoe WP SemiLight"/>
                <a:cs typeface="Segoe WP SemiLight"/>
              </a:rPr>
              <a:t>Aplicación</a:t>
            </a:r>
            <a:r>
              <a:rPr lang="en-GB" dirty="0" smtClean="0">
                <a:latin typeface="Segoe WP SemiLight"/>
                <a:cs typeface="Segoe WP SemiLight"/>
              </a:rPr>
              <a:t>.</a:t>
            </a:r>
            <a:endParaRPr lang="en-GB" dirty="0">
              <a:latin typeface="Segoe WP SemiLight"/>
              <a:cs typeface="Segoe WP SemiLight"/>
            </a:endParaRPr>
          </a:p>
        </p:txBody>
      </p:sp>
      <p:sp>
        <p:nvSpPr>
          <p:cNvPr id="3" name="Title 2"/>
          <p:cNvSpPr>
            <a:spLocks noGrp="1"/>
          </p:cNvSpPr>
          <p:nvPr>
            <p:ph type="title"/>
          </p:nvPr>
        </p:nvSpPr>
        <p:spPr>
          <a:xfrm>
            <a:off x="457200" y="401955"/>
            <a:ext cx="3326065" cy="384721"/>
          </a:xfrm>
        </p:spPr>
        <p:txBody>
          <a:bodyPr/>
          <a:lstStyle/>
          <a:p>
            <a:r>
              <a:rPr lang="en-GB" dirty="0" err="1" smtClean="0"/>
              <a:t>Capturas</a:t>
            </a:r>
            <a:r>
              <a:rPr lang="en-GB" dirty="0" smtClean="0"/>
              <a:t> de la </a:t>
            </a:r>
            <a:r>
              <a:rPr lang="en-GB" dirty="0" err="1" smtClean="0"/>
              <a:t>Aplicación</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22</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448454"/>
            <a:ext cx="5113338" cy="37774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4724396" y="2648339"/>
            <a:ext cx="4205291" cy="1577586"/>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GB" dirty="0" err="1" smtClean="0">
              <a:solidFill>
                <a:schemeClr val="tx2"/>
              </a:solidFill>
            </a:endParaRPr>
          </a:p>
        </p:txBody>
      </p:sp>
    </p:spTree>
    <p:extLst>
      <p:ext uri="{BB962C8B-B14F-4D97-AF65-F5344CB8AC3E}">
        <p14:creationId xmlns:p14="http://schemas.microsoft.com/office/powerpoint/2010/main" val="319374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21"/>
          </p:nvPr>
        </p:nvSpPr>
        <p:spPr>
          <a:xfrm>
            <a:off x="457200" y="3006779"/>
            <a:ext cx="8229600" cy="1223963"/>
          </a:xfrm>
        </p:spPr>
        <p:txBody>
          <a:bodyPr/>
          <a:lstStyle/>
          <a:p>
            <a:r>
              <a:rPr lang="en-GB" dirty="0" smtClean="0">
                <a:latin typeface="Segoe WP SemiLight"/>
                <a:cs typeface="Segoe WP SemiLight"/>
              </a:rPr>
              <a:t>Las </a:t>
            </a:r>
            <a:r>
              <a:rPr lang="en-GB" dirty="0" err="1" smtClean="0">
                <a:latin typeface="Segoe WP SemiLight"/>
                <a:cs typeface="Segoe WP SemiLight"/>
              </a:rPr>
              <a:t>capturas</a:t>
            </a:r>
            <a:r>
              <a:rPr lang="en-GB" dirty="0" smtClean="0">
                <a:latin typeface="Segoe WP SemiLight"/>
                <a:cs typeface="Segoe WP SemiLight"/>
              </a:rPr>
              <a:t> </a:t>
            </a:r>
            <a:r>
              <a:rPr lang="en-GB" dirty="0" err="1" smtClean="0">
                <a:latin typeface="Segoe WP SemiLight"/>
                <a:cs typeface="Segoe WP SemiLight"/>
              </a:rPr>
              <a:t>tomadas</a:t>
            </a:r>
            <a:r>
              <a:rPr lang="en-GB" dirty="0" smtClean="0">
                <a:latin typeface="Segoe WP SemiLight"/>
                <a:cs typeface="Segoe WP SemiLight"/>
              </a:rPr>
              <a:t> en </a:t>
            </a:r>
            <a:r>
              <a:rPr lang="en-GB" dirty="0" err="1" smtClean="0">
                <a:latin typeface="Segoe WP SemiLight"/>
                <a:cs typeface="Segoe WP SemiLight"/>
              </a:rPr>
              <a:t>nuestra</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de </a:t>
            </a:r>
            <a:r>
              <a:rPr lang="en-GB" dirty="0" err="1" smtClean="0">
                <a:latin typeface="Segoe WP SemiLight"/>
                <a:cs typeface="Segoe WP SemiLight"/>
              </a:rPr>
              <a:t>ejemplo</a:t>
            </a:r>
            <a:r>
              <a:rPr lang="en-GB" dirty="0" smtClean="0">
                <a:latin typeface="Segoe WP SemiLight"/>
                <a:cs typeface="Segoe WP SemiLight"/>
              </a:rPr>
              <a:t>, </a:t>
            </a:r>
            <a:r>
              <a:rPr lang="en-GB" dirty="0" err="1" smtClean="0">
                <a:latin typeface="Segoe WP SemiLight"/>
                <a:cs typeface="Segoe WP SemiLight"/>
              </a:rPr>
              <a:t>BadApp</a:t>
            </a:r>
            <a:r>
              <a:rPr lang="en-GB" dirty="0" smtClean="0">
                <a:latin typeface="Segoe WP SemiLight"/>
                <a:cs typeface="Segoe WP SemiLight"/>
              </a:rPr>
              <a:t> </a:t>
            </a:r>
            <a:r>
              <a:rPr lang="en-GB" dirty="0" err="1" smtClean="0">
                <a:latin typeface="Segoe WP SemiLight"/>
                <a:cs typeface="Segoe WP SemiLight"/>
              </a:rPr>
              <a:t>incluyen</a:t>
            </a:r>
            <a:r>
              <a:rPr lang="en-GB" dirty="0" smtClean="0">
                <a:latin typeface="Segoe WP SemiLight"/>
                <a:cs typeface="Segoe WP SemiLight"/>
              </a:rPr>
              <a:t> los </a:t>
            </a:r>
            <a:r>
              <a:rPr lang="en-GB" dirty="0" err="1" smtClean="0">
                <a:latin typeface="Segoe WP SemiLight"/>
                <a:cs typeface="Segoe WP SemiLight"/>
              </a:rPr>
              <a:t>contadores</a:t>
            </a:r>
            <a:r>
              <a:rPr lang="en-GB" dirty="0" smtClean="0">
                <a:latin typeface="Segoe WP SemiLight"/>
                <a:cs typeface="Segoe WP SemiLight"/>
              </a:rPr>
              <a:t> de </a:t>
            </a:r>
            <a:r>
              <a:rPr lang="en-GB" dirty="0" err="1" smtClean="0">
                <a:latin typeface="Segoe WP SemiLight"/>
                <a:cs typeface="Segoe WP SemiLight"/>
              </a:rPr>
              <a:t>rendimiento</a:t>
            </a:r>
            <a:r>
              <a:rPr lang="en-GB" dirty="0" smtClean="0">
                <a:latin typeface="Segoe WP SemiLight"/>
                <a:cs typeface="Segoe WP SemiLight"/>
              </a:rPr>
              <a:t>:</a:t>
            </a:r>
          </a:p>
          <a:p>
            <a:pPr lvl="1"/>
            <a:r>
              <a:rPr lang="en-GB" dirty="0" err="1" smtClean="0">
                <a:latin typeface="Segoe WP SemiLight"/>
                <a:cs typeface="Segoe WP SemiLight"/>
              </a:rPr>
              <a:t>Es</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mala praxis, </a:t>
            </a:r>
            <a:r>
              <a:rPr lang="en-GB" dirty="0" err="1" smtClean="0">
                <a:latin typeface="Segoe WP SemiLight"/>
                <a:cs typeface="Segoe WP SemiLight"/>
              </a:rPr>
              <a:t>suele</a:t>
            </a:r>
            <a:r>
              <a:rPr lang="en-GB" dirty="0" smtClean="0">
                <a:latin typeface="Segoe WP SemiLight"/>
                <a:cs typeface="Segoe WP SemiLight"/>
              </a:rPr>
              <a:t> </a:t>
            </a:r>
            <a:r>
              <a:rPr lang="en-GB" dirty="0" err="1" smtClean="0">
                <a:latin typeface="Segoe WP SemiLight"/>
                <a:cs typeface="Segoe WP SemiLight"/>
              </a:rPr>
              <a:t>dar</a:t>
            </a:r>
            <a:r>
              <a:rPr lang="en-GB" dirty="0" smtClean="0">
                <a:latin typeface="Segoe WP SemiLight"/>
                <a:cs typeface="Segoe WP SemiLight"/>
              </a:rPr>
              <a:t> </a:t>
            </a:r>
            <a:r>
              <a:rPr lang="en-GB" dirty="0" err="1" smtClean="0">
                <a:latin typeface="Segoe WP SemiLight"/>
                <a:cs typeface="Segoe WP SemiLight"/>
              </a:rPr>
              <a:t>sensación</a:t>
            </a:r>
            <a:r>
              <a:rPr lang="en-GB" dirty="0" smtClean="0">
                <a:latin typeface="Segoe WP SemiLight"/>
                <a:cs typeface="Segoe WP SemiLight"/>
              </a:rPr>
              <a:t> de </a:t>
            </a:r>
            <a:r>
              <a:rPr lang="en-GB" dirty="0" err="1" smtClean="0">
                <a:latin typeface="Segoe WP SemiLight"/>
                <a:cs typeface="Segoe WP SemiLight"/>
              </a:rPr>
              <a:t>poco</a:t>
            </a:r>
            <a:r>
              <a:rPr lang="en-GB" dirty="0" smtClean="0">
                <a:latin typeface="Segoe WP SemiLight"/>
                <a:cs typeface="Segoe WP SemiLight"/>
              </a:rPr>
              <a:t> </a:t>
            </a:r>
            <a:r>
              <a:rPr lang="en-GB" dirty="0" err="1" smtClean="0">
                <a:latin typeface="Segoe WP SemiLight"/>
                <a:cs typeface="Segoe WP SemiLight"/>
              </a:rPr>
              <a:t>profesionalidad</a:t>
            </a:r>
            <a:r>
              <a:rPr lang="en-GB" dirty="0" smtClean="0">
                <a:latin typeface="Segoe WP SemiLight"/>
                <a:cs typeface="Segoe WP SemiLight"/>
              </a:rPr>
              <a:t> a </a:t>
            </a:r>
            <a:r>
              <a:rPr lang="en-GB" dirty="0" err="1" smtClean="0">
                <a:latin typeface="Segoe WP SemiLight"/>
                <a:cs typeface="Segoe WP SemiLight"/>
              </a:rPr>
              <a:t>nuestras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a:t>
            </a:r>
          </a:p>
          <a:p>
            <a:r>
              <a:rPr lang="en-GB" dirty="0" err="1" smtClean="0">
                <a:latin typeface="Segoe WP SemiLight"/>
                <a:cs typeface="Segoe WP SemiLight"/>
              </a:rPr>
              <a:t>Podemos</a:t>
            </a:r>
            <a:r>
              <a:rPr lang="en-GB" dirty="0" smtClean="0">
                <a:latin typeface="Segoe WP SemiLight"/>
                <a:cs typeface="Segoe WP SemiLight"/>
              </a:rPr>
              <a:t> </a:t>
            </a:r>
            <a:r>
              <a:rPr lang="en-GB" dirty="0" err="1" smtClean="0">
                <a:latin typeface="Segoe WP SemiLight"/>
                <a:cs typeface="Segoe WP SemiLight"/>
              </a:rPr>
              <a:t>deshabilitar</a:t>
            </a:r>
            <a:r>
              <a:rPr lang="en-GB" dirty="0" smtClean="0">
                <a:latin typeface="Segoe WP SemiLight"/>
                <a:cs typeface="Segoe WP SemiLight"/>
              </a:rPr>
              <a:t> los </a:t>
            </a:r>
            <a:r>
              <a:rPr lang="en-GB" dirty="0" err="1" smtClean="0">
                <a:latin typeface="Segoe WP SemiLight"/>
                <a:cs typeface="Segoe WP SemiLight"/>
              </a:rPr>
              <a:t>contadores</a:t>
            </a:r>
            <a:r>
              <a:rPr lang="en-GB" dirty="0" smtClean="0">
                <a:latin typeface="Segoe WP SemiLight"/>
                <a:cs typeface="Segoe WP SemiLight"/>
              </a:rPr>
              <a:t> </a:t>
            </a:r>
            <a:r>
              <a:rPr lang="en-GB" dirty="0" err="1" smtClean="0">
                <a:latin typeface="Segoe WP SemiLight"/>
                <a:cs typeface="Segoe WP SemiLight"/>
              </a:rPr>
              <a:t>facilmente</a:t>
            </a:r>
            <a:r>
              <a:rPr lang="en-GB" dirty="0" smtClean="0">
                <a:latin typeface="Segoe WP SemiLight"/>
                <a:cs typeface="Segoe WP SemiLight"/>
              </a:rPr>
              <a:t> </a:t>
            </a:r>
            <a:r>
              <a:rPr lang="en-GB" dirty="0" err="1" smtClean="0">
                <a:latin typeface="Segoe WP SemiLight"/>
                <a:cs typeface="Segoe WP SemiLight"/>
              </a:rPr>
              <a:t>desde</a:t>
            </a:r>
            <a:r>
              <a:rPr lang="en-GB" dirty="0" smtClean="0">
                <a:latin typeface="Segoe WP SemiLight"/>
                <a:cs typeface="Segoe WP SemiLight"/>
              </a:rPr>
              <a:t> </a:t>
            </a:r>
            <a:r>
              <a:rPr lang="en-GB" dirty="0" err="1" smtClean="0">
                <a:latin typeface="Segoe WP SemiLight"/>
                <a:cs typeface="Segoe WP SemiLight"/>
              </a:rPr>
              <a:t>App.xaml.cs</a:t>
            </a:r>
            <a:r>
              <a:rPr lang="en-GB" dirty="0" smtClean="0">
                <a:latin typeface="Segoe WP SemiLight"/>
                <a:cs typeface="Segoe WP SemiLight"/>
              </a:rPr>
              <a:t> </a:t>
            </a:r>
            <a:r>
              <a:rPr lang="en-GB" dirty="0" err="1" smtClean="0">
                <a:latin typeface="Segoe WP SemiLight"/>
                <a:cs typeface="Segoe WP SemiLight"/>
              </a:rPr>
              <a:t>tal</a:t>
            </a:r>
            <a:r>
              <a:rPr lang="en-GB" dirty="0" smtClean="0">
                <a:latin typeface="Segoe WP SemiLight"/>
                <a:cs typeface="Segoe WP SemiLight"/>
              </a:rPr>
              <a:t> y </a:t>
            </a:r>
            <a:r>
              <a:rPr lang="en-GB" dirty="0" err="1" smtClean="0">
                <a:latin typeface="Segoe WP SemiLight"/>
                <a:cs typeface="Segoe WP SemiLight"/>
              </a:rPr>
              <a:t>como</a:t>
            </a:r>
            <a:r>
              <a:rPr lang="en-GB" dirty="0" smtClean="0">
                <a:latin typeface="Segoe WP SemiLight"/>
                <a:cs typeface="Segoe WP SemiLight"/>
              </a:rPr>
              <a:t> </a:t>
            </a:r>
            <a:r>
              <a:rPr lang="en-GB" dirty="0" err="1" smtClean="0">
                <a:latin typeface="Segoe WP SemiLight"/>
                <a:cs typeface="Segoe WP SemiLight"/>
              </a:rPr>
              <a:t>podemos</a:t>
            </a:r>
            <a:r>
              <a:rPr lang="en-GB" dirty="0" smtClean="0">
                <a:latin typeface="Segoe WP SemiLight"/>
                <a:cs typeface="Segoe WP SemiLight"/>
              </a:rPr>
              <a:t> observer en el </a:t>
            </a:r>
            <a:r>
              <a:rPr lang="en-GB" dirty="0" err="1" smtClean="0">
                <a:latin typeface="Segoe WP SemiLight"/>
                <a:cs typeface="Segoe WP SemiLight"/>
              </a:rPr>
              <a:t>código</a:t>
            </a:r>
            <a:r>
              <a:rPr lang="en-GB" dirty="0" smtClean="0">
                <a:latin typeface="Segoe WP SemiLight"/>
                <a:cs typeface="Segoe WP SemiLight"/>
              </a:rPr>
              <a:t> superior.</a:t>
            </a:r>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Mejorando</a:t>
            </a:r>
            <a:r>
              <a:rPr lang="en-GB" dirty="0" smtClean="0"/>
              <a:t> </a:t>
            </a:r>
            <a:r>
              <a:rPr lang="en-GB" dirty="0" err="1" smtClean="0"/>
              <a:t>las</a:t>
            </a:r>
            <a:r>
              <a:rPr lang="en-GB" dirty="0" smtClean="0"/>
              <a:t> </a:t>
            </a:r>
            <a:r>
              <a:rPr lang="en-GB" dirty="0" err="1" smtClean="0"/>
              <a:t>capturas</a:t>
            </a:r>
            <a:endParaRPr lang="en-GB" dirty="0"/>
          </a:p>
        </p:txBody>
      </p:sp>
      <p:sp>
        <p:nvSpPr>
          <p:cNvPr id="4" name="Slide Number Placeholder 3"/>
          <p:cNvSpPr>
            <a:spLocks noGrp="1"/>
          </p:cNvSpPr>
          <p:nvPr>
            <p:ph type="sldNum" sz="quarter" idx="20"/>
          </p:nvPr>
        </p:nvSpPr>
        <p:spPr>
          <a:xfrm>
            <a:off x="457200" y="4490984"/>
            <a:ext cx="228926" cy="138504"/>
          </a:xfrm>
        </p:spPr>
        <p:txBody>
          <a:bodyPr/>
          <a:lstStyle/>
          <a:p>
            <a:fld id="{271031BA-9959-4FE2-909F-37D65262A7B4}" type="slidenum">
              <a:rPr lang="en-US" smtClean="0"/>
              <a:pPr/>
              <a:t>23</a:t>
            </a:fld>
            <a:endParaRPr lang="en-US" dirty="0"/>
          </a:p>
        </p:txBody>
      </p:sp>
      <p:sp>
        <p:nvSpPr>
          <p:cNvPr id="5" name="Rectangle 4"/>
          <p:cNvSpPr>
            <a:spLocks noChangeArrowheads="1"/>
          </p:cNvSpPr>
          <p:nvPr/>
        </p:nvSpPr>
        <p:spPr bwMode="invGray">
          <a:xfrm>
            <a:off x="494254" y="1022859"/>
            <a:ext cx="8105775" cy="1812472"/>
          </a:xfrm>
          <a:prstGeom prst="rect">
            <a:avLst/>
          </a:prstGeom>
          <a:solidFill>
            <a:schemeClr val="bg1">
              <a:alpha val="79999"/>
            </a:schemeClr>
          </a:solidFill>
          <a:ln w="12700" algn="ctr">
            <a:solidFill>
              <a:schemeClr val="accent5"/>
            </a:solidFill>
            <a:miter lim="800000"/>
            <a:headEnd/>
            <a:tailEnd/>
          </a:ln>
        </p:spPr>
        <p:txBody>
          <a:bodyPr wrap="none" lIns="182880" tIns="182880" rIns="182880"/>
          <a:lstStyle/>
          <a:p>
            <a:r>
              <a:rPr lang="en-GB" sz="1600" dirty="0">
                <a:solidFill>
                  <a:srgbClr val="008000"/>
                </a:solidFill>
                <a:highlight>
                  <a:srgbClr val="FFFFFF"/>
                </a:highlight>
                <a:latin typeface="Consolas"/>
              </a:rPr>
              <a:t>// Show graphics profiling information while debugging.</a:t>
            </a:r>
            <a:endParaRPr lang="en-GB" sz="1600" dirty="0">
              <a:solidFill>
                <a:srgbClr val="000000"/>
              </a:solidFill>
              <a:highlight>
                <a:srgbClr val="FFFFFF"/>
              </a:highlight>
              <a:latin typeface="Consolas"/>
            </a:endParaRPr>
          </a:p>
          <a:p>
            <a:r>
              <a:rPr lang="en-GB" sz="1600" dirty="0">
                <a:solidFill>
                  <a:srgbClr val="0000FF"/>
                </a:solidFill>
                <a:highlight>
                  <a:srgbClr val="FFFFFF"/>
                </a:highlight>
                <a:latin typeface="Consolas"/>
              </a:rPr>
              <a:t>if</a:t>
            </a:r>
            <a:r>
              <a:rPr lang="en-GB" sz="1600" dirty="0">
                <a:solidFill>
                  <a:srgbClr val="000000"/>
                </a:solidFill>
                <a:highlight>
                  <a:srgbClr val="FFFFFF"/>
                </a:highlight>
                <a:latin typeface="Consolas"/>
              </a:rPr>
              <a:t> (</a:t>
            </a:r>
            <a:r>
              <a:rPr lang="en-GB" sz="1600" dirty="0" err="1">
                <a:solidFill>
                  <a:srgbClr val="2B91AF"/>
                </a:solidFill>
                <a:highlight>
                  <a:srgbClr val="FFFFFF"/>
                </a:highlight>
                <a:latin typeface="Consolas"/>
              </a:rPr>
              <a:t>Debugger</a:t>
            </a:r>
            <a:r>
              <a:rPr lang="en-GB" sz="1600" dirty="0" err="1">
                <a:solidFill>
                  <a:srgbClr val="000000"/>
                </a:solidFill>
                <a:highlight>
                  <a:srgbClr val="FFFFFF"/>
                </a:highlight>
                <a:latin typeface="Consolas"/>
              </a:rPr>
              <a:t>.IsAttached</a:t>
            </a:r>
            <a:r>
              <a:rPr lang="en-GB" sz="1600" dirty="0">
                <a:solidFill>
                  <a:srgbClr val="000000"/>
                </a:solidFill>
                <a:highlight>
                  <a:srgbClr val="FFFFFF"/>
                </a:highlight>
                <a:latin typeface="Consolas"/>
              </a:rPr>
              <a:t>)</a:t>
            </a:r>
          </a:p>
          <a:p>
            <a:r>
              <a:rPr lang="en-GB" sz="1600" dirty="0">
                <a:solidFill>
                  <a:srgbClr val="000000"/>
                </a:solidFill>
                <a:highlight>
                  <a:srgbClr val="FFFFFF"/>
                </a:highlight>
                <a:latin typeface="Consolas"/>
              </a:rPr>
              <a:t>{</a:t>
            </a:r>
          </a:p>
          <a:p>
            <a:r>
              <a:rPr lang="en-GB" sz="1600" dirty="0">
                <a:solidFill>
                  <a:srgbClr val="000000"/>
                </a:solidFill>
                <a:highlight>
                  <a:srgbClr val="FFFFFF"/>
                </a:highlight>
                <a:latin typeface="Consolas"/>
              </a:rPr>
              <a:t>    </a:t>
            </a:r>
            <a:r>
              <a:rPr lang="en-GB" sz="1600" dirty="0">
                <a:solidFill>
                  <a:srgbClr val="008000"/>
                </a:solidFill>
                <a:highlight>
                  <a:srgbClr val="FFFFFF"/>
                </a:highlight>
                <a:latin typeface="Consolas"/>
              </a:rPr>
              <a:t>// Display the current frame rate counters.</a:t>
            </a:r>
            <a:endParaRPr lang="en-GB" sz="1600" dirty="0">
              <a:solidFill>
                <a:srgbClr val="000000"/>
              </a:solidFill>
              <a:highlight>
                <a:srgbClr val="FFFFFF"/>
              </a:highlight>
              <a:latin typeface="Consolas"/>
            </a:endParaRPr>
          </a:p>
          <a:p>
            <a:r>
              <a:rPr lang="en-GB" sz="1600" dirty="0">
                <a:solidFill>
                  <a:srgbClr val="000000"/>
                </a:solidFill>
                <a:highlight>
                  <a:srgbClr val="FFFFFF"/>
                </a:highlight>
                <a:latin typeface="Consolas"/>
              </a:rPr>
              <a:t>    </a:t>
            </a:r>
            <a:r>
              <a:rPr lang="en-GB" sz="1600" dirty="0" err="1">
                <a:solidFill>
                  <a:srgbClr val="2B91AF"/>
                </a:solidFill>
                <a:highlight>
                  <a:srgbClr val="FFFFFF"/>
                </a:highlight>
                <a:latin typeface="Consolas"/>
              </a:rPr>
              <a:t>Application</a:t>
            </a:r>
            <a:r>
              <a:rPr lang="en-GB" sz="1600" dirty="0" err="1">
                <a:solidFill>
                  <a:srgbClr val="000000"/>
                </a:solidFill>
                <a:highlight>
                  <a:srgbClr val="FFFFFF"/>
                </a:highlight>
                <a:latin typeface="Consolas"/>
              </a:rPr>
              <a:t>.Current.Host.Settings.EnableFrameRateCounter</a:t>
            </a:r>
            <a:r>
              <a:rPr lang="en-GB" sz="1600" dirty="0">
                <a:solidFill>
                  <a:srgbClr val="000000"/>
                </a:solidFill>
                <a:highlight>
                  <a:srgbClr val="FFFFFF"/>
                </a:highlight>
                <a:latin typeface="Consolas"/>
              </a:rPr>
              <a:t> = </a:t>
            </a:r>
            <a:r>
              <a:rPr lang="en-GB" sz="1600" dirty="0">
                <a:solidFill>
                  <a:srgbClr val="0000FF"/>
                </a:solidFill>
                <a:highlight>
                  <a:srgbClr val="FFFFFF"/>
                </a:highlight>
                <a:latin typeface="Consolas"/>
              </a:rPr>
              <a:t>false</a:t>
            </a:r>
            <a:r>
              <a:rPr lang="en-GB" sz="1600" dirty="0" smtClean="0">
                <a:solidFill>
                  <a:srgbClr val="000000"/>
                </a:solidFill>
                <a:highlight>
                  <a:srgbClr val="FFFFFF"/>
                </a:highlight>
                <a:latin typeface="Consolas"/>
              </a:rPr>
              <a:t>;</a:t>
            </a:r>
          </a:p>
          <a:p>
            <a:r>
              <a:rPr lang="en-GB" sz="1600" dirty="0">
                <a:solidFill>
                  <a:srgbClr val="000000"/>
                </a:solidFill>
                <a:highlight>
                  <a:srgbClr val="FFFFFF"/>
                </a:highlight>
                <a:latin typeface="Consolas"/>
              </a:rPr>
              <a:t>}</a:t>
            </a:r>
          </a:p>
        </p:txBody>
      </p:sp>
    </p:spTree>
    <p:extLst>
      <p:ext uri="{BB962C8B-B14F-4D97-AF65-F5344CB8AC3E}">
        <p14:creationId xmlns:p14="http://schemas.microsoft.com/office/powerpoint/2010/main" val="41232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4041508"/>
            <a:ext cx="8229600" cy="459054"/>
          </a:xfrm>
        </p:spPr>
        <p:txBody>
          <a:bodyPr/>
          <a:lstStyle/>
          <a:p>
            <a:r>
              <a:rPr lang="en-GB" dirty="0" err="1" smtClean="0">
                <a:latin typeface="Segoe WP SemiLight"/>
                <a:cs typeface="Segoe WP SemiLight"/>
              </a:rPr>
              <a:t>Seleccionaremos</a:t>
            </a:r>
            <a:r>
              <a:rPr lang="en-GB" dirty="0" smtClean="0">
                <a:latin typeface="Segoe WP SemiLight"/>
                <a:cs typeface="Segoe WP SemiLight"/>
              </a:rPr>
              <a:t> la </a:t>
            </a:r>
            <a:r>
              <a:rPr lang="en-GB" dirty="0" err="1" smtClean="0">
                <a:latin typeface="Segoe WP SemiLight"/>
                <a:cs typeface="Segoe WP SemiLight"/>
              </a:rPr>
              <a:t>pestaña</a:t>
            </a:r>
            <a:r>
              <a:rPr lang="en-GB" dirty="0" smtClean="0">
                <a:latin typeface="Segoe WP SemiLight"/>
                <a:cs typeface="Segoe WP SemiLight"/>
              </a:rPr>
              <a:t> “Test </a:t>
            </a:r>
            <a:r>
              <a:rPr lang="en-GB" dirty="0" err="1" smtClean="0">
                <a:latin typeface="Segoe WP SemiLight"/>
                <a:cs typeface="Segoe WP SemiLight"/>
              </a:rPr>
              <a:t>Automáticos</a:t>
            </a:r>
            <a:r>
              <a:rPr lang="en-GB" dirty="0" smtClean="0">
                <a:latin typeface="Segoe WP SemiLight"/>
                <a:cs typeface="Segoe WP SemiLight"/>
              </a:rPr>
              <a:t>” para </a:t>
            </a:r>
            <a:r>
              <a:rPr lang="en-GB" dirty="0" err="1" smtClean="0">
                <a:latin typeface="Segoe WP SemiLight"/>
                <a:cs typeface="Segoe WP SemiLight"/>
              </a:rPr>
              <a:t>ver</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pruebas</a:t>
            </a:r>
            <a:r>
              <a:rPr lang="en-GB" dirty="0" smtClean="0">
                <a:latin typeface="Segoe WP SemiLight"/>
                <a:cs typeface="Segoe WP SemiLight"/>
              </a:rPr>
              <a:t> se </a:t>
            </a:r>
            <a:r>
              <a:rPr lang="en-GB" dirty="0" err="1" smtClean="0">
                <a:latin typeface="Segoe WP SemiLight"/>
                <a:cs typeface="Segoe WP SemiLight"/>
              </a:rPr>
              <a:t>realizarán</a:t>
            </a:r>
            <a:r>
              <a:rPr lang="en-GB" dirty="0" smtClean="0">
                <a:latin typeface="Segoe WP SemiLight"/>
                <a:cs typeface="Segoe WP SemiLight"/>
              </a:rPr>
              <a:t> en </a:t>
            </a:r>
            <a:r>
              <a:rPr lang="en-GB" dirty="0" err="1" smtClean="0">
                <a:latin typeface="Segoe WP SemiLight"/>
                <a:cs typeface="Segoe WP SemiLight"/>
              </a:rPr>
              <a:t>este</a:t>
            </a:r>
            <a:r>
              <a:rPr lang="en-GB" dirty="0" smtClean="0">
                <a:latin typeface="Segoe WP SemiLight"/>
                <a:cs typeface="Segoe WP SemiLight"/>
              </a:rPr>
              <a:t> </a:t>
            </a:r>
            <a:r>
              <a:rPr lang="en-GB" dirty="0" err="1" smtClean="0">
                <a:latin typeface="Segoe WP SemiLight"/>
                <a:cs typeface="Segoe WP SemiLight"/>
              </a:rPr>
              <a:t>apartado</a:t>
            </a:r>
            <a:r>
              <a:rPr lang="en-GB" dirty="0" smtClean="0">
                <a:latin typeface="Segoe WP SemiLight"/>
                <a:cs typeface="Segoe WP SemiLight"/>
              </a:rPr>
              <a:t>.</a:t>
            </a:r>
            <a:endParaRPr lang="en-GB" dirty="0">
              <a:latin typeface="Segoe WP SemiLight"/>
              <a:cs typeface="Segoe WP SemiLight"/>
            </a:endParaRPr>
          </a:p>
        </p:txBody>
      </p:sp>
      <p:sp>
        <p:nvSpPr>
          <p:cNvPr id="3" name="Title 2"/>
          <p:cNvSpPr>
            <a:spLocks noGrp="1"/>
          </p:cNvSpPr>
          <p:nvPr>
            <p:ph type="title"/>
          </p:nvPr>
        </p:nvSpPr>
        <p:spPr>
          <a:xfrm>
            <a:off x="457200" y="401955"/>
            <a:ext cx="8229600" cy="384721"/>
          </a:xfrm>
        </p:spPr>
        <p:txBody>
          <a:bodyPr/>
          <a:lstStyle/>
          <a:p>
            <a:r>
              <a:rPr lang="en-GB" dirty="0" smtClean="0"/>
              <a:t>Store Test Kit. Test </a:t>
            </a:r>
            <a:r>
              <a:rPr lang="en-GB" dirty="0" err="1" smtClean="0"/>
              <a:t>Automáticos</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24</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11" y="1138176"/>
            <a:ext cx="7692128" cy="27522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67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2610577"/>
            <a:ext cx="8229600" cy="1889985"/>
          </a:xfrm>
        </p:spPr>
        <p:txBody>
          <a:bodyPr/>
          <a:lstStyle/>
          <a:p>
            <a:r>
              <a:rPr lang="en-GB" dirty="0" smtClean="0">
                <a:latin typeface="Segoe WP SemiLight"/>
                <a:cs typeface="Segoe WP SemiLight"/>
              </a:rPr>
              <a:t>La </a:t>
            </a:r>
            <a:r>
              <a:rPr lang="en-GB" dirty="0" err="1" smtClean="0">
                <a:latin typeface="Segoe WP SemiLight"/>
                <a:cs typeface="Segoe WP SemiLight"/>
              </a:rPr>
              <a:t>primera</a:t>
            </a:r>
            <a:r>
              <a:rPr lang="en-GB" dirty="0" smtClean="0">
                <a:latin typeface="Segoe WP SemiLight"/>
                <a:cs typeface="Segoe WP SemiLight"/>
              </a:rPr>
              <a:t> de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pruebas</a:t>
            </a:r>
            <a:r>
              <a:rPr lang="en-GB" dirty="0" smtClean="0">
                <a:latin typeface="Segoe WP SemiLight"/>
                <a:cs typeface="Segoe WP SemiLight"/>
              </a:rPr>
              <a:t> </a:t>
            </a:r>
            <a:r>
              <a:rPr lang="en-GB" dirty="0" err="1" smtClean="0">
                <a:latin typeface="Segoe WP SemiLight"/>
                <a:cs typeface="Segoe WP SemiLight"/>
              </a:rPr>
              <a:t>automáticas</a:t>
            </a:r>
            <a:r>
              <a:rPr lang="en-GB" dirty="0" smtClean="0">
                <a:latin typeface="Segoe WP SemiLight"/>
                <a:cs typeface="Segoe WP SemiLight"/>
              </a:rPr>
              <a:t> </a:t>
            </a:r>
            <a:r>
              <a:rPr lang="en-GB" dirty="0" err="1" smtClean="0">
                <a:latin typeface="Segoe WP SemiLight"/>
                <a:cs typeface="Segoe WP SemiLight"/>
              </a:rPr>
              <a:t>realizan</a:t>
            </a:r>
            <a:r>
              <a:rPr lang="en-GB" dirty="0" smtClean="0">
                <a:latin typeface="Segoe WP SemiLight"/>
                <a:cs typeface="Segoe WP SemiLight"/>
              </a:rPr>
              <a:t> </a:t>
            </a:r>
            <a:r>
              <a:rPr lang="en-GB" dirty="0" err="1" smtClean="0">
                <a:latin typeface="Segoe WP SemiLight"/>
                <a:cs typeface="Segoe WP SemiLight"/>
              </a:rPr>
              <a:t>pruebas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verifican</a:t>
            </a:r>
            <a:r>
              <a:rPr lang="en-GB" dirty="0" smtClean="0">
                <a:latin typeface="Segoe WP SemiLight"/>
                <a:cs typeface="Segoe WP SemiLight"/>
              </a:rPr>
              <a:t> la </a:t>
            </a:r>
            <a:r>
              <a:rPr lang="en-GB" dirty="0" err="1" smtClean="0">
                <a:latin typeface="Segoe WP SemiLight"/>
                <a:cs typeface="Segoe WP SemiLight"/>
              </a:rPr>
              <a:t>solución</a:t>
            </a:r>
            <a:r>
              <a:rPr lang="en-GB" dirty="0" smtClean="0">
                <a:latin typeface="Segoe WP SemiLight"/>
                <a:cs typeface="Segoe WP SemiLight"/>
              </a:rPr>
              <a:t>.</a:t>
            </a:r>
          </a:p>
          <a:p>
            <a:r>
              <a:rPr lang="en-GB" dirty="0" smtClean="0">
                <a:latin typeface="Segoe WP SemiLight"/>
                <a:cs typeface="Segoe WP SemiLight"/>
              </a:rPr>
              <a:t>Se </a:t>
            </a:r>
            <a:r>
              <a:rPr lang="en-GB" dirty="0" err="1" smtClean="0">
                <a:latin typeface="Segoe WP SemiLight"/>
                <a:cs typeface="Segoe WP SemiLight"/>
              </a:rPr>
              <a:t>asegura</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el XAP </a:t>
            </a:r>
            <a:r>
              <a:rPr lang="en-GB" dirty="0" err="1" smtClean="0">
                <a:latin typeface="Segoe WP SemiLight"/>
                <a:cs typeface="Segoe WP SemiLight"/>
              </a:rPr>
              <a:t>cuenta</a:t>
            </a:r>
            <a:r>
              <a:rPr lang="en-GB" dirty="0" smtClean="0">
                <a:latin typeface="Segoe WP SemiLight"/>
                <a:cs typeface="Segoe WP SemiLight"/>
              </a:rPr>
              <a:t> con un </a:t>
            </a:r>
            <a:r>
              <a:rPr lang="en-GB" dirty="0" err="1" smtClean="0">
                <a:latin typeface="Segoe WP SemiLight"/>
                <a:cs typeface="Segoe WP SemiLight"/>
              </a:rPr>
              <a:t>tamaño</a:t>
            </a:r>
            <a:r>
              <a:rPr lang="en-GB" dirty="0" smtClean="0">
                <a:latin typeface="Segoe WP SemiLight"/>
                <a:cs typeface="Segoe WP SemiLight"/>
              </a:rPr>
              <a:t> </a:t>
            </a:r>
            <a:r>
              <a:rPr lang="en-GB" dirty="0" err="1" smtClean="0">
                <a:latin typeface="Segoe WP SemiLight"/>
                <a:cs typeface="Segoe WP SemiLight"/>
              </a:rPr>
              <a:t>adecuado</a:t>
            </a:r>
            <a:r>
              <a:rPr lang="en-GB" dirty="0" smtClean="0">
                <a:latin typeface="Segoe WP SemiLight"/>
                <a:cs typeface="Segoe WP SemiLight"/>
              </a:rPr>
              <a:t>, y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todos</a:t>
            </a:r>
            <a:r>
              <a:rPr lang="en-GB" dirty="0" smtClean="0">
                <a:latin typeface="Segoe WP SemiLight"/>
                <a:cs typeface="Segoe WP SemiLight"/>
              </a:rPr>
              <a:t> los </a:t>
            </a:r>
            <a:r>
              <a:rPr lang="en-GB" dirty="0" err="1" smtClean="0">
                <a:latin typeface="Segoe WP SemiLight"/>
                <a:cs typeface="Segoe WP SemiLight"/>
              </a:rPr>
              <a:t>iconos</a:t>
            </a:r>
            <a:r>
              <a:rPr lang="en-GB" dirty="0" smtClean="0">
                <a:latin typeface="Segoe WP SemiLight"/>
                <a:cs typeface="Segoe WP SemiLight"/>
              </a:rPr>
              <a:t> y </a:t>
            </a:r>
            <a:r>
              <a:rPr lang="en-GB" dirty="0" err="1" smtClean="0">
                <a:latin typeface="Segoe WP SemiLight"/>
                <a:cs typeface="Segoe WP SemiLight"/>
              </a:rPr>
              <a:t>capturas</a:t>
            </a:r>
            <a:r>
              <a:rPr lang="en-GB" dirty="0" smtClean="0">
                <a:latin typeface="Segoe WP SemiLight"/>
                <a:cs typeface="Segoe WP SemiLight"/>
              </a:rPr>
              <a:t> de </a:t>
            </a:r>
            <a:r>
              <a:rPr lang="en-GB" dirty="0" err="1" smtClean="0">
                <a:latin typeface="Segoe WP SemiLight"/>
                <a:cs typeface="Segoe WP SemiLight"/>
              </a:rPr>
              <a:t>pantalla</a:t>
            </a:r>
            <a:r>
              <a:rPr lang="en-GB" dirty="0" smtClean="0">
                <a:latin typeface="Segoe WP SemiLight"/>
                <a:cs typeface="Segoe WP SemiLight"/>
              </a:rPr>
              <a:t> </a:t>
            </a:r>
            <a:r>
              <a:rPr lang="en-GB" dirty="0" err="1" smtClean="0">
                <a:latin typeface="Segoe WP SemiLight"/>
                <a:cs typeface="Segoe WP SemiLight"/>
              </a:rPr>
              <a:t>están</a:t>
            </a:r>
            <a:r>
              <a:rPr lang="en-GB" dirty="0" smtClean="0">
                <a:latin typeface="Segoe WP SemiLight"/>
                <a:cs typeface="Segoe WP SemiLight"/>
              </a:rPr>
              <a:t> </a:t>
            </a:r>
            <a:r>
              <a:rPr lang="en-GB" dirty="0" err="1" smtClean="0">
                <a:latin typeface="Segoe WP SemiLight"/>
                <a:cs typeface="Segoe WP SemiLight"/>
              </a:rPr>
              <a:t>disponibles</a:t>
            </a:r>
            <a:r>
              <a:rPr lang="en-GB" dirty="0" smtClean="0">
                <a:latin typeface="Segoe WP SemiLight"/>
                <a:cs typeface="Segoe WP SemiLight"/>
              </a:rPr>
              <a:t> y son </a:t>
            </a:r>
            <a:r>
              <a:rPr lang="en-GB" dirty="0" err="1" smtClean="0">
                <a:latin typeface="Segoe WP SemiLight"/>
                <a:cs typeface="Segoe WP SemiLight"/>
              </a:rPr>
              <a:t>adecuados</a:t>
            </a:r>
            <a:r>
              <a:rPr lang="en-GB" dirty="0" smtClean="0">
                <a:latin typeface="Segoe WP SemiLight"/>
                <a:cs typeface="Segoe WP SemiLight"/>
              </a:rPr>
              <a:t>.</a:t>
            </a:r>
          </a:p>
          <a:p>
            <a:r>
              <a:rPr lang="en-GB" dirty="0" smtClean="0">
                <a:latin typeface="Segoe WP SemiLight"/>
                <a:cs typeface="Segoe WP SemiLight"/>
              </a:rPr>
              <a:t>En </a:t>
            </a:r>
            <a:r>
              <a:rPr lang="en-GB" dirty="0" err="1" smtClean="0">
                <a:latin typeface="Segoe WP SemiLight"/>
                <a:cs typeface="Segoe WP SemiLight"/>
              </a:rPr>
              <a:t>nuestro</a:t>
            </a:r>
            <a:r>
              <a:rPr lang="en-GB" dirty="0" smtClean="0">
                <a:latin typeface="Segoe WP SemiLight"/>
                <a:cs typeface="Segoe WP SemiLight"/>
              </a:rPr>
              <a:t> </a:t>
            </a:r>
            <a:r>
              <a:rPr lang="en-GB" dirty="0" err="1" smtClean="0">
                <a:latin typeface="Segoe WP SemiLight"/>
                <a:cs typeface="Segoe WP SemiLight"/>
              </a:rPr>
              <a:t>ejemplo</a:t>
            </a:r>
            <a:r>
              <a:rPr lang="en-GB" dirty="0" smtClean="0">
                <a:latin typeface="Segoe WP SemiLight"/>
                <a:cs typeface="Segoe WP SemiLight"/>
              </a:rPr>
              <a:t>, el test </a:t>
            </a:r>
            <a:r>
              <a:rPr lang="en-GB" dirty="0" err="1" smtClean="0">
                <a:latin typeface="Segoe WP SemiLight"/>
                <a:cs typeface="Segoe WP SemiLight"/>
              </a:rPr>
              <a:t>falla</a:t>
            </a:r>
            <a:r>
              <a:rPr lang="en-GB" dirty="0" smtClean="0">
                <a:latin typeface="Segoe WP SemiLight"/>
                <a:cs typeface="Segoe WP SemiLight"/>
              </a:rPr>
              <a:t> </a:t>
            </a:r>
            <a:r>
              <a:rPr lang="en-GB" dirty="0" err="1" smtClean="0">
                <a:latin typeface="Segoe WP SemiLight"/>
                <a:cs typeface="Segoe WP SemiLight"/>
              </a:rPr>
              <a:t>porque</a:t>
            </a:r>
            <a:r>
              <a:rPr lang="en-GB" dirty="0" smtClean="0">
                <a:latin typeface="Segoe WP SemiLight"/>
                <a:cs typeface="Segoe WP SemiLight"/>
              </a:rPr>
              <a:t> no </a:t>
            </a:r>
            <a:r>
              <a:rPr lang="en-GB" dirty="0" err="1" smtClean="0">
                <a:latin typeface="Segoe WP SemiLight"/>
                <a:cs typeface="Segoe WP SemiLight"/>
              </a:rPr>
              <a:t>hemos</a:t>
            </a:r>
            <a:r>
              <a:rPr lang="en-GB" dirty="0" smtClean="0">
                <a:latin typeface="Segoe WP SemiLight"/>
                <a:cs typeface="Segoe WP SemiLight"/>
              </a:rPr>
              <a:t> </a:t>
            </a:r>
            <a:r>
              <a:rPr lang="en-GB" dirty="0" err="1" smtClean="0">
                <a:latin typeface="Segoe WP SemiLight"/>
                <a:cs typeface="Segoe WP SemiLight"/>
              </a:rPr>
              <a:t>incluido</a:t>
            </a:r>
            <a:r>
              <a:rPr lang="en-GB" dirty="0" smtClean="0">
                <a:latin typeface="Segoe WP SemiLight"/>
                <a:cs typeface="Segoe WP SemiLight"/>
              </a:rPr>
              <a:t> </a:t>
            </a:r>
            <a:r>
              <a:rPr lang="en-GB" dirty="0" err="1" smtClean="0">
                <a:latin typeface="Segoe WP SemiLight"/>
                <a:cs typeface="Segoe WP SemiLight"/>
              </a:rPr>
              <a:t>capturas</a:t>
            </a:r>
            <a:r>
              <a:rPr lang="en-GB" dirty="0" smtClean="0">
                <a:latin typeface="Segoe WP SemiLight"/>
                <a:cs typeface="Segoe WP SemiLight"/>
              </a:rPr>
              <a:t> de la </a:t>
            </a:r>
            <a:r>
              <a:rPr lang="en-GB" dirty="0" err="1" smtClean="0">
                <a:latin typeface="Segoe WP SemiLight"/>
                <a:cs typeface="Segoe WP SemiLight"/>
              </a:rPr>
              <a:t>Aplicación</a:t>
            </a:r>
            <a:r>
              <a:rPr lang="en-GB" dirty="0" smtClean="0">
                <a:latin typeface="Segoe WP SemiLight"/>
                <a:cs typeface="Segoe WP SemiLight"/>
              </a:rPr>
              <a:t> para la </a:t>
            </a:r>
            <a:r>
              <a:rPr lang="en-GB" dirty="0" err="1" smtClean="0">
                <a:latin typeface="Segoe WP SemiLight"/>
                <a:cs typeface="Segoe WP SemiLight"/>
              </a:rPr>
              <a:t>resolución</a:t>
            </a:r>
            <a:r>
              <a:rPr lang="en-GB" dirty="0" smtClean="0">
                <a:latin typeface="Segoe WP SemiLight"/>
                <a:cs typeface="Segoe WP SemiLight"/>
              </a:rPr>
              <a:t> 720p.</a:t>
            </a:r>
            <a:endParaRPr lang="en-GB" dirty="0">
              <a:latin typeface="Segoe WP SemiLight"/>
              <a:cs typeface="Segoe WP SemiLight"/>
            </a:endParaRPr>
          </a:p>
        </p:txBody>
      </p:sp>
      <p:sp>
        <p:nvSpPr>
          <p:cNvPr id="3" name="Title 2"/>
          <p:cNvSpPr>
            <a:spLocks noGrp="1"/>
          </p:cNvSpPr>
          <p:nvPr>
            <p:ph type="title"/>
          </p:nvPr>
        </p:nvSpPr>
        <p:spPr>
          <a:xfrm>
            <a:off x="457200" y="401955"/>
            <a:ext cx="8229600" cy="384721"/>
          </a:xfrm>
        </p:spPr>
        <p:txBody>
          <a:bodyPr/>
          <a:lstStyle/>
          <a:p>
            <a:r>
              <a:rPr lang="en-GB" dirty="0" smtClean="0"/>
              <a:t>Los Test </a:t>
            </a:r>
            <a:r>
              <a:rPr lang="en-GB" dirty="0" err="1" smtClean="0"/>
              <a:t>automáticos</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25</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045340"/>
            <a:ext cx="8040915" cy="13047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71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4041508"/>
            <a:ext cx="8229600" cy="459054"/>
          </a:xfrm>
        </p:spPr>
        <p:txBody>
          <a:bodyPr/>
          <a:lstStyle/>
          <a:p>
            <a:r>
              <a:rPr lang="en-GB" dirty="0" smtClean="0">
                <a:latin typeface="Segoe WP SemiLight"/>
                <a:cs typeface="Segoe WP SemiLight"/>
              </a:rPr>
              <a:t>Se </a:t>
            </a:r>
            <a:r>
              <a:rPr lang="en-GB" dirty="0" err="1" smtClean="0">
                <a:latin typeface="Segoe WP SemiLight"/>
                <a:cs typeface="Segoe WP SemiLight"/>
              </a:rPr>
              <a:t>realizan</a:t>
            </a:r>
            <a:r>
              <a:rPr lang="en-GB" dirty="0" smtClean="0">
                <a:latin typeface="Segoe WP SemiLight"/>
                <a:cs typeface="Segoe WP SemiLight"/>
              </a:rPr>
              <a:t> </a:t>
            </a:r>
            <a:r>
              <a:rPr lang="en-GB" dirty="0" err="1" smtClean="0">
                <a:latin typeface="Segoe WP SemiLight"/>
                <a:cs typeface="Segoe WP SemiLight"/>
              </a:rPr>
              <a:t>múltiples</a:t>
            </a:r>
            <a:r>
              <a:rPr lang="en-GB" dirty="0" smtClean="0">
                <a:latin typeface="Segoe WP SemiLight"/>
                <a:cs typeface="Segoe WP SemiLight"/>
              </a:rPr>
              <a:t> </a:t>
            </a:r>
            <a:r>
              <a:rPr lang="en-GB" dirty="0" err="1" smtClean="0">
                <a:latin typeface="Segoe WP SemiLight"/>
                <a:cs typeface="Segoe WP SemiLight"/>
              </a:rPr>
              <a:t>pruebas</a:t>
            </a:r>
            <a:r>
              <a:rPr lang="en-GB" dirty="0" smtClean="0">
                <a:latin typeface="Segoe WP SemiLight"/>
                <a:cs typeface="Segoe WP SemiLight"/>
              </a:rPr>
              <a:t> para </a:t>
            </a:r>
            <a:r>
              <a:rPr lang="en-GB" dirty="0" err="1" smtClean="0">
                <a:latin typeface="Segoe WP SemiLight"/>
                <a:cs typeface="Segoe WP SemiLight"/>
              </a:rPr>
              <a:t>garantizar</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cumple</a:t>
            </a:r>
            <a:r>
              <a:rPr lang="en-GB" dirty="0" smtClean="0">
                <a:latin typeface="Segoe WP SemiLight"/>
                <a:cs typeface="Segoe WP SemiLight"/>
              </a:rPr>
              <a:t> con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políticas</a:t>
            </a:r>
            <a:r>
              <a:rPr lang="en-GB" dirty="0" smtClean="0">
                <a:latin typeface="Segoe WP SemiLight"/>
                <a:cs typeface="Segoe WP SemiLight"/>
              </a:rPr>
              <a:t> de la </a:t>
            </a:r>
            <a:r>
              <a:rPr lang="en-GB" dirty="0" err="1" smtClean="0">
                <a:latin typeface="Segoe WP SemiLight"/>
                <a:cs typeface="Segoe WP SemiLight"/>
              </a:rPr>
              <a:t>tienda</a:t>
            </a:r>
            <a:r>
              <a:rPr lang="en-GB" dirty="0" smtClean="0">
                <a:latin typeface="Segoe WP SemiLight"/>
                <a:cs typeface="Segoe WP SemiLight"/>
              </a:rPr>
              <a:t>.</a:t>
            </a:r>
            <a:endParaRPr lang="en-GB" dirty="0">
              <a:latin typeface="Segoe WP SemiLight"/>
              <a:cs typeface="Segoe WP SemiLight"/>
            </a:endParaRPr>
          </a:p>
        </p:txBody>
      </p:sp>
      <p:sp>
        <p:nvSpPr>
          <p:cNvPr id="3" name="Title 2"/>
          <p:cNvSpPr>
            <a:spLocks noGrp="1"/>
          </p:cNvSpPr>
          <p:nvPr>
            <p:ph type="title"/>
          </p:nvPr>
        </p:nvSpPr>
        <p:spPr>
          <a:xfrm>
            <a:off x="457200" y="401955"/>
            <a:ext cx="8229600" cy="387798"/>
          </a:xfrm>
        </p:spPr>
        <p:txBody>
          <a:bodyPr/>
          <a:lstStyle/>
          <a:p>
            <a:r>
              <a:rPr lang="en-GB" dirty="0" smtClean="0"/>
              <a:t>Store Test Kit. </a:t>
            </a:r>
            <a:r>
              <a:rPr lang="en-GB" dirty="0" err="1" smtClean="0"/>
              <a:t>Análisis</a:t>
            </a:r>
            <a:r>
              <a:rPr lang="en-GB" dirty="0" smtClean="0"/>
              <a:t> de la </a:t>
            </a:r>
            <a:r>
              <a:rPr lang="en-GB" dirty="0" err="1" smtClean="0"/>
              <a:t>Aplicación</a:t>
            </a:r>
            <a:r>
              <a:rPr lang="en-GB" dirty="0" smtClean="0"/>
              <a:t>.</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26</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11" y="1138176"/>
            <a:ext cx="7692128" cy="27522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Rectangle 8"/>
          <p:cNvSpPr/>
          <p:nvPr/>
        </p:nvSpPr>
        <p:spPr>
          <a:xfrm>
            <a:off x="1548427" y="3587797"/>
            <a:ext cx="1927689" cy="302673"/>
          </a:xfrm>
          <a:prstGeom prst="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t" anchorCtr="0"/>
          <a:lstStyle/>
          <a:p>
            <a:pPr algn="ctr"/>
            <a:endParaRPr lang="en-GB" dirty="0" err="1" smtClean="0">
              <a:solidFill>
                <a:schemeClr val="tx2"/>
              </a:solidFill>
            </a:endParaRPr>
          </a:p>
        </p:txBody>
      </p:sp>
    </p:spTree>
    <p:extLst>
      <p:ext uri="{BB962C8B-B14F-4D97-AF65-F5344CB8AC3E}">
        <p14:creationId xmlns:p14="http://schemas.microsoft.com/office/powerpoint/2010/main" val="75533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GB" sz="3200" dirty="0">
                <a:latin typeface="Segoe WP SemiLight"/>
                <a:cs typeface="Segoe WP SemiLight"/>
              </a:rPr>
              <a:t>Demo </a:t>
            </a:r>
            <a:r>
              <a:rPr lang="en-GB" sz="3200" dirty="0" smtClean="0">
                <a:latin typeface="Segoe WP SemiLight"/>
                <a:cs typeface="Segoe WP SemiLight"/>
              </a:rPr>
              <a:t>2 </a:t>
            </a:r>
            <a:r>
              <a:rPr lang="en-GB" sz="3200" dirty="0">
                <a:latin typeface="Segoe WP SemiLight"/>
                <a:cs typeface="Segoe WP SemiLight"/>
              </a:rPr>
              <a:t>– </a:t>
            </a:r>
            <a:r>
              <a:rPr lang="en-GB" sz="3200" dirty="0" err="1" smtClean="0">
                <a:latin typeface="Segoe WP SemiLight"/>
                <a:cs typeface="Segoe WP SemiLight"/>
              </a:rPr>
              <a:t>Análisis</a:t>
            </a:r>
            <a:r>
              <a:rPr lang="en-GB" sz="3200" dirty="0" smtClean="0">
                <a:latin typeface="Segoe WP SemiLight"/>
                <a:cs typeface="Segoe WP SemiLight"/>
              </a:rPr>
              <a:t> de la </a:t>
            </a:r>
            <a:r>
              <a:rPr lang="en-GB" sz="3200" dirty="0" err="1" smtClean="0">
                <a:latin typeface="Segoe WP SemiLight"/>
                <a:cs typeface="Segoe WP SemiLight"/>
              </a:rPr>
              <a:t>Aplicación</a:t>
            </a:r>
            <a:endParaRPr lang="en-GB" sz="3200"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3"/>
            <a:ext cx="1893887" cy="182165"/>
          </a:xfrm>
        </p:spPr>
        <p:txBody>
          <a:bodyPr/>
          <a:lstStyle/>
          <a:p>
            <a:fld id="{A058FB3F-E98E-4320-9AC6-4B74201C9C02}" type="slidenum">
              <a:rPr lang="en-GB" smtClean="0"/>
              <a:pPr/>
              <a:t>27</a:t>
            </a:fld>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789" y="970241"/>
            <a:ext cx="1870885" cy="3372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5045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err="1" smtClean="0">
                <a:latin typeface="Segoe WP SemiLight"/>
                <a:cs typeface="Segoe WP SemiLight"/>
              </a:rPr>
              <a:t>Distribución</a:t>
            </a:r>
            <a:r>
              <a:rPr lang="en-GB" dirty="0" smtClean="0">
                <a:latin typeface="Segoe WP SemiLight"/>
                <a:cs typeface="Segoe WP SemiLight"/>
              </a:rPr>
              <a:t> de </a:t>
            </a:r>
            <a:r>
              <a:rPr lang="en-GB" dirty="0" err="1" smtClean="0">
                <a:latin typeface="Segoe WP SemiLight"/>
                <a:cs typeface="Segoe WP SemiLight"/>
              </a:rPr>
              <a:t>Aplicaciones</a:t>
            </a:r>
            <a:endParaRPr lang="en-GB"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2"/>
            <a:ext cx="1893887" cy="180975"/>
          </a:xfrm>
        </p:spPr>
        <p:txBody>
          <a:bodyPr/>
          <a:lstStyle/>
          <a:p>
            <a:fld id="{A058FB3F-E98E-4320-9AC6-4B74201C9C02}" type="slidenum">
              <a:rPr lang="en-GB" smtClean="0"/>
              <a:pPr/>
              <a:t>28</a:t>
            </a:fld>
            <a:endParaRPr lang="en-GB" dirty="0"/>
          </a:p>
        </p:txBody>
      </p:sp>
    </p:spTree>
    <p:extLst>
      <p:ext uri="{BB962C8B-B14F-4D97-AF65-F5344CB8AC3E}">
        <p14:creationId xmlns:p14="http://schemas.microsoft.com/office/powerpoint/2010/main" val="440942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200" y="1206500"/>
            <a:ext cx="8229600" cy="3294063"/>
          </a:xfrm>
        </p:spPr>
        <p:txBody>
          <a:bodyPr/>
          <a:lstStyle/>
          <a:p>
            <a:r>
              <a:rPr lang="en-GB" dirty="0" smtClean="0">
                <a:latin typeface="Segoe WP SemiLight"/>
                <a:cs typeface="Segoe WP SemiLight"/>
              </a:rPr>
              <a:t>Si </a:t>
            </a:r>
            <a:r>
              <a:rPr lang="en-GB" dirty="0" err="1" smtClean="0">
                <a:latin typeface="Segoe WP SemiLight"/>
                <a:cs typeface="Segoe WP SemiLight"/>
              </a:rPr>
              <a:t>quieres</a:t>
            </a:r>
            <a:r>
              <a:rPr lang="en-GB" dirty="0" smtClean="0">
                <a:latin typeface="Segoe WP SemiLight"/>
                <a:cs typeface="Segoe WP SemiLight"/>
              </a:rPr>
              <a:t> </a:t>
            </a:r>
            <a:r>
              <a:rPr lang="en-GB" dirty="0" err="1" smtClean="0">
                <a:latin typeface="Segoe WP SemiLight"/>
                <a:cs typeface="Segoe WP SemiLight"/>
              </a:rPr>
              <a:t>obtener</a:t>
            </a:r>
            <a:r>
              <a:rPr lang="en-GB" dirty="0" smtClean="0">
                <a:latin typeface="Segoe WP SemiLight"/>
                <a:cs typeface="Segoe WP SemiLight"/>
              </a:rPr>
              <a:t> </a:t>
            </a:r>
            <a:r>
              <a:rPr lang="en-GB" dirty="0" err="1" smtClean="0">
                <a:latin typeface="Segoe WP SemiLight"/>
                <a:cs typeface="Segoe WP SemiLight"/>
              </a:rPr>
              <a:t>tu</a:t>
            </a:r>
            <a:r>
              <a:rPr lang="en-GB" dirty="0" smtClean="0">
                <a:latin typeface="Segoe WP SemiLight"/>
                <a:cs typeface="Segoe WP SemiLight"/>
              </a:rPr>
              <a:t> </a:t>
            </a:r>
            <a:r>
              <a:rPr lang="en-GB" dirty="0" err="1" smtClean="0">
                <a:latin typeface="Segoe WP SemiLight"/>
                <a:cs typeface="Segoe WP SemiLight"/>
              </a:rPr>
              <a:t>archivo</a:t>
            </a:r>
            <a:r>
              <a:rPr lang="en-GB" dirty="0" smtClean="0">
                <a:latin typeface="Segoe WP SemiLight"/>
                <a:cs typeface="Segoe WP SemiLight"/>
              </a:rPr>
              <a:t> XAP, </a:t>
            </a:r>
            <a:r>
              <a:rPr lang="en-GB" dirty="0" err="1" smtClean="0">
                <a:latin typeface="Segoe WP SemiLight"/>
                <a:cs typeface="Segoe WP SemiLight"/>
              </a:rPr>
              <a:t>puedes</a:t>
            </a:r>
            <a:r>
              <a:rPr lang="en-GB" dirty="0" smtClean="0">
                <a:latin typeface="Segoe WP SemiLight"/>
                <a:cs typeface="Segoe WP SemiLight"/>
              </a:rPr>
              <a:t> </a:t>
            </a:r>
            <a:r>
              <a:rPr lang="en-GB" dirty="0" err="1" smtClean="0">
                <a:latin typeface="Segoe WP SemiLight"/>
                <a:cs typeface="Segoe WP SemiLight"/>
              </a:rPr>
              <a:t>encontrarlo</a:t>
            </a:r>
            <a:r>
              <a:rPr lang="en-GB" dirty="0" smtClean="0">
                <a:latin typeface="Segoe WP SemiLight"/>
                <a:cs typeface="Segoe WP SemiLight"/>
              </a:rPr>
              <a:t> </a:t>
            </a:r>
            <a:r>
              <a:rPr lang="en-GB" dirty="0" err="1" smtClean="0">
                <a:latin typeface="Segoe WP SemiLight"/>
                <a:cs typeface="Segoe WP SemiLight"/>
              </a:rPr>
              <a:t>dentro</a:t>
            </a:r>
            <a:r>
              <a:rPr lang="en-GB" dirty="0" smtClean="0">
                <a:latin typeface="Segoe WP SemiLight"/>
                <a:cs typeface="Segoe WP SemiLight"/>
              </a:rPr>
              <a:t> de la </a:t>
            </a:r>
            <a:r>
              <a:rPr lang="en-GB" dirty="0" err="1" smtClean="0">
                <a:latin typeface="Segoe WP SemiLight"/>
                <a:cs typeface="Segoe WP SemiLight"/>
              </a:rPr>
              <a:t>carpeta</a:t>
            </a:r>
            <a:r>
              <a:rPr lang="en-GB" dirty="0" smtClean="0">
                <a:latin typeface="Segoe WP SemiLight"/>
                <a:cs typeface="Segoe WP SemiLight"/>
              </a:rPr>
              <a:t> bin del </a:t>
            </a:r>
            <a:r>
              <a:rPr lang="en-GB" dirty="0" err="1" smtClean="0">
                <a:latin typeface="Segoe WP SemiLight"/>
                <a:cs typeface="Segoe WP SemiLight"/>
              </a:rPr>
              <a:t>proyecto</a:t>
            </a:r>
            <a:r>
              <a:rPr lang="en-GB" dirty="0">
                <a:latin typeface="Segoe WP SemiLight"/>
                <a:cs typeface="Segoe WP SemiLight"/>
              </a:rPr>
              <a:t>:</a:t>
            </a:r>
          </a:p>
          <a:p>
            <a:pPr lvl="1"/>
            <a:r>
              <a:rPr lang="en-GB" dirty="0" err="1" smtClean="0">
                <a:latin typeface="Segoe WP SemiLight"/>
                <a:cs typeface="Segoe WP SemiLight"/>
              </a:rPr>
              <a:t>Recuerda</a:t>
            </a:r>
            <a:r>
              <a:rPr lang="en-GB" dirty="0" smtClean="0">
                <a:latin typeface="Segoe WP SemiLight"/>
                <a:cs typeface="Segoe WP SemiLight"/>
              </a:rPr>
              <a:t> </a:t>
            </a:r>
            <a:r>
              <a:rPr lang="en-GB" dirty="0" err="1" smtClean="0">
                <a:latin typeface="Segoe WP SemiLight"/>
                <a:cs typeface="Segoe WP SemiLight"/>
              </a:rPr>
              <a:t>compilar</a:t>
            </a:r>
            <a:r>
              <a:rPr lang="en-GB" dirty="0" smtClean="0">
                <a:latin typeface="Segoe WP SemiLight"/>
                <a:cs typeface="Segoe WP SemiLight"/>
              </a:rPr>
              <a:t> en la </a:t>
            </a:r>
            <a:r>
              <a:rPr lang="en-GB" dirty="0" err="1" smtClean="0">
                <a:latin typeface="Segoe WP SemiLight"/>
                <a:cs typeface="Segoe WP SemiLight"/>
              </a:rPr>
              <a:t>rama</a:t>
            </a:r>
            <a:r>
              <a:rPr lang="en-GB" dirty="0" smtClean="0">
                <a:latin typeface="Segoe WP SemiLight"/>
                <a:cs typeface="Segoe WP SemiLight"/>
              </a:rPr>
              <a:t> release el </a:t>
            </a:r>
            <a:r>
              <a:rPr lang="en-GB" dirty="0" err="1" smtClean="0">
                <a:latin typeface="Segoe WP SemiLight"/>
                <a:cs typeface="Segoe WP SemiLight"/>
              </a:rPr>
              <a:t>proyecto</a:t>
            </a:r>
            <a:r>
              <a:rPr lang="en-GB" dirty="0" smtClean="0">
                <a:latin typeface="Segoe WP SemiLight"/>
                <a:cs typeface="Segoe WP SemiLight"/>
              </a:rPr>
              <a:t> a la </a:t>
            </a:r>
            <a:r>
              <a:rPr lang="en-GB" dirty="0" err="1" smtClean="0">
                <a:latin typeface="Segoe WP SemiLight"/>
                <a:cs typeface="Segoe WP SemiLight"/>
              </a:rPr>
              <a:t>hora</a:t>
            </a:r>
            <a:r>
              <a:rPr lang="en-GB" dirty="0" smtClean="0">
                <a:latin typeface="Segoe WP SemiLight"/>
                <a:cs typeface="Segoe WP SemiLight"/>
              </a:rPr>
              <a:t> de </a:t>
            </a:r>
            <a:r>
              <a:rPr lang="en-GB" dirty="0" err="1" smtClean="0">
                <a:latin typeface="Segoe WP SemiLight"/>
                <a:cs typeface="Segoe WP SemiLight"/>
              </a:rPr>
              <a:t>enviar</a:t>
            </a:r>
            <a:r>
              <a:rPr lang="en-GB" dirty="0" smtClean="0">
                <a:latin typeface="Segoe WP SemiLight"/>
                <a:cs typeface="Segoe WP SemiLight"/>
              </a:rPr>
              <a:t> el XAP a la </a:t>
            </a:r>
            <a:r>
              <a:rPr lang="en-GB" dirty="0" err="1" smtClean="0">
                <a:latin typeface="Segoe WP SemiLight"/>
                <a:cs typeface="Segoe WP SemiLight"/>
              </a:rPr>
              <a:t>tienda</a:t>
            </a:r>
            <a:r>
              <a:rPr lang="en-GB" dirty="0" smtClean="0">
                <a:latin typeface="Segoe WP SemiLight"/>
                <a:cs typeface="Segoe WP SemiLight"/>
              </a:rPr>
              <a:t>.</a:t>
            </a:r>
          </a:p>
          <a:p>
            <a:pPr lvl="1"/>
            <a:r>
              <a:rPr lang="en-GB" dirty="0" smtClean="0">
                <a:latin typeface="Segoe WP SemiLight"/>
                <a:cs typeface="Segoe WP SemiLight"/>
              </a:rPr>
              <a:t>La </a:t>
            </a:r>
            <a:r>
              <a:rPr lang="en-GB" dirty="0" err="1" smtClean="0">
                <a:latin typeface="Segoe WP SemiLight"/>
                <a:cs typeface="Segoe WP SemiLight"/>
              </a:rPr>
              <a:t>herramienta</a:t>
            </a:r>
            <a:r>
              <a:rPr lang="en-GB" dirty="0" smtClean="0">
                <a:latin typeface="Segoe WP SemiLight"/>
                <a:cs typeface="Segoe WP SemiLight"/>
              </a:rPr>
              <a:t> Store Test Tool solo </a:t>
            </a:r>
            <a:r>
              <a:rPr lang="en-GB" dirty="0" err="1" smtClean="0">
                <a:latin typeface="Segoe WP SemiLight"/>
                <a:cs typeface="Segoe WP SemiLight"/>
              </a:rPr>
              <a:t>funcionará</a:t>
            </a:r>
            <a:r>
              <a:rPr lang="en-GB" dirty="0" smtClean="0">
                <a:latin typeface="Segoe WP SemiLight"/>
                <a:cs typeface="Segoe WP SemiLight"/>
              </a:rPr>
              <a:t> en la </a:t>
            </a:r>
            <a:r>
              <a:rPr lang="en-GB" dirty="0" err="1" smtClean="0">
                <a:latin typeface="Segoe WP SemiLight"/>
                <a:cs typeface="Segoe WP SemiLight"/>
              </a:rPr>
              <a:t>rama</a:t>
            </a:r>
            <a:r>
              <a:rPr lang="en-GB" dirty="0" smtClean="0">
                <a:latin typeface="Segoe WP SemiLight"/>
                <a:cs typeface="Segoe WP SemiLight"/>
              </a:rPr>
              <a:t> release.</a:t>
            </a:r>
            <a:endParaRPr lang="en-GB" dirty="0">
              <a:latin typeface="Segoe WP SemiLight"/>
              <a:cs typeface="Segoe WP SemiLight"/>
            </a:endParaRPr>
          </a:p>
          <a:p>
            <a:r>
              <a:rPr lang="en-GB" dirty="0" smtClean="0">
                <a:latin typeface="Segoe WP SemiLight"/>
                <a:cs typeface="Segoe WP SemiLight"/>
              </a:rPr>
              <a:t>Si </a:t>
            </a:r>
            <a:r>
              <a:rPr lang="en-GB" dirty="0" err="1" smtClean="0">
                <a:latin typeface="Segoe WP SemiLight"/>
                <a:cs typeface="Segoe WP SemiLight"/>
              </a:rPr>
              <a:t>tienes</a:t>
            </a:r>
            <a:r>
              <a:rPr lang="en-GB" dirty="0" smtClean="0">
                <a:latin typeface="Segoe WP SemiLight"/>
                <a:cs typeface="Segoe WP SemiLight"/>
              </a:rPr>
              <a:t> </a:t>
            </a:r>
            <a:r>
              <a:rPr lang="en-GB" dirty="0" err="1" smtClean="0">
                <a:latin typeface="Segoe WP SemiLight"/>
                <a:cs typeface="Segoe WP SemiLight"/>
              </a:rPr>
              <a:t>curiosidad</a:t>
            </a:r>
            <a:r>
              <a:rPr lang="en-GB" dirty="0" smtClean="0">
                <a:latin typeface="Segoe WP SemiLight"/>
                <a:cs typeface="Segoe WP SemiLight"/>
              </a:rPr>
              <a:t>, </a:t>
            </a:r>
            <a:r>
              <a:rPr lang="en-GB" dirty="0" err="1" smtClean="0">
                <a:latin typeface="Segoe WP SemiLight"/>
                <a:cs typeface="Segoe WP SemiLight"/>
              </a:rPr>
              <a:t>renombra</a:t>
            </a:r>
            <a:r>
              <a:rPr lang="en-GB" dirty="0" smtClean="0">
                <a:latin typeface="Segoe WP SemiLight"/>
                <a:cs typeface="Segoe WP SemiLight"/>
              </a:rPr>
              <a:t> el </a:t>
            </a:r>
            <a:r>
              <a:rPr lang="en-GB" dirty="0" err="1" smtClean="0">
                <a:latin typeface="Segoe WP SemiLight"/>
                <a:cs typeface="Segoe WP SemiLight"/>
              </a:rPr>
              <a:t>fichero</a:t>
            </a:r>
            <a:r>
              <a:rPr lang="en-GB" dirty="0" smtClean="0">
                <a:latin typeface="Segoe WP SemiLight"/>
                <a:cs typeface="Segoe WP SemiLight"/>
              </a:rPr>
              <a:t> XAP a la extension ZIP…</a:t>
            </a:r>
            <a:endParaRPr lang="en-GB" dirty="0">
              <a:latin typeface="Segoe WP SemiLight"/>
              <a:cs typeface="Segoe WP SemiLight"/>
            </a:endParaRPr>
          </a:p>
          <a:p>
            <a:pPr lvl="1"/>
            <a:r>
              <a:rPr lang="en-GB" dirty="0" smtClean="0">
                <a:latin typeface="Segoe WP SemiLight"/>
                <a:cs typeface="Segoe WP SemiLight"/>
              </a:rPr>
              <a:t>Para Windows </a:t>
            </a:r>
            <a:r>
              <a:rPr lang="en-GB" dirty="0">
                <a:latin typeface="Segoe WP SemiLight"/>
                <a:cs typeface="Segoe WP SemiLight"/>
              </a:rPr>
              <a:t>Phone OS 7.1  </a:t>
            </a:r>
            <a:r>
              <a:rPr lang="en-GB" dirty="0" smtClean="0">
                <a:latin typeface="Segoe WP SemiLight"/>
                <a:cs typeface="Segoe WP SemiLight"/>
              </a:rPr>
              <a:t>el </a:t>
            </a:r>
            <a:r>
              <a:rPr lang="en-GB" dirty="0" err="1" smtClean="0">
                <a:latin typeface="Segoe WP SemiLight"/>
                <a:cs typeface="Segoe WP SemiLight"/>
              </a:rPr>
              <a:t>tamaño</a:t>
            </a:r>
            <a:r>
              <a:rPr lang="en-GB" dirty="0" smtClean="0">
                <a:latin typeface="Segoe WP SemiLight"/>
                <a:cs typeface="Segoe WP SemiLight"/>
              </a:rPr>
              <a:t> </a:t>
            </a:r>
            <a:r>
              <a:rPr lang="en-GB" dirty="0" err="1" smtClean="0">
                <a:latin typeface="Segoe WP SemiLight"/>
                <a:cs typeface="Segoe WP SemiLight"/>
              </a:rPr>
              <a:t>máximo</a:t>
            </a:r>
            <a:r>
              <a:rPr lang="en-GB" dirty="0" smtClean="0">
                <a:latin typeface="Segoe WP SemiLight"/>
                <a:cs typeface="Segoe WP SemiLight"/>
              </a:rPr>
              <a:t> del XAP </a:t>
            </a:r>
            <a:r>
              <a:rPr lang="en-GB" dirty="0" err="1" smtClean="0">
                <a:latin typeface="Segoe WP SemiLight"/>
                <a:cs typeface="Segoe WP SemiLight"/>
              </a:rPr>
              <a:t>es</a:t>
            </a:r>
            <a:r>
              <a:rPr lang="en-GB" dirty="0" smtClean="0">
                <a:latin typeface="Segoe WP SemiLight"/>
                <a:cs typeface="Segoe WP SemiLight"/>
              </a:rPr>
              <a:t> de 225 </a:t>
            </a:r>
            <a:r>
              <a:rPr lang="en-GB" dirty="0">
                <a:latin typeface="Segoe WP SemiLight"/>
                <a:cs typeface="Segoe WP SemiLight"/>
              </a:rPr>
              <a:t>MB</a:t>
            </a:r>
          </a:p>
          <a:p>
            <a:pPr lvl="1"/>
            <a:r>
              <a:rPr lang="en-GB" dirty="0">
                <a:latin typeface="Segoe WP SemiLight"/>
                <a:cs typeface="Segoe WP SemiLight"/>
              </a:rPr>
              <a:t>Para Windows Phone 8 el </a:t>
            </a:r>
            <a:r>
              <a:rPr lang="en-GB" dirty="0" err="1">
                <a:latin typeface="Segoe WP SemiLight"/>
                <a:cs typeface="Segoe WP SemiLight"/>
              </a:rPr>
              <a:t>tamaño</a:t>
            </a:r>
            <a:r>
              <a:rPr lang="en-GB" dirty="0">
                <a:latin typeface="Segoe WP SemiLight"/>
                <a:cs typeface="Segoe WP SemiLight"/>
              </a:rPr>
              <a:t> </a:t>
            </a:r>
            <a:r>
              <a:rPr lang="en-GB" dirty="0" err="1">
                <a:latin typeface="Segoe WP SemiLight"/>
                <a:cs typeface="Segoe WP SemiLight"/>
              </a:rPr>
              <a:t>máximo</a:t>
            </a:r>
            <a:r>
              <a:rPr lang="en-GB" dirty="0">
                <a:latin typeface="Segoe WP SemiLight"/>
                <a:cs typeface="Segoe WP SemiLight"/>
              </a:rPr>
              <a:t> del XAP </a:t>
            </a:r>
            <a:r>
              <a:rPr lang="en-GB" dirty="0" err="1">
                <a:latin typeface="Segoe WP SemiLight"/>
                <a:cs typeface="Segoe WP SemiLight"/>
              </a:rPr>
              <a:t>es</a:t>
            </a:r>
            <a:r>
              <a:rPr lang="en-GB" dirty="0">
                <a:latin typeface="Segoe WP SemiLight"/>
                <a:cs typeface="Segoe WP SemiLight"/>
              </a:rPr>
              <a:t> de 1 GB. </a:t>
            </a:r>
          </a:p>
          <a:p>
            <a:r>
              <a:rPr lang="en-GB" dirty="0" smtClean="0">
                <a:latin typeface="Segoe WP SemiLight"/>
                <a:cs typeface="Segoe WP SemiLight"/>
              </a:rPr>
              <a:t>El </a:t>
            </a:r>
            <a:r>
              <a:rPr lang="en-GB" dirty="0" err="1" smtClean="0">
                <a:latin typeface="Segoe WP SemiLight"/>
                <a:cs typeface="Segoe WP SemiLight"/>
              </a:rPr>
              <a:t>archivo</a:t>
            </a:r>
            <a:r>
              <a:rPr lang="en-GB" dirty="0" smtClean="0">
                <a:latin typeface="Segoe WP SemiLight"/>
                <a:cs typeface="Segoe WP SemiLight"/>
              </a:rPr>
              <a:t> XAP no </a:t>
            </a:r>
            <a:r>
              <a:rPr lang="en-GB" dirty="0" err="1" smtClean="0">
                <a:latin typeface="Segoe WP SemiLight"/>
                <a:cs typeface="Segoe WP SemiLight"/>
              </a:rPr>
              <a:t>debe</a:t>
            </a:r>
            <a:r>
              <a:rPr lang="en-GB" dirty="0" smtClean="0">
                <a:latin typeface="Segoe WP SemiLight"/>
                <a:cs typeface="Segoe WP SemiLight"/>
              </a:rPr>
              <a:t> </a:t>
            </a:r>
            <a:r>
              <a:rPr lang="en-GB" dirty="0" err="1" smtClean="0">
                <a:latin typeface="Segoe WP SemiLight"/>
                <a:cs typeface="Segoe WP SemiLight"/>
              </a:rPr>
              <a:t>ocupar</a:t>
            </a:r>
            <a:r>
              <a:rPr lang="en-GB" dirty="0" smtClean="0">
                <a:latin typeface="Segoe WP SemiLight"/>
                <a:cs typeface="Segoe WP SemiLight"/>
              </a:rPr>
              <a:t> </a:t>
            </a:r>
            <a:r>
              <a:rPr lang="en-GB" dirty="0" err="1" smtClean="0">
                <a:latin typeface="Segoe WP SemiLight"/>
                <a:cs typeface="Segoe WP SemiLight"/>
              </a:rPr>
              <a:t>más</a:t>
            </a:r>
            <a:r>
              <a:rPr lang="en-GB" dirty="0" smtClean="0">
                <a:latin typeface="Segoe WP SemiLight"/>
                <a:cs typeface="Segoe WP SemiLight"/>
              </a:rPr>
              <a:t> de 20Mb para </a:t>
            </a:r>
            <a:r>
              <a:rPr lang="en-GB" dirty="0" err="1" smtClean="0">
                <a:latin typeface="Segoe WP SemiLight"/>
                <a:cs typeface="Segoe WP SemiLight"/>
              </a:rPr>
              <a:t>poder</a:t>
            </a:r>
            <a:r>
              <a:rPr lang="en-GB" dirty="0" smtClean="0">
                <a:latin typeface="Segoe WP SemiLight"/>
                <a:cs typeface="Segoe WP SemiLight"/>
              </a:rPr>
              <a:t> </a:t>
            </a:r>
            <a:r>
              <a:rPr lang="en-GB" dirty="0" err="1" smtClean="0">
                <a:latin typeface="Segoe WP SemiLight"/>
                <a:cs typeface="Segoe WP SemiLight"/>
              </a:rPr>
              <a:t>realizar</a:t>
            </a:r>
            <a:r>
              <a:rPr lang="en-GB" dirty="0" smtClean="0">
                <a:latin typeface="Segoe WP SemiLight"/>
                <a:cs typeface="Segoe WP SemiLight"/>
              </a:rPr>
              <a:t> la </a:t>
            </a:r>
            <a:r>
              <a:rPr lang="en-GB" dirty="0" err="1" smtClean="0">
                <a:latin typeface="Segoe WP SemiLight"/>
                <a:cs typeface="Segoe WP SemiLight"/>
              </a:rPr>
              <a:t>distribución</a:t>
            </a:r>
            <a:r>
              <a:rPr lang="en-GB" dirty="0" smtClean="0">
                <a:latin typeface="Segoe WP SemiLight"/>
                <a:cs typeface="Segoe WP SemiLight"/>
              </a:rPr>
              <a:t> size </a:t>
            </a:r>
            <a:r>
              <a:rPr lang="en-GB" dirty="0">
                <a:latin typeface="Segoe WP SemiLight"/>
                <a:cs typeface="Segoe WP SemiLight"/>
              </a:rPr>
              <a:t>for Over the Air (OTA</a:t>
            </a:r>
            <a:r>
              <a:rPr lang="en-GB" dirty="0" smtClean="0">
                <a:latin typeface="Segoe WP SemiLight"/>
                <a:cs typeface="Segoe WP SemiLight"/>
              </a:rPr>
              <a:t>).</a:t>
            </a:r>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Archivos</a:t>
            </a:r>
            <a:r>
              <a:rPr lang="en-GB" dirty="0" smtClean="0"/>
              <a:t> XAP</a:t>
            </a:r>
            <a:endParaRPr lang="en-GB" dirty="0"/>
          </a:p>
        </p:txBody>
      </p:sp>
      <p:sp>
        <p:nvSpPr>
          <p:cNvPr id="3" name="Text Placeholder 2"/>
          <p:cNvSpPr>
            <a:spLocks noGrp="1"/>
          </p:cNvSpPr>
          <p:nvPr>
            <p:ph type="body" sz="quarter" idx="17"/>
          </p:nvPr>
        </p:nvSpPr>
        <p:spPr/>
        <p:txBody>
          <a:bodyPr>
            <a:normAutofit/>
          </a:bodyPr>
          <a:lstStyle/>
          <a:p>
            <a:endParaRPr lang="en-GB" dirty="0" smtClean="0"/>
          </a:p>
          <a:p>
            <a:endParaRPr lang="en-GB" dirty="0"/>
          </a:p>
        </p:txBody>
      </p:sp>
      <p:sp>
        <p:nvSpPr>
          <p:cNvPr id="4" name="Slide Number Placeholder 3"/>
          <p:cNvSpPr>
            <a:spLocks noGrp="1"/>
          </p:cNvSpPr>
          <p:nvPr>
            <p:ph type="sldNum" sz="quarter" idx="20"/>
          </p:nvPr>
        </p:nvSpPr>
        <p:spPr/>
        <p:txBody>
          <a:bodyPr/>
          <a:lstStyle/>
          <a:p>
            <a:fld id="{271031BA-9959-4FE2-909F-37D65262A7B4}" type="slidenum">
              <a:rPr lang="en-US" smtClean="0"/>
              <a:pPr/>
              <a:t>29</a:t>
            </a:fld>
            <a:endParaRPr lang="en-US" dirty="0"/>
          </a:p>
        </p:txBody>
      </p:sp>
    </p:spTree>
    <p:extLst>
      <p:ext uri="{BB962C8B-B14F-4D97-AF65-F5344CB8AC3E}">
        <p14:creationId xmlns:p14="http://schemas.microsoft.com/office/powerpoint/2010/main" val="38905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err="1" smtClean="0">
                <a:latin typeface="Segoe WP SemiLight"/>
                <a:cs typeface="Segoe WP SemiLight"/>
              </a:rPr>
              <a:t>Análisis</a:t>
            </a:r>
            <a:r>
              <a:rPr lang="en-GB" dirty="0" smtClean="0">
                <a:latin typeface="Segoe WP SemiLight"/>
                <a:cs typeface="Segoe WP SemiLight"/>
              </a:rPr>
              <a:t> de </a:t>
            </a:r>
            <a:r>
              <a:rPr lang="en-GB" dirty="0" err="1" smtClean="0">
                <a:latin typeface="Segoe WP SemiLight"/>
                <a:cs typeface="Segoe WP SemiLight"/>
              </a:rPr>
              <a:t>rendimiento</a:t>
            </a:r>
            <a:endParaRPr lang="en-GB"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2"/>
            <a:ext cx="1893887" cy="180975"/>
          </a:xfrm>
        </p:spPr>
        <p:txBody>
          <a:bodyPr/>
          <a:lstStyle/>
          <a:p>
            <a:fld id="{A058FB3F-E98E-4320-9AC6-4B74201C9C02}" type="slidenum">
              <a:rPr lang="en-GB" smtClean="0"/>
              <a:pPr/>
              <a:t>3</a:t>
            </a:fld>
            <a:endParaRPr lang="en-GB" dirty="0"/>
          </a:p>
        </p:txBody>
      </p:sp>
    </p:spTree>
    <p:extLst>
      <p:ext uri="{BB962C8B-B14F-4D97-AF65-F5344CB8AC3E}">
        <p14:creationId xmlns:p14="http://schemas.microsoft.com/office/powerpoint/2010/main" val="313846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21"/>
          </p:nvPr>
        </p:nvSpPr>
        <p:spPr>
          <a:xfrm>
            <a:off x="457200" y="1744663"/>
            <a:ext cx="4787900" cy="2755900"/>
          </a:xfrm>
        </p:spPr>
        <p:txBody>
          <a:bodyPr/>
          <a:lstStyle/>
          <a:p>
            <a:r>
              <a:rPr lang="en-GB" dirty="0" smtClean="0">
                <a:latin typeface="Segoe WP SemiLight"/>
                <a:cs typeface="Segoe WP SemiLight"/>
              </a:rPr>
              <a:t>Si </a:t>
            </a:r>
            <a:r>
              <a:rPr lang="en-GB" dirty="0" err="1" smtClean="0">
                <a:latin typeface="Segoe WP SemiLight"/>
                <a:cs typeface="Segoe WP SemiLight"/>
              </a:rPr>
              <a:t>quieres</a:t>
            </a:r>
            <a:r>
              <a:rPr lang="en-GB" dirty="0" smtClean="0">
                <a:latin typeface="Segoe WP SemiLight"/>
                <a:cs typeface="Segoe WP SemiLight"/>
              </a:rPr>
              <a:t> </a:t>
            </a:r>
            <a:r>
              <a:rPr lang="en-GB" dirty="0" err="1" smtClean="0">
                <a:latin typeface="Segoe WP SemiLight"/>
                <a:cs typeface="Segoe WP SemiLight"/>
              </a:rPr>
              <a:t>distribuir</a:t>
            </a:r>
            <a:r>
              <a:rPr lang="en-GB" dirty="0" smtClean="0">
                <a:latin typeface="Segoe WP SemiLight"/>
                <a:cs typeface="Segoe WP SemiLight"/>
              </a:rPr>
              <a:t> </a:t>
            </a:r>
            <a:r>
              <a:rPr lang="en-GB" dirty="0" err="1" smtClean="0">
                <a:latin typeface="Segoe WP SemiLight"/>
                <a:cs typeface="Segoe WP SemiLight"/>
              </a:rPr>
              <a:t>tus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para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puedan</a:t>
            </a:r>
            <a:r>
              <a:rPr lang="en-GB" dirty="0" smtClean="0">
                <a:latin typeface="Segoe WP SemiLight"/>
                <a:cs typeface="Segoe WP SemiLight"/>
              </a:rPr>
              <a:t> </a:t>
            </a:r>
            <a:r>
              <a:rPr lang="en-GB" dirty="0" err="1" smtClean="0">
                <a:latin typeface="Segoe WP SemiLight"/>
                <a:cs typeface="Segoe WP SemiLight"/>
              </a:rPr>
              <a:t>ser</a:t>
            </a:r>
            <a:r>
              <a:rPr lang="en-GB" dirty="0" smtClean="0">
                <a:latin typeface="Segoe WP SemiLight"/>
                <a:cs typeface="Segoe WP SemiLight"/>
              </a:rPr>
              <a:t> </a:t>
            </a:r>
            <a:r>
              <a:rPr lang="en-GB" dirty="0" err="1" smtClean="0">
                <a:latin typeface="Segoe WP SemiLight"/>
                <a:cs typeface="Segoe WP SemiLight"/>
              </a:rPr>
              <a:t>probadas</a:t>
            </a:r>
            <a:r>
              <a:rPr lang="en-GB" dirty="0" smtClean="0">
                <a:latin typeface="Segoe WP SemiLight"/>
                <a:cs typeface="Segoe WP SemiLight"/>
              </a:rPr>
              <a:t> y no </a:t>
            </a:r>
            <a:r>
              <a:rPr lang="en-GB" dirty="0" err="1" smtClean="0">
                <a:latin typeface="Segoe WP SemiLight"/>
                <a:cs typeface="Segoe WP SemiLight"/>
              </a:rPr>
              <a:t>quieres</a:t>
            </a:r>
            <a:r>
              <a:rPr lang="en-GB" dirty="0" smtClean="0">
                <a:latin typeface="Segoe WP SemiLight"/>
                <a:cs typeface="Segoe WP SemiLight"/>
              </a:rPr>
              <a:t> </a:t>
            </a:r>
            <a:r>
              <a:rPr lang="en-GB" dirty="0" err="1" smtClean="0">
                <a:latin typeface="Segoe WP SemiLight"/>
                <a:cs typeface="Segoe WP SemiLight"/>
              </a:rPr>
              <a:t>compartir</a:t>
            </a:r>
            <a:r>
              <a:rPr lang="en-GB" dirty="0" smtClean="0">
                <a:latin typeface="Segoe WP SemiLight"/>
                <a:cs typeface="Segoe WP SemiLight"/>
              </a:rPr>
              <a:t> el </a:t>
            </a:r>
            <a:r>
              <a:rPr lang="en-GB" dirty="0" err="1" smtClean="0">
                <a:latin typeface="Segoe WP SemiLight"/>
                <a:cs typeface="Segoe WP SemiLight"/>
              </a:rPr>
              <a:t>código</a:t>
            </a:r>
            <a:r>
              <a:rPr lang="en-GB" dirty="0" smtClean="0">
                <a:latin typeface="Segoe WP SemiLight"/>
                <a:cs typeface="Segoe WP SemiLight"/>
              </a:rPr>
              <a:t> </a:t>
            </a:r>
            <a:r>
              <a:rPr lang="en-GB" dirty="0" err="1" smtClean="0">
                <a:latin typeface="Segoe WP SemiLight"/>
                <a:cs typeface="Segoe WP SemiLight"/>
              </a:rPr>
              <a:t>fuente</a:t>
            </a:r>
            <a:r>
              <a:rPr lang="en-GB" dirty="0" smtClean="0">
                <a:latin typeface="Segoe WP SemiLight"/>
                <a:cs typeface="Segoe WP SemiLight"/>
              </a:rPr>
              <a:t>, </a:t>
            </a:r>
            <a:r>
              <a:rPr lang="en-GB" dirty="0" err="1" smtClean="0">
                <a:latin typeface="Segoe WP SemiLight"/>
                <a:cs typeface="Segoe WP SemiLight"/>
              </a:rPr>
              <a:t>puedes</a:t>
            </a:r>
            <a:r>
              <a:rPr lang="en-GB" dirty="0" smtClean="0">
                <a:latin typeface="Segoe WP SemiLight"/>
                <a:cs typeface="Segoe WP SemiLight"/>
              </a:rPr>
              <a:t> </a:t>
            </a:r>
            <a:r>
              <a:rPr lang="en-GB" dirty="0" err="1" smtClean="0">
                <a:latin typeface="Segoe WP SemiLight"/>
                <a:cs typeface="Segoe WP SemiLight"/>
              </a:rPr>
              <a:t>distribuir</a:t>
            </a:r>
            <a:r>
              <a:rPr lang="en-GB" dirty="0" smtClean="0">
                <a:latin typeface="Segoe WP SemiLight"/>
                <a:cs typeface="Segoe WP SemiLight"/>
              </a:rPr>
              <a:t> </a:t>
            </a:r>
            <a:r>
              <a:rPr lang="en-GB" dirty="0" err="1" smtClean="0">
                <a:latin typeface="Segoe WP SemiLight"/>
                <a:cs typeface="Segoe WP SemiLight"/>
              </a:rPr>
              <a:t>directamente</a:t>
            </a:r>
            <a:r>
              <a:rPr lang="en-GB" dirty="0" smtClean="0">
                <a:latin typeface="Segoe WP SemiLight"/>
                <a:cs typeface="Segoe WP SemiLight"/>
              </a:rPr>
              <a:t> el archive XAP.</a:t>
            </a:r>
            <a:endParaRPr lang="en-GB" dirty="0">
              <a:latin typeface="Segoe WP SemiLight"/>
              <a:cs typeface="Segoe WP SemiLight"/>
            </a:endParaRPr>
          </a:p>
          <a:p>
            <a:r>
              <a:rPr lang="en-GB" dirty="0" smtClean="0">
                <a:latin typeface="Segoe WP SemiLight"/>
                <a:cs typeface="Segoe WP SemiLight"/>
              </a:rPr>
              <a:t>Se </a:t>
            </a:r>
            <a:r>
              <a:rPr lang="en-GB" dirty="0" err="1" smtClean="0">
                <a:latin typeface="Segoe WP SemiLight"/>
                <a:cs typeface="Segoe WP SemiLight"/>
              </a:rPr>
              <a:t>puede</a:t>
            </a:r>
            <a:r>
              <a:rPr lang="en-GB" dirty="0" smtClean="0">
                <a:latin typeface="Segoe WP SemiLight"/>
                <a:cs typeface="Segoe WP SemiLight"/>
              </a:rPr>
              <a:t> </a:t>
            </a:r>
            <a:r>
              <a:rPr lang="en-GB" dirty="0" err="1" smtClean="0">
                <a:latin typeface="Segoe WP SemiLight"/>
                <a:cs typeface="Segoe WP SemiLight"/>
              </a:rPr>
              <a:t>desplegar</a:t>
            </a:r>
            <a:r>
              <a:rPr lang="en-GB" dirty="0" smtClean="0">
                <a:latin typeface="Segoe WP SemiLight"/>
                <a:cs typeface="Segoe WP SemiLight"/>
              </a:rPr>
              <a:t> un archive XAP en un </a:t>
            </a:r>
            <a:r>
              <a:rPr lang="en-GB" dirty="0" err="1" smtClean="0">
                <a:latin typeface="Segoe WP SemiLight"/>
                <a:cs typeface="Segoe WP SemiLight"/>
              </a:rPr>
              <a:t>dipositivo</a:t>
            </a:r>
            <a:r>
              <a:rPr lang="en-GB" dirty="0" smtClean="0">
                <a:latin typeface="Segoe WP SemiLight"/>
                <a:cs typeface="Segoe WP SemiLight"/>
              </a:rPr>
              <a:t> </a:t>
            </a:r>
            <a:r>
              <a:rPr lang="en-GB" dirty="0" err="1" smtClean="0">
                <a:latin typeface="Segoe WP SemiLight"/>
                <a:cs typeface="Segoe WP SemiLight"/>
              </a:rPr>
              <a:t>desbloqueado</a:t>
            </a:r>
            <a:r>
              <a:rPr lang="en-GB" dirty="0" smtClean="0">
                <a:latin typeface="Segoe WP SemiLight"/>
                <a:cs typeface="Segoe WP SemiLight"/>
              </a:rPr>
              <a:t> </a:t>
            </a:r>
            <a:r>
              <a:rPr lang="en-GB" dirty="0" err="1" smtClean="0">
                <a:latin typeface="Segoe WP SemiLight"/>
                <a:cs typeface="Segoe WP SemiLight"/>
              </a:rPr>
              <a:t>mediante</a:t>
            </a:r>
            <a:r>
              <a:rPr lang="en-GB" dirty="0" smtClean="0">
                <a:latin typeface="Segoe WP SemiLight"/>
                <a:cs typeface="Segoe WP SemiLight"/>
              </a:rPr>
              <a:t> la </a:t>
            </a:r>
            <a:r>
              <a:rPr lang="en-GB" dirty="0" err="1" smtClean="0">
                <a:latin typeface="Segoe WP SemiLight"/>
                <a:cs typeface="Segoe WP SemiLight"/>
              </a:rPr>
              <a:t>herramienta</a:t>
            </a:r>
            <a:r>
              <a:rPr lang="en-GB" dirty="0" smtClean="0">
                <a:latin typeface="Segoe WP SemiLight"/>
                <a:cs typeface="Segoe WP SemiLight"/>
              </a:rPr>
              <a:t> Application </a:t>
            </a:r>
            <a:r>
              <a:rPr lang="en-GB" dirty="0">
                <a:latin typeface="Segoe WP SemiLight"/>
                <a:cs typeface="Segoe WP SemiLight"/>
              </a:rPr>
              <a:t>Deployment </a:t>
            </a:r>
            <a:r>
              <a:rPr lang="en-GB" dirty="0" smtClean="0">
                <a:latin typeface="Segoe WP SemiLight"/>
                <a:cs typeface="Segoe WP SemiLight"/>
              </a:rPr>
              <a:t>tool.</a:t>
            </a:r>
            <a:endParaRPr lang="en-GB" dirty="0">
              <a:latin typeface="Segoe WP SemiLight"/>
              <a:cs typeface="Segoe WP SemiLight"/>
            </a:endParaRPr>
          </a:p>
          <a:p>
            <a:r>
              <a:rPr lang="en-GB" dirty="0" err="1" smtClean="0">
                <a:latin typeface="Segoe WP SemiLight"/>
                <a:cs typeface="Segoe WP SemiLight"/>
              </a:rPr>
              <a:t>Esta</a:t>
            </a:r>
            <a:r>
              <a:rPr lang="en-GB" dirty="0" smtClean="0">
                <a:latin typeface="Segoe WP SemiLight"/>
                <a:cs typeface="Segoe WP SemiLight"/>
              </a:rPr>
              <a:t> </a:t>
            </a:r>
            <a:r>
              <a:rPr lang="en-GB" dirty="0" err="1" smtClean="0">
                <a:latin typeface="Segoe WP SemiLight"/>
                <a:cs typeface="Segoe WP SemiLight"/>
              </a:rPr>
              <a:t>herramienta</a:t>
            </a:r>
            <a:r>
              <a:rPr lang="en-GB" dirty="0" smtClean="0">
                <a:latin typeface="Segoe WP SemiLight"/>
                <a:cs typeface="Segoe WP SemiLight"/>
              </a:rPr>
              <a:t> </a:t>
            </a:r>
            <a:r>
              <a:rPr lang="en-GB" dirty="0" err="1" smtClean="0">
                <a:latin typeface="Segoe WP SemiLight"/>
                <a:cs typeface="Segoe WP SemiLight"/>
              </a:rPr>
              <a:t>viene</a:t>
            </a:r>
            <a:r>
              <a:rPr lang="en-GB" dirty="0" smtClean="0">
                <a:latin typeface="Segoe WP SemiLight"/>
                <a:cs typeface="Segoe WP SemiLight"/>
              </a:rPr>
              <a:t> </a:t>
            </a:r>
            <a:r>
              <a:rPr lang="en-GB" dirty="0" err="1" smtClean="0">
                <a:latin typeface="Segoe WP SemiLight"/>
                <a:cs typeface="Segoe WP SemiLight"/>
              </a:rPr>
              <a:t>incluida</a:t>
            </a:r>
            <a:r>
              <a:rPr lang="en-GB" dirty="0" smtClean="0">
                <a:latin typeface="Segoe WP SemiLight"/>
                <a:cs typeface="Segoe WP SemiLight"/>
              </a:rPr>
              <a:t> </a:t>
            </a:r>
            <a:r>
              <a:rPr lang="en-GB" dirty="0" err="1" smtClean="0">
                <a:latin typeface="Segoe WP SemiLight"/>
                <a:cs typeface="Segoe WP SemiLight"/>
              </a:rPr>
              <a:t>dentro</a:t>
            </a:r>
            <a:r>
              <a:rPr lang="en-GB" dirty="0" smtClean="0">
                <a:latin typeface="Segoe WP SemiLight"/>
                <a:cs typeface="Segoe WP SemiLight"/>
              </a:rPr>
              <a:t> del SDK de  </a:t>
            </a:r>
            <a:r>
              <a:rPr lang="en-GB" dirty="0">
                <a:latin typeface="Segoe WP SemiLight"/>
                <a:cs typeface="Segoe WP SemiLight"/>
              </a:rPr>
              <a:t>Windows Phone </a:t>
            </a:r>
            <a:r>
              <a:rPr lang="en-GB" dirty="0" smtClean="0">
                <a:latin typeface="Segoe WP SemiLight"/>
                <a:cs typeface="Segoe WP SemiLight"/>
              </a:rPr>
              <a:t>8.</a:t>
            </a:r>
            <a:endParaRPr lang="en-GB" dirty="0">
              <a:latin typeface="Segoe WP SemiLight"/>
              <a:cs typeface="Segoe WP SemiLight"/>
            </a:endParaRPr>
          </a:p>
          <a:p>
            <a:pPr marL="0" indent="0">
              <a:buNone/>
            </a:pPr>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Compartiendo</a:t>
            </a:r>
            <a:r>
              <a:rPr lang="en-GB" dirty="0" smtClean="0"/>
              <a:t> </a:t>
            </a:r>
            <a:r>
              <a:rPr lang="en-GB" dirty="0" err="1" smtClean="0"/>
              <a:t>tus</a:t>
            </a:r>
            <a:r>
              <a:rPr lang="en-GB" dirty="0" smtClean="0"/>
              <a:t> </a:t>
            </a:r>
            <a:r>
              <a:rPr lang="en-GB" dirty="0" err="1" smtClean="0"/>
              <a:t>archivos</a:t>
            </a:r>
            <a:r>
              <a:rPr lang="en-GB" dirty="0" smtClean="0"/>
              <a:t> XAP</a:t>
            </a:r>
            <a:endParaRPr lang="en-GB" dirty="0"/>
          </a:p>
        </p:txBody>
      </p:sp>
      <p:sp>
        <p:nvSpPr>
          <p:cNvPr id="4" name="Slide Number Placeholder 3"/>
          <p:cNvSpPr>
            <a:spLocks noGrp="1"/>
          </p:cNvSpPr>
          <p:nvPr>
            <p:ph type="sldNum" sz="quarter" idx="20"/>
          </p:nvPr>
        </p:nvSpPr>
        <p:spPr/>
        <p:txBody>
          <a:bodyPr/>
          <a:lstStyle/>
          <a:p>
            <a:fld id="{271031BA-9959-4FE2-909F-37D65262A7B4}" type="slidenum">
              <a:rPr lang="en-US" smtClean="0"/>
              <a:pPr/>
              <a:t>30</a:t>
            </a:fld>
            <a:endParaRPr lang="en-US" dirty="0"/>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49" y="1159826"/>
            <a:ext cx="3025775" cy="2723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72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1"/>
          </p:nvPr>
        </p:nvSpPr>
        <p:spPr>
          <a:xfrm>
            <a:off x="457200" y="1523152"/>
            <a:ext cx="8229600" cy="2755900"/>
          </a:xfrm>
        </p:spPr>
        <p:txBody>
          <a:bodyPr/>
          <a:lstStyle/>
          <a:p>
            <a:r>
              <a:rPr lang="en-GB" dirty="0" smtClean="0">
                <a:latin typeface="Segoe WP SemiLight"/>
                <a:cs typeface="Segoe WP SemiLight"/>
              </a:rPr>
              <a:t>En la </a:t>
            </a:r>
            <a:r>
              <a:rPr lang="en-GB" dirty="0" err="1" smtClean="0">
                <a:latin typeface="Segoe WP SemiLight"/>
                <a:cs typeface="Segoe WP SemiLight"/>
              </a:rPr>
              <a:t>tienda</a:t>
            </a:r>
            <a:r>
              <a:rPr lang="en-GB" dirty="0" smtClean="0">
                <a:latin typeface="Segoe WP SemiLight"/>
                <a:cs typeface="Segoe WP SemiLight"/>
              </a:rPr>
              <a:t> de Windows Phone 8, </a:t>
            </a:r>
            <a:r>
              <a:rPr lang="en-GB" dirty="0" err="1" smtClean="0">
                <a:latin typeface="Segoe WP SemiLight"/>
                <a:cs typeface="Segoe WP SemiLight"/>
              </a:rPr>
              <a:t>todos</a:t>
            </a:r>
            <a:r>
              <a:rPr lang="en-GB" dirty="0" smtClean="0">
                <a:latin typeface="Segoe WP SemiLight"/>
                <a:cs typeface="Segoe WP SemiLight"/>
              </a:rPr>
              <a:t>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(los </a:t>
            </a:r>
            <a:r>
              <a:rPr lang="en-GB" dirty="0" err="1" smtClean="0">
                <a:latin typeface="Segoe WP SemiLight"/>
                <a:cs typeface="Segoe WP SemiLight"/>
              </a:rPr>
              <a:t>archivos</a:t>
            </a:r>
            <a:r>
              <a:rPr lang="en-GB" dirty="0" smtClean="0">
                <a:latin typeface="Segoe WP SemiLight"/>
                <a:cs typeface="Segoe WP SemiLight"/>
              </a:rPr>
              <a:t> XAPs) se </a:t>
            </a:r>
            <a:r>
              <a:rPr lang="en-GB" dirty="0" err="1" smtClean="0">
                <a:latin typeface="Segoe WP SemiLight"/>
                <a:cs typeface="Segoe WP SemiLight"/>
              </a:rPr>
              <a:t>envían</a:t>
            </a:r>
            <a:r>
              <a:rPr lang="en-GB" dirty="0" smtClean="0">
                <a:latin typeface="Segoe WP SemiLight"/>
                <a:cs typeface="Segoe WP SemiLight"/>
              </a:rPr>
              <a:t> </a:t>
            </a:r>
            <a:r>
              <a:rPr lang="en-GB" dirty="0" err="1" smtClean="0">
                <a:latin typeface="Segoe WP SemiLight"/>
                <a:cs typeface="Segoe WP SemiLight"/>
              </a:rPr>
              <a:t>ya</a:t>
            </a:r>
            <a:r>
              <a:rPr lang="en-GB" dirty="0" smtClean="0">
                <a:latin typeface="Segoe WP SemiLight"/>
                <a:cs typeface="Segoe WP SemiLight"/>
              </a:rPr>
              <a:t> </a:t>
            </a:r>
            <a:r>
              <a:rPr lang="en-GB" dirty="0" err="1" smtClean="0">
                <a:latin typeface="Segoe WP SemiLight"/>
                <a:cs typeface="Segoe WP SemiLight"/>
              </a:rPr>
              <a:t>compiladas</a:t>
            </a:r>
            <a:r>
              <a:rPr lang="en-GB" dirty="0">
                <a:latin typeface="Segoe WP SemiLight"/>
                <a:cs typeface="Segoe WP SemiLight"/>
              </a:rPr>
              <a:t> </a:t>
            </a:r>
            <a:r>
              <a:rPr lang="en-GB" dirty="0" smtClean="0">
                <a:latin typeface="Segoe WP SemiLight"/>
                <a:cs typeface="Segoe WP SemiLight"/>
              </a:rPr>
              <a:t>en </a:t>
            </a:r>
            <a:r>
              <a:rPr lang="en-GB" dirty="0" err="1" smtClean="0">
                <a:latin typeface="Segoe WP SemiLight"/>
                <a:cs typeface="Segoe WP SemiLight"/>
              </a:rPr>
              <a:t>una</a:t>
            </a:r>
            <a:r>
              <a:rPr lang="en-GB" dirty="0" smtClean="0">
                <a:latin typeface="Segoe WP SemiLight"/>
                <a:cs typeface="Segoe WP SemiLight"/>
              </a:rPr>
              <a:t> </a:t>
            </a:r>
            <a:r>
              <a:rPr lang="en-GB" dirty="0">
                <a:latin typeface="Segoe WP SemiLight"/>
                <a:cs typeface="Segoe WP SemiLight"/>
              </a:rPr>
              <a:t>red </a:t>
            </a:r>
            <a:r>
              <a:rPr lang="en-GB" dirty="0" err="1">
                <a:latin typeface="Segoe WP SemiLight"/>
                <a:cs typeface="Segoe WP SemiLight"/>
              </a:rPr>
              <a:t>encriptada</a:t>
            </a:r>
            <a:r>
              <a:rPr lang="en-GB" dirty="0">
                <a:latin typeface="Segoe WP SemiLight"/>
                <a:cs typeface="Segoe WP SemiLight"/>
              </a:rPr>
              <a:t> </a:t>
            </a:r>
            <a:endParaRPr lang="en-GB" dirty="0" smtClean="0">
              <a:latin typeface="Segoe WP SemiLight"/>
              <a:cs typeface="Segoe WP SemiLight"/>
            </a:endParaRPr>
          </a:p>
          <a:p>
            <a:r>
              <a:rPr lang="en-GB" dirty="0" err="1" smtClean="0">
                <a:latin typeface="Segoe WP SemiLight"/>
                <a:cs typeface="Segoe WP SemiLight"/>
              </a:rPr>
              <a:t>Por</a:t>
            </a:r>
            <a:r>
              <a:rPr lang="en-GB" dirty="0" smtClean="0">
                <a:latin typeface="Segoe WP SemiLight"/>
                <a:cs typeface="Segoe WP SemiLight"/>
              </a:rPr>
              <a:t> lo </a:t>
            </a:r>
            <a:r>
              <a:rPr lang="en-GB" dirty="0" err="1" smtClean="0">
                <a:latin typeface="Segoe WP SemiLight"/>
                <a:cs typeface="Segoe WP SemiLight"/>
              </a:rPr>
              <a:t>tanto</a:t>
            </a:r>
            <a:r>
              <a:rPr lang="en-GB" dirty="0" smtClean="0">
                <a:latin typeface="Segoe WP SemiLight"/>
                <a:cs typeface="Segoe WP SemiLight"/>
              </a:rPr>
              <a:t>, no </a:t>
            </a:r>
            <a:r>
              <a:rPr lang="en-GB" dirty="0" err="1" smtClean="0">
                <a:latin typeface="Segoe WP SemiLight"/>
                <a:cs typeface="Segoe WP SemiLight"/>
              </a:rPr>
              <a:t>es</a:t>
            </a:r>
            <a:r>
              <a:rPr lang="en-GB" dirty="0" smtClean="0">
                <a:latin typeface="Segoe WP SemiLight"/>
                <a:cs typeface="Segoe WP SemiLight"/>
              </a:rPr>
              <a:t> </a:t>
            </a:r>
            <a:r>
              <a:rPr lang="en-GB" dirty="0" err="1" smtClean="0">
                <a:latin typeface="Segoe WP SemiLight"/>
                <a:cs typeface="Segoe WP SemiLight"/>
              </a:rPr>
              <a:t>fácil</a:t>
            </a:r>
            <a:r>
              <a:rPr lang="en-GB" dirty="0" smtClean="0">
                <a:latin typeface="Segoe WP SemiLight"/>
                <a:cs typeface="Segoe WP SemiLight"/>
              </a:rPr>
              <a:t> </a:t>
            </a:r>
            <a:r>
              <a:rPr lang="en-GB" dirty="0" err="1" smtClean="0">
                <a:latin typeface="Segoe WP SemiLight"/>
                <a:cs typeface="Segoe WP SemiLight"/>
              </a:rPr>
              <a:t>desensamblar</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para </a:t>
            </a:r>
            <a:r>
              <a:rPr lang="en-GB" dirty="0" err="1" smtClean="0">
                <a:latin typeface="Segoe WP SemiLight"/>
                <a:cs typeface="Segoe WP SemiLight"/>
              </a:rPr>
              <a:t>analizar</a:t>
            </a:r>
            <a:r>
              <a:rPr lang="en-GB" dirty="0" smtClean="0">
                <a:latin typeface="Segoe WP SemiLight"/>
                <a:cs typeface="Segoe WP SemiLight"/>
              </a:rPr>
              <a:t> </a:t>
            </a:r>
            <a:r>
              <a:rPr lang="en-GB" dirty="0" err="1" smtClean="0">
                <a:latin typeface="Segoe WP SemiLight"/>
                <a:cs typeface="Segoe WP SemiLight"/>
              </a:rPr>
              <a:t>su</a:t>
            </a:r>
            <a:r>
              <a:rPr lang="en-GB" dirty="0" smtClean="0">
                <a:latin typeface="Segoe WP SemiLight"/>
                <a:cs typeface="Segoe WP SemiLight"/>
              </a:rPr>
              <a:t> </a:t>
            </a:r>
            <a:r>
              <a:rPr lang="en-GB" dirty="0" err="1" smtClean="0">
                <a:latin typeface="Segoe WP SemiLight"/>
                <a:cs typeface="Segoe WP SemiLight"/>
              </a:rPr>
              <a:t>código</a:t>
            </a:r>
            <a:r>
              <a:rPr lang="en-GB" dirty="0" smtClean="0">
                <a:latin typeface="Segoe WP SemiLight"/>
                <a:cs typeface="Segoe WP SemiLight"/>
              </a:rPr>
              <a:t>, </a:t>
            </a:r>
            <a:r>
              <a:rPr lang="en-GB" dirty="0" err="1" smtClean="0">
                <a:latin typeface="Segoe WP SemiLight"/>
                <a:cs typeface="Segoe WP SemiLight"/>
              </a:rPr>
              <a:t>cómo</a:t>
            </a:r>
            <a:r>
              <a:rPr lang="en-GB" dirty="0" smtClean="0">
                <a:latin typeface="Segoe WP SemiLight"/>
                <a:cs typeface="Segoe WP SemiLight"/>
              </a:rPr>
              <a:t> </a:t>
            </a:r>
            <a:r>
              <a:rPr lang="en-GB" dirty="0" err="1" smtClean="0">
                <a:latin typeface="Segoe WP SemiLight"/>
                <a:cs typeface="Segoe WP SemiLight"/>
              </a:rPr>
              <a:t>funciona</a:t>
            </a:r>
            <a:r>
              <a:rPr lang="en-GB" dirty="0" smtClean="0">
                <a:latin typeface="Segoe WP SemiLight"/>
                <a:cs typeface="Segoe WP SemiLight"/>
              </a:rPr>
              <a:t> o accede a sus </a:t>
            </a:r>
            <a:r>
              <a:rPr lang="en-GB" dirty="0" err="1" smtClean="0">
                <a:latin typeface="Segoe WP SemiLight"/>
                <a:cs typeface="Segoe WP SemiLight"/>
              </a:rPr>
              <a:t>recursos</a:t>
            </a:r>
            <a:r>
              <a:rPr lang="en-GB" dirty="0" smtClean="0">
                <a:latin typeface="Segoe WP SemiLight"/>
                <a:cs typeface="Segoe WP SemiLight"/>
              </a:rPr>
              <a:t> (</a:t>
            </a:r>
            <a:r>
              <a:rPr lang="en-GB" dirty="0" err="1" smtClean="0">
                <a:latin typeface="Segoe WP SemiLight"/>
                <a:cs typeface="Segoe WP SemiLight"/>
              </a:rPr>
              <a:t>imágenes</a:t>
            </a:r>
            <a:r>
              <a:rPr lang="en-GB" dirty="0" smtClean="0">
                <a:latin typeface="Segoe WP SemiLight"/>
                <a:cs typeface="Segoe WP SemiLight"/>
              </a:rPr>
              <a:t> o </a:t>
            </a:r>
            <a:r>
              <a:rPr lang="en-GB" dirty="0" err="1" smtClean="0">
                <a:latin typeface="Segoe WP SemiLight"/>
                <a:cs typeface="Segoe WP SemiLight"/>
              </a:rPr>
              <a:t>sonidos</a:t>
            </a:r>
            <a:r>
              <a:rPr lang="en-GB" dirty="0" smtClean="0">
                <a:latin typeface="Segoe WP SemiLight"/>
                <a:cs typeface="Segoe WP SemiLight"/>
              </a:rPr>
              <a:t>):</a:t>
            </a:r>
            <a:endParaRPr lang="en-GB" dirty="0">
              <a:latin typeface="Segoe WP SemiLight"/>
              <a:cs typeface="Segoe WP SemiLight"/>
            </a:endParaRPr>
          </a:p>
          <a:p>
            <a:pPr lvl="1"/>
            <a:r>
              <a:rPr lang="en-GB" dirty="0" smtClean="0">
                <a:latin typeface="Segoe WP SemiLight"/>
                <a:cs typeface="Segoe WP SemiLight"/>
              </a:rPr>
              <a:t>Si </a:t>
            </a:r>
            <a:r>
              <a:rPr lang="en-GB" dirty="0" err="1" smtClean="0">
                <a:latin typeface="Segoe WP SemiLight"/>
                <a:cs typeface="Segoe WP SemiLight"/>
              </a:rPr>
              <a:t>enviamos</a:t>
            </a:r>
            <a:r>
              <a:rPr lang="en-GB" dirty="0" smtClean="0">
                <a:latin typeface="Segoe WP SemiLight"/>
                <a:cs typeface="Segoe WP SemiLight"/>
              </a:rPr>
              <a:t> un XAP para beta </a:t>
            </a:r>
            <a:r>
              <a:rPr lang="en-GB" dirty="0" err="1" smtClean="0">
                <a:latin typeface="Segoe WP SemiLight"/>
                <a:cs typeface="Segoe WP SemiLight"/>
              </a:rPr>
              <a:t>privada</a:t>
            </a:r>
            <a:r>
              <a:rPr lang="en-GB" dirty="0" smtClean="0">
                <a:latin typeface="Segoe WP SemiLight"/>
                <a:cs typeface="Segoe WP SemiLight"/>
              </a:rPr>
              <a:t>, no </a:t>
            </a:r>
            <a:r>
              <a:rPr lang="en-GB" dirty="0" err="1" smtClean="0">
                <a:latin typeface="Segoe WP SemiLight"/>
                <a:cs typeface="Segoe WP SemiLight"/>
              </a:rPr>
              <a:t>contamos</a:t>
            </a:r>
            <a:r>
              <a:rPr lang="en-GB" dirty="0" smtClean="0">
                <a:latin typeface="Segoe WP SemiLight"/>
                <a:cs typeface="Segoe WP SemiLight"/>
              </a:rPr>
              <a:t> con </a:t>
            </a:r>
            <a:r>
              <a:rPr lang="en-GB" dirty="0" err="1" smtClean="0">
                <a:latin typeface="Segoe WP SemiLight"/>
                <a:cs typeface="Segoe WP SemiLight"/>
              </a:rPr>
              <a:t>esta</a:t>
            </a:r>
            <a:r>
              <a:rPr lang="en-GB" dirty="0" smtClean="0">
                <a:latin typeface="Segoe WP SemiLight"/>
                <a:cs typeface="Segoe WP SemiLight"/>
              </a:rPr>
              <a:t> </a:t>
            </a:r>
            <a:r>
              <a:rPr lang="en-GB" dirty="0" err="1" smtClean="0">
                <a:latin typeface="Segoe WP SemiLight"/>
                <a:cs typeface="Segoe WP SemiLight"/>
              </a:rPr>
              <a:t>protección</a:t>
            </a:r>
            <a:r>
              <a:rPr lang="en-GB" dirty="0" smtClean="0">
                <a:latin typeface="Segoe WP SemiLight"/>
                <a:cs typeface="Segoe WP SemiLight"/>
              </a:rPr>
              <a:t>!</a:t>
            </a:r>
          </a:p>
          <a:p>
            <a:r>
              <a:rPr lang="en-GB" dirty="0" smtClean="0">
                <a:latin typeface="Segoe WP SemiLight"/>
                <a:cs typeface="Segoe WP SemiLight"/>
              </a:rPr>
              <a:t> En Windows Phone 7.x,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eran</a:t>
            </a:r>
            <a:r>
              <a:rPr lang="en-GB" dirty="0" smtClean="0">
                <a:latin typeface="Segoe WP SemiLight"/>
                <a:cs typeface="Segoe WP SemiLight"/>
              </a:rPr>
              <a:t> mucho </a:t>
            </a:r>
            <a:r>
              <a:rPr lang="en-GB" dirty="0" err="1" smtClean="0">
                <a:latin typeface="Segoe WP SemiLight"/>
                <a:cs typeface="Segoe WP SemiLight"/>
              </a:rPr>
              <a:t>más</a:t>
            </a:r>
            <a:r>
              <a:rPr lang="en-GB" dirty="0" smtClean="0">
                <a:latin typeface="Segoe WP SemiLight"/>
                <a:cs typeface="Segoe WP SemiLight"/>
              </a:rPr>
              <a:t> </a:t>
            </a:r>
            <a:r>
              <a:rPr lang="en-GB" dirty="0" err="1" smtClean="0">
                <a:latin typeface="Segoe WP SemiLight"/>
                <a:cs typeface="Segoe WP SemiLight"/>
              </a:rPr>
              <a:t>vulnerables</a:t>
            </a:r>
            <a:r>
              <a:rPr lang="en-GB" dirty="0" smtClean="0">
                <a:latin typeface="Segoe WP SemiLight"/>
                <a:cs typeface="Segoe WP SemiLight"/>
              </a:rPr>
              <a:t> a </a:t>
            </a:r>
            <a:r>
              <a:rPr lang="en-GB" dirty="0" err="1" smtClean="0">
                <a:latin typeface="Segoe WP SemiLight"/>
                <a:cs typeface="Segoe WP SemiLight"/>
              </a:rPr>
              <a:t>ataques</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lo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herramienta</a:t>
            </a:r>
            <a:r>
              <a:rPr lang="en-GB" dirty="0" smtClean="0">
                <a:latin typeface="Segoe WP SemiLight"/>
                <a:cs typeface="Segoe WP SemiLight"/>
              </a:rPr>
              <a:t> de </a:t>
            </a:r>
            <a:r>
              <a:rPr lang="en-GB" dirty="0" err="1" smtClean="0">
                <a:latin typeface="Segoe WP SemiLight"/>
                <a:cs typeface="Segoe WP SemiLight"/>
              </a:rPr>
              <a:t>ofuscación</a:t>
            </a:r>
            <a:r>
              <a:rPr lang="en-GB" dirty="0" smtClean="0">
                <a:latin typeface="Segoe WP SemiLight"/>
                <a:cs typeface="Segoe WP SemiLight"/>
              </a:rPr>
              <a:t> </a:t>
            </a:r>
            <a:r>
              <a:rPr lang="en-GB" dirty="0" err="1" smtClean="0">
                <a:latin typeface="Segoe WP SemiLight"/>
                <a:cs typeface="Segoe WP SemiLight"/>
              </a:rPr>
              <a:t>eran</a:t>
            </a:r>
            <a:r>
              <a:rPr lang="en-GB" dirty="0" smtClean="0">
                <a:latin typeface="Segoe WP SemiLight"/>
                <a:cs typeface="Segoe WP SemiLight"/>
              </a:rPr>
              <a:t> </a:t>
            </a:r>
            <a:r>
              <a:rPr lang="en-GB" dirty="0" err="1" smtClean="0">
                <a:latin typeface="Segoe WP SemiLight"/>
                <a:cs typeface="Segoe WP SemiLight"/>
              </a:rPr>
              <a:t>más</a:t>
            </a:r>
            <a:r>
              <a:rPr lang="en-GB" dirty="0" smtClean="0">
                <a:latin typeface="Segoe WP SemiLight"/>
                <a:cs typeface="Segoe WP SemiLight"/>
              </a:rPr>
              <a:t> </a:t>
            </a:r>
            <a:r>
              <a:rPr lang="en-GB" dirty="0" err="1" smtClean="0">
                <a:latin typeface="Segoe WP SemiLight"/>
                <a:cs typeface="Segoe WP SemiLight"/>
              </a:rPr>
              <a:t>usadas</a:t>
            </a:r>
            <a:r>
              <a:rPr lang="en-GB" dirty="0" smtClean="0">
                <a:latin typeface="Segoe WP SemiLight"/>
                <a:cs typeface="Segoe WP SemiLight"/>
              </a:rPr>
              <a:t>. </a:t>
            </a:r>
            <a:r>
              <a:rPr lang="en-GB" dirty="0" err="1" smtClean="0">
                <a:latin typeface="Segoe WP SemiLight"/>
                <a:cs typeface="Segoe WP SemiLight"/>
              </a:rPr>
              <a:t>Básicamente</a:t>
            </a:r>
            <a:r>
              <a:rPr lang="en-GB" dirty="0" smtClean="0">
                <a:latin typeface="Segoe WP SemiLight"/>
                <a:cs typeface="Segoe WP SemiLight"/>
              </a:rPr>
              <a:t> </a:t>
            </a:r>
            <a:r>
              <a:rPr lang="en-GB" dirty="0" err="1" smtClean="0">
                <a:latin typeface="Segoe WP SemiLight"/>
                <a:cs typeface="Segoe WP SemiLight"/>
              </a:rPr>
              <a:t>estas</a:t>
            </a:r>
            <a:r>
              <a:rPr lang="en-GB" dirty="0" smtClean="0">
                <a:latin typeface="Segoe WP SemiLight"/>
                <a:cs typeface="Segoe WP SemiLight"/>
              </a:rPr>
              <a:t> </a:t>
            </a:r>
            <a:r>
              <a:rPr lang="en-GB" dirty="0" err="1" smtClean="0">
                <a:latin typeface="Segoe WP SemiLight"/>
                <a:cs typeface="Segoe WP SemiLight"/>
              </a:rPr>
              <a:t>herramientas</a:t>
            </a:r>
            <a:r>
              <a:rPr lang="en-GB" dirty="0" smtClean="0">
                <a:latin typeface="Segoe WP SemiLight"/>
                <a:cs typeface="Segoe WP SemiLight"/>
              </a:rPr>
              <a:t> </a:t>
            </a:r>
            <a:r>
              <a:rPr lang="en-GB" dirty="0" err="1" smtClean="0">
                <a:latin typeface="Segoe WP SemiLight"/>
                <a:cs typeface="Segoe WP SemiLight"/>
              </a:rPr>
              <a:t>cambian</a:t>
            </a:r>
            <a:r>
              <a:rPr lang="en-GB" dirty="0" smtClean="0">
                <a:latin typeface="Segoe WP SemiLight"/>
                <a:cs typeface="Segoe WP SemiLight"/>
              </a:rPr>
              <a:t> </a:t>
            </a:r>
            <a:r>
              <a:rPr lang="en-GB" dirty="0" err="1" smtClean="0">
                <a:latin typeface="Segoe WP SemiLight"/>
                <a:cs typeface="Segoe WP SemiLight"/>
              </a:rPr>
              <a:t>nombres</a:t>
            </a:r>
            <a:r>
              <a:rPr lang="en-GB" dirty="0" smtClean="0">
                <a:latin typeface="Segoe WP SemiLight"/>
                <a:cs typeface="Segoe WP SemiLight"/>
              </a:rPr>
              <a:t> de variables y </a:t>
            </a:r>
            <a:r>
              <a:rPr lang="en-GB" dirty="0" err="1" smtClean="0">
                <a:latin typeface="Segoe WP SemiLight"/>
                <a:cs typeface="Segoe WP SemiLight"/>
              </a:rPr>
              <a:t>detalles</a:t>
            </a:r>
            <a:r>
              <a:rPr lang="en-GB" dirty="0" smtClean="0">
                <a:latin typeface="Segoe WP SemiLight"/>
                <a:cs typeface="Segoe WP SemiLight"/>
              </a:rPr>
              <a:t> de la </a:t>
            </a:r>
            <a:r>
              <a:rPr lang="en-GB" dirty="0" err="1" smtClean="0">
                <a:latin typeface="Segoe WP SemiLight"/>
                <a:cs typeface="Segoe WP SemiLight"/>
              </a:rPr>
              <a:t>Aplicación</a:t>
            </a:r>
            <a:r>
              <a:rPr lang="en-GB" dirty="0" smtClean="0">
                <a:latin typeface="Segoe WP SemiLight"/>
                <a:cs typeface="Segoe WP SemiLight"/>
              </a:rPr>
              <a:t> para </a:t>
            </a:r>
            <a:r>
              <a:rPr lang="en-GB" dirty="0" err="1" smtClean="0">
                <a:latin typeface="Segoe WP SemiLight"/>
                <a:cs typeface="Segoe WP SemiLight"/>
              </a:rPr>
              <a:t>dificultar</a:t>
            </a:r>
            <a:r>
              <a:rPr lang="en-GB" dirty="0" smtClean="0">
                <a:latin typeface="Segoe WP SemiLight"/>
                <a:cs typeface="Segoe WP SemiLight"/>
              </a:rPr>
              <a:t> </a:t>
            </a:r>
            <a:r>
              <a:rPr lang="en-GB" dirty="0" err="1" smtClean="0">
                <a:latin typeface="Segoe WP SemiLight"/>
                <a:cs typeface="Segoe WP SemiLight"/>
              </a:rPr>
              <a:t>su</a:t>
            </a:r>
            <a:r>
              <a:rPr lang="en-GB" dirty="0" smtClean="0">
                <a:latin typeface="Segoe WP SemiLight"/>
                <a:cs typeface="Segoe WP SemiLight"/>
              </a:rPr>
              <a:t> </a:t>
            </a:r>
            <a:r>
              <a:rPr lang="en-GB" dirty="0" err="1" smtClean="0">
                <a:latin typeface="Segoe WP SemiLight"/>
                <a:cs typeface="Segoe WP SemiLight"/>
              </a:rPr>
              <a:t>desensamblado</a:t>
            </a:r>
            <a:r>
              <a:rPr lang="en-GB" dirty="0" smtClean="0">
                <a:latin typeface="Segoe WP SemiLight"/>
                <a:cs typeface="Segoe WP SemiLight"/>
              </a:rPr>
              <a:t>.</a:t>
            </a:r>
            <a:endParaRPr lang="en-GB" dirty="0">
              <a:latin typeface="Segoe WP SemiLight"/>
              <a:cs typeface="Segoe WP SemiLight"/>
            </a:endParaRPr>
          </a:p>
          <a:p>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Ofuscación</a:t>
            </a:r>
            <a:r>
              <a:rPr lang="en-GB" dirty="0" smtClean="0"/>
              <a:t> de </a:t>
            </a:r>
            <a:r>
              <a:rPr lang="en-GB" dirty="0" err="1" smtClean="0"/>
              <a:t>código</a:t>
            </a:r>
            <a:r>
              <a:rPr lang="en-GB" dirty="0" smtClean="0"/>
              <a:t> NO </a:t>
            </a:r>
            <a:r>
              <a:rPr lang="en-GB" dirty="0" err="1" smtClean="0"/>
              <a:t>obligatoria</a:t>
            </a:r>
            <a:endParaRPr lang="en-GB" dirty="0"/>
          </a:p>
        </p:txBody>
      </p:sp>
      <p:sp>
        <p:nvSpPr>
          <p:cNvPr id="4" name="Slide Number Placeholder 3"/>
          <p:cNvSpPr>
            <a:spLocks noGrp="1"/>
          </p:cNvSpPr>
          <p:nvPr>
            <p:ph type="sldNum" sz="quarter" idx="20"/>
          </p:nvPr>
        </p:nvSpPr>
        <p:spPr/>
        <p:txBody>
          <a:bodyPr/>
          <a:lstStyle/>
          <a:p>
            <a:fld id="{271031BA-9959-4FE2-909F-37D65262A7B4}" type="slidenum">
              <a:rPr lang="en-US" smtClean="0"/>
              <a:pPr/>
              <a:t>31</a:t>
            </a:fld>
            <a:endParaRPr lang="en-US" dirty="0"/>
          </a:p>
        </p:txBody>
      </p:sp>
    </p:spTree>
    <p:extLst>
      <p:ext uri="{BB962C8B-B14F-4D97-AF65-F5344CB8AC3E}">
        <p14:creationId xmlns:p14="http://schemas.microsoft.com/office/powerpoint/2010/main" val="330773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GB" dirty="0" smtClean="0">
                <a:latin typeface="Segoe WP SemiLight"/>
                <a:cs typeface="Segoe WP SemiLight"/>
              </a:rPr>
              <a:t>La Windows Phone Store</a:t>
            </a:r>
            <a:endParaRPr lang="en-GB"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2"/>
            <a:ext cx="1893887" cy="180975"/>
          </a:xfrm>
        </p:spPr>
        <p:txBody>
          <a:bodyPr/>
          <a:lstStyle/>
          <a:p>
            <a:fld id="{A058FB3F-E98E-4320-9AC6-4B74201C9C02}" type="slidenum">
              <a:rPr lang="en-GB" smtClean="0"/>
              <a:pPr/>
              <a:t>32</a:t>
            </a:fld>
            <a:endParaRPr lang="en-GB" dirty="0"/>
          </a:p>
        </p:txBody>
      </p:sp>
    </p:spTree>
    <p:extLst>
      <p:ext uri="{BB962C8B-B14F-4D97-AF65-F5344CB8AC3E}">
        <p14:creationId xmlns:p14="http://schemas.microsoft.com/office/powerpoint/2010/main" val="58814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1"/>
          </p:nvPr>
        </p:nvSpPr>
        <p:spPr>
          <a:xfrm>
            <a:off x="457200" y="1291681"/>
            <a:ext cx="8229600" cy="3015848"/>
          </a:xfrm>
        </p:spPr>
        <p:txBody>
          <a:bodyPr/>
          <a:lstStyle/>
          <a:p>
            <a:r>
              <a:rPr lang="en-GB" dirty="0" smtClean="0">
                <a:latin typeface="Segoe WP SemiLight"/>
                <a:cs typeface="Segoe WP SemiLight"/>
              </a:rPr>
              <a:t>La </a:t>
            </a:r>
            <a:r>
              <a:rPr lang="en-GB" dirty="0" err="1" smtClean="0">
                <a:latin typeface="Segoe WP SemiLight"/>
                <a:cs typeface="Segoe WP SemiLight"/>
              </a:rPr>
              <a:t>tienda</a:t>
            </a:r>
            <a:r>
              <a:rPr lang="en-GB" dirty="0" smtClean="0">
                <a:latin typeface="Segoe WP SemiLight"/>
                <a:cs typeface="Segoe WP SemiLight"/>
              </a:rPr>
              <a:t> de </a:t>
            </a:r>
            <a:r>
              <a:rPr lang="en-GB" dirty="0" err="1" smtClean="0">
                <a:latin typeface="Segoe WP SemiLight"/>
                <a:cs typeface="Segoe WP SemiLight"/>
              </a:rPr>
              <a:t>Aplicaciones</a:t>
            </a:r>
            <a:r>
              <a:rPr lang="en-GB" dirty="0" smtClean="0">
                <a:latin typeface="Segoe WP SemiLight"/>
                <a:cs typeface="Segoe WP SemiLight"/>
              </a:rPr>
              <a:t> Windows Phone </a:t>
            </a:r>
            <a:r>
              <a:rPr lang="en-GB" dirty="0" err="1" smtClean="0">
                <a:latin typeface="Segoe WP SemiLight"/>
                <a:cs typeface="Segoe WP SemiLight"/>
              </a:rPr>
              <a:t>es</a:t>
            </a:r>
            <a:r>
              <a:rPr lang="en-GB" dirty="0" smtClean="0">
                <a:latin typeface="Segoe WP SemiLight"/>
                <a:cs typeface="Segoe WP SemiLight"/>
              </a:rPr>
              <a:t> la </a:t>
            </a:r>
            <a:r>
              <a:rPr lang="en-GB" dirty="0" err="1" smtClean="0">
                <a:latin typeface="Segoe WP SemiLight"/>
                <a:cs typeface="Segoe WP SemiLight"/>
              </a:rPr>
              <a:t>única</a:t>
            </a:r>
            <a:r>
              <a:rPr lang="en-GB" dirty="0" smtClean="0">
                <a:latin typeface="Segoe WP SemiLight"/>
                <a:cs typeface="Segoe WP SemiLight"/>
              </a:rPr>
              <a:t> </a:t>
            </a:r>
            <a:r>
              <a:rPr lang="en-GB" dirty="0" err="1" smtClean="0">
                <a:latin typeface="Segoe WP SemiLight"/>
                <a:cs typeface="Segoe WP SemiLight"/>
              </a:rPr>
              <a:t>vía</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obtener</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en un </a:t>
            </a:r>
            <a:r>
              <a:rPr lang="en-GB" dirty="0" err="1" smtClean="0">
                <a:latin typeface="Segoe WP SemiLight"/>
                <a:cs typeface="Segoe WP SemiLight"/>
              </a:rPr>
              <a:t>teléfono</a:t>
            </a:r>
            <a:r>
              <a:rPr lang="en-GB" dirty="0" smtClean="0">
                <a:latin typeface="Segoe WP SemiLight"/>
                <a:cs typeface="Segoe WP SemiLight"/>
              </a:rPr>
              <a:t> “</a:t>
            </a:r>
            <a:r>
              <a:rPr lang="en-GB" dirty="0" err="1" smtClean="0">
                <a:latin typeface="Segoe WP SemiLight"/>
                <a:cs typeface="Segoe WP SemiLight"/>
              </a:rPr>
              <a:t>público</a:t>
            </a:r>
            <a:r>
              <a:rPr lang="en-GB" dirty="0" smtClean="0">
                <a:latin typeface="Segoe WP SemiLight"/>
                <a:cs typeface="Segoe WP SemiLight"/>
              </a:rPr>
              <a:t>” (no </a:t>
            </a:r>
            <a:r>
              <a:rPr lang="en-GB" dirty="0" err="1" smtClean="0">
                <a:latin typeface="Segoe WP SemiLight"/>
                <a:cs typeface="Segoe WP SemiLight"/>
              </a:rPr>
              <a:t>desarrollador</a:t>
            </a:r>
            <a:r>
              <a:rPr lang="en-GB" dirty="0" smtClean="0">
                <a:latin typeface="Segoe WP SemiLight"/>
                <a:cs typeface="Segoe WP SemiLight"/>
              </a:rPr>
              <a:t>).</a:t>
            </a:r>
          </a:p>
          <a:p>
            <a:pPr lvl="1"/>
            <a:r>
              <a:rPr lang="en-GB" dirty="0" smtClean="0">
                <a:latin typeface="Segoe WP SemiLight"/>
                <a:cs typeface="Segoe WP SemiLight"/>
              </a:rPr>
              <a:t>Las </a:t>
            </a:r>
            <a:r>
              <a:rPr lang="en-GB" dirty="0" err="1" smtClean="0">
                <a:latin typeface="Segoe WP SemiLight"/>
                <a:cs typeface="Segoe WP SemiLight"/>
              </a:rPr>
              <a:t>Empresas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llegar</a:t>
            </a:r>
            <a:r>
              <a:rPr lang="en-GB" dirty="0" smtClean="0">
                <a:latin typeface="Segoe WP SemiLight"/>
                <a:cs typeface="Segoe WP SemiLight"/>
              </a:rPr>
              <a:t> a </a:t>
            </a:r>
            <a:r>
              <a:rPr lang="en-GB" dirty="0" err="1" smtClean="0">
                <a:latin typeface="Segoe WP SemiLight"/>
                <a:cs typeface="Segoe WP SemiLight"/>
              </a:rPr>
              <a:t>distribuir</a:t>
            </a:r>
            <a:r>
              <a:rPr lang="en-GB" dirty="0">
                <a:latin typeface="Segoe WP SemiLight"/>
                <a:cs typeface="Segoe WP SemiLight"/>
              </a:rPr>
              <a:t> </a:t>
            </a:r>
            <a:r>
              <a:rPr lang="en-GB" dirty="0" smtClean="0">
                <a:latin typeface="Segoe WP SemiLight"/>
                <a:cs typeface="Segoe WP SemiLight"/>
              </a:rPr>
              <a:t>sus </a:t>
            </a:r>
            <a:r>
              <a:rPr lang="en-GB" dirty="0" err="1" smtClean="0">
                <a:latin typeface="Segoe WP SemiLight"/>
                <a:cs typeface="Segoe WP SemiLight"/>
              </a:rPr>
              <a:t>Aplicaciones</a:t>
            </a:r>
            <a:r>
              <a:rPr lang="en-GB" dirty="0" smtClean="0">
                <a:latin typeface="Segoe WP SemiLight"/>
                <a:cs typeface="Segoe WP SemiLight"/>
              </a:rPr>
              <a:t> en </a:t>
            </a:r>
            <a:r>
              <a:rPr lang="en-GB" dirty="0" err="1" smtClean="0">
                <a:latin typeface="Segoe WP SemiLight"/>
                <a:cs typeface="Segoe WP SemiLight"/>
              </a:rPr>
              <a:t>todos</a:t>
            </a:r>
            <a:r>
              <a:rPr lang="en-GB" dirty="0" smtClean="0">
                <a:latin typeface="Segoe WP SemiLight"/>
                <a:cs typeface="Segoe WP SemiLight"/>
              </a:rPr>
              <a:t> los </a:t>
            </a:r>
            <a:r>
              <a:rPr lang="en-GB" dirty="0" err="1" smtClean="0">
                <a:latin typeface="Segoe WP SemiLight"/>
                <a:cs typeface="Segoe WP SemiLight"/>
              </a:rPr>
              <a:t>dispositivos</a:t>
            </a:r>
            <a:r>
              <a:rPr lang="en-GB" dirty="0" smtClean="0">
                <a:latin typeface="Segoe WP SemiLight"/>
                <a:cs typeface="Segoe WP SemiLight"/>
              </a:rPr>
              <a:t> </a:t>
            </a:r>
            <a:r>
              <a:rPr lang="en-GB" dirty="0" err="1" smtClean="0">
                <a:latin typeface="Segoe WP SemiLight"/>
                <a:cs typeface="Segoe WP SemiLight"/>
              </a:rPr>
              <a:t>asociados</a:t>
            </a:r>
            <a:r>
              <a:rPr lang="en-GB" dirty="0" smtClean="0">
                <a:latin typeface="Segoe WP SemiLight"/>
                <a:cs typeface="Segoe WP SemiLight"/>
              </a:rPr>
              <a:t> a la </a:t>
            </a:r>
            <a:r>
              <a:rPr lang="en-GB" dirty="0" err="1" smtClean="0">
                <a:latin typeface="Segoe WP SemiLight"/>
                <a:cs typeface="Segoe WP SemiLight"/>
              </a:rPr>
              <a:t>empresa</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Los </a:t>
            </a:r>
            <a:r>
              <a:rPr lang="en-GB" dirty="0" err="1" smtClean="0">
                <a:latin typeface="Segoe WP SemiLight"/>
                <a:cs typeface="Segoe WP SemiLight"/>
              </a:rPr>
              <a:t>usuarios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comprar</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y </a:t>
            </a:r>
            <a:r>
              <a:rPr lang="en-GB" dirty="0" err="1" smtClean="0">
                <a:latin typeface="Segoe WP SemiLight"/>
                <a:cs typeface="Segoe WP SemiLight"/>
              </a:rPr>
              <a:t>ejecutarlas</a:t>
            </a:r>
            <a:r>
              <a:rPr lang="en-GB" dirty="0" smtClean="0">
                <a:latin typeface="Segoe WP SemiLight"/>
                <a:cs typeface="Segoe WP SemiLight"/>
              </a:rPr>
              <a:t> en sus </a:t>
            </a:r>
            <a:r>
              <a:rPr lang="en-GB" dirty="0" err="1" smtClean="0">
                <a:latin typeface="Segoe WP SemiLight"/>
                <a:cs typeface="Segoe WP SemiLight"/>
              </a:rPr>
              <a:t>teléfonos</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crear</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y </a:t>
            </a:r>
            <a:r>
              <a:rPr lang="en-GB" dirty="0" err="1" smtClean="0">
                <a:latin typeface="Segoe WP SemiLight"/>
                <a:cs typeface="Segoe WP SemiLight"/>
              </a:rPr>
              <a:t>desplegarlas</a:t>
            </a:r>
            <a:r>
              <a:rPr lang="en-GB" dirty="0" smtClean="0">
                <a:latin typeface="Segoe WP SemiLight"/>
                <a:cs typeface="Segoe WP SemiLight"/>
              </a:rPr>
              <a:t> en sus </a:t>
            </a:r>
            <a:r>
              <a:rPr lang="en-GB" dirty="0" err="1" smtClean="0">
                <a:latin typeface="Segoe WP SemiLight"/>
                <a:cs typeface="Segoe WP SemiLight"/>
              </a:rPr>
              <a:t>propios</a:t>
            </a:r>
            <a:r>
              <a:rPr lang="en-GB" dirty="0" smtClean="0">
                <a:latin typeface="Segoe WP SemiLight"/>
                <a:cs typeface="Segoe WP SemiLight"/>
              </a:rPr>
              <a:t> </a:t>
            </a:r>
            <a:r>
              <a:rPr lang="en-GB" dirty="0" err="1" smtClean="0">
                <a:latin typeface="Segoe WP SemiLight"/>
                <a:cs typeface="Segoe WP SemiLight"/>
              </a:rPr>
              <a:t>teléfonos</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testear</a:t>
            </a:r>
            <a:r>
              <a:rPr lang="en-GB" dirty="0" smtClean="0">
                <a:latin typeface="Segoe WP SemiLight"/>
                <a:cs typeface="Segoe WP SemiLight"/>
              </a:rPr>
              <a:t>:</a:t>
            </a:r>
            <a:endParaRPr lang="en-GB" dirty="0">
              <a:latin typeface="Segoe WP SemiLight"/>
              <a:cs typeface="Segoe WP SemiLight"/>
            </a:endParaRPr>
          </a:p>
          <a:p>
            <a:pPr lvl="1"/>
            <a:r>
              <a:rPr lang="en-GB" dirty="0" smtClean="0">
                <a:latin typeface="Segoe WP SemiLight"/>
                <a:cs typeface="Segoe WP SemiLight"/>
              </a:rPr>
              <a:t>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registrados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utilizar</a:t>
            </a:r>
            <a:r>
              <a:rPr lang="en-GB" dirty="0" smtClean="0">
                <a:latin typeface="Segoe WP SemiLight"/>
                <a:cs typeface="Segoe WP SemiLight"/>
              </a:rPr>
              <a:t> hasta 3 </a:t>
            </a:r>
            <a:r>
              <a:rPr lang="en-GB" dirty="0" err="1" smtClean="0">
                <a:latin typeface="Segoe WP SemiLight"/>
                <a:cs typeface="Segoe WP SemiLight"/>
              </a:rPr>
              <a:t>dispositivos</a:t>
            </a:r>
            <a:r>
              <a:rPr lang="en-GB" dirty="0" smtClean="0">
                <a:latin typeface="Segoe WP SemiLight"/>
                <a:cs typeface="Segoe WP SemiLight"/>
              </a:rPr>
              <a:t>. </a:t>
            </a:r>
            <a:endParaRPr lang="en-GB" dirty="0">
              <a:latin typeface="Segoe WP SemiLight"/>
              <a:cs typeface="Segoe WP SemiLight"/>
            </a:endParaRPr>
          </a:p>
          <a:p>
            <a:pPr lvl="1"/>
            <a:r>
              <a:rPr lang="en-GB" dirty="0" smtClean="0">
                <a:latin typeface="Segoe WP SemiLight"/>
                <a:cs typeface="Segoe WP SemiLight"/>
              </a:rPr>
              <a:t>En </a:t>
            </a:r>
            <a:r>
              <a:rPr lang="en-GB" dirty="0" err="1" smtClean="0">
                <a:latin typeface="Segoe WP SemiLight"/>
                <a:cs typeface="Segoe WP SemiLight"/>
              </a:rPr>
              <a:t>caso</a:t>
            </a:r>
            <a:r>
              <a:rPr lang="en-GB" dirty="0" smtClean="0">
                <a:latin typeface="Segoe WP SemiLight"/>
                <a:cs typeface="Segoe WP SemiLight"/>
              </a:rPr>
              <a:t> de </a:t>
            </a:r>
            <a:r>
              <a:rPr lang="en-GB" dirty="0" err="1" smtClean="0">
                <a:latin typeface="Segoe WP SemiLight"/>
                <a:cs typeface="Segoe WP SemiLight"/>
              </a:rPr>
              <a:t>estudiantes</a:t>
            </a:r>
            <a:r>
              <a:rPr lang="en-GB" dirty="0" smtClean="0">
                <a:latin typeface="Segoe WP SemiLight"/>
                <a:cs typeface="Segoe WP SemiLight"/>
              </a:rPr>
              <a:t> el </a:t>
            </a:r>
            <a:r>
              <a:rPr lang="en-GB" dirty="0" err="1" smtClean="0">
                <a:latin typeface="Segoe WP SemiLight"/>
                <a:cs typeface="Segoe WP SemiLight"/>
              </a:rPr>
              <a:t>número</a:t>
            </a:r>
            <a:r>
              <a:rPr lang="en-GB" dirty="0" smtClean="0">
                <a:latin typeface="Segoe WP SemiLight"/>
                <a:cs typeface="Segoe WP SemiLight"/>
              </a:rPr>
              <a:t> </a:t>
            </a:r>
            <a:r>
              <a:rPr lang="en-GB" dirty="0" err="1" smtClean="0">
                <a:latin typeface="Segoe WP SemiLight"/>
                <a:cs typeface="Segoe WP SemiLight"/>
              </a:rPr>
              <a:t>es</a:t>
            </a:r>
            <a:r>
              <a:rPr lang="en-GB" dirty="0" smtClean="0">
                <a:latin typeface="Segoe WP SemiLight"/>
                <a:cs typeface="Segoe WP SemiLight"/>
              </a:rPr>
              <a:t> de </a:t>
            </a:r>
            <a:r>
              <a:rPr lang="en-GB" dirty="0" err="1" smtClean="0">
                <a:latin typeface="Segoe WP SemiLight"/>
                <a:cs typeface="Segoe WP SemiLight"/>
              </a:rPr>
              <a:t>sólo</a:t>
            </a:r>
            <a:r>
              <a:rPr lang="en-GB" dirty="0" smtClean="0">
                <a:latin typeface="Segoe WP SemiLight"/>
                <a:cs typeface="Segoe WP SemiLight"/>
              </a:rPr>
              <a:t> un </a:t>
            </a:r>
            <a:r>
              <a:rPr lang="en-GB" dirty="0" err="1" smtClean="0">
                <a:latin typeface="Segoe WP SemiLight"/>
                <a:cs typeface="Segoe WP SemiLight"/>
              </a:rPr>
              <a:t>dispositivo</a:t>
            </a:r>
            <a:r>
              <a:rPr lang="en-GB" dirty="0" smtClean="0">
                <a:latin typeface="Segoe WP SemiLight"/>
                <a:cs typeface="Segoe WP SemiLight"/>
              </a:rPr>
              <a:t>.</a:t>
            </a:r>
            <a:endParaRPr lang="en-GB" dirty="0">
              <a:latin typeface="Segoe WP SemiLight"/>
              <a:cs typeface="Segoe WP SemiLight"/>
            </a:endParaRPr>
          </a:p>
        </p:txBody>
      </p:sp>
      <p:sp>
        <p:nvSpPr>
          <p:cNvPr id="6" name="Title 5"/>
          <p:cNvSpPr>
            <a:spLocks noGrp="1"/>
          </p:cNvSpPr>
          <p:nvPr>
            <p:ph type="title"/>
          </p:nvPr>
        </p:nvSpPr>
        <p:spPr>
          <a:xfrm>
            <a:off x="457200" y="401955"/>
            <a:ext cx="8229600" cy="384721"/>
          </a:xfrm>
        </p:spPr>
        <p:txBody>
          <a:bodyPr/>
          <a:lstStyle/>
          <a:p>
            <a:r>
              <a:rPr lang="en-GB" dirty="0" err="1" smtClean="0"/>
              <a:t>Reglas</a:t>
            </a:r>
            <a:r>
              <a:rPr lang="en-GB" dirty="0" smtClean="0"/>
              <a:t> de la Windows Phone Store</a:t>
            </a:r>
            <a:endParaRPr lang="en-GB" dirty="0"/>
          </a:p>
        </p:txBody>
      </p:sp>
    </p:spTree>
    <p:extLst>
      <p:ext uri="{BB962C8B-B14F-4D97-AF65-F5344CB8AC3E}">
        <p14:creationId xmlns:p14="http://schemas.microsoft.com/office/powerpoint/2010/main" val="278115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1"/>
          </p:nvPr>
        </p:nvSpPr>
        <p:spPr/>
        <p:txBody>
          <a:bodyPr/>
          <a:lstStyle/>
          <a:p>
            <a:r>
              <a:rPr lang="en-GB" dirty="0" err="1" smtClean="0">
                <a:latin typeface="Segoe WP SemiLight"/>
                <a:cs typeface="Segoe WP SemiLight"/>
              </a:rPr>
              <a:t>Podéis</a:t>
            </a:r>
            <a:r>
              <a:rPr lang="en-GB" dirty="0" smtClean="0">
                <a:latin typeface="Segoe WP SemiLight"/>
                <a:cs typeface="Segoe WP SemiLight"/>
              </a:rPr>
              <a:t> </a:t>
            </a:r>
            <a:r>
              <a:rPr lang="en-GB" dirty="0" err="1" smtClean="0">
                <a:latin typeface="Segoe WP SemiLight"/>
                <a:cs typeface="Segoe WP SemiLight"/>
              </a:rPr>
              <a:t>registraros</a:t>
            </a:r>
            <a:r>
              <a:rPr lang="en-GB" dirty="0" smtClean="0">
                <a:latin typeface="Segoe WP SemiLight"/>
                <a:cs typeface="Segoe WP SemiLight"/>
              </a:rPr>
              <a:t> </a:t>
            </a:r>
            <a:r>
              <a:rPr lang="en-GB" dirty="0" err="1" smtClean="0">
                <a:latin typeface="Segoe WP SemiLight"/>
                <a:cs typeface="Segoe WP SemiLight"/>
              </a:rPr>
              <a:t>como</a:t>
            </a:r>
            <a:r>
              <a:rPr lang="en-GB" dirty="0" smtClean="0">
                <a:latin typeface="Segoe WP SemiLight"/>
                <a:cs typeface="Segoe WP SemiLight"/>
              </a:rPr>
              <a:t> </a:t>
            </a:r>
            <a:r>
              <a:rPr lang="en-GB" dirty="0" err="1" smtClean="0">
                <a:latin typeface="Segoe WP SemiLight"/>
                <a:cs typeface="Segoe WP SemiLight"/>
              </a:rPr>
              <a:t>publicadores</a:t>
            </a:r>
            <a:r>
              <a:rPr lang="en-GB" dirty="0" smtClean="0">
                <a:latin typeface="Segoe WP SemiLight"/>
                <a:cs typeface="Segoe WP SemiLight"/>
              </a:rPr>
              <a:t> en la Windows Phone Store </a:t>
            </a:r>
            <a:r>
              <a:rPr lang="en-GB" dirty="0" err="1" smtClean="0">
                <a:latin typeface="Segoe WP SemiLight"/>
                <a:cs typeface="Segoe WP SemiLight"/>
              </a:rPr>
              <a:t>por</a:t>
            </a:r>
            <a:r>
              <a:rPr lang="en-GB" dirty="0" smtClean="0">
                <a:latin typeface="Segoe WP SemiLight"/>
                <a:cs typeface="Segoe WP SemiLight"/>
              </a:rPr>
              <a:t> </a:t>
            </a:r>
            <a:r>
              <a:rPr lang="en-GB" dirty="0" smtClean="0">
                <a:latin typeface="Segoe WP SemiLight"/>
                <a:cs typeface="Segoe WP SemiLight"/>
              </a:rPr>
              <a:t>$</a:t>
            </a:r>
            <a:r>
              <a:rPr lang="en-GB" dirty="0">
                <a:latin typeface="Segoe WP SemiLight"/>
                <a:cs typeface="Segoe WP SemiLight"/>
              </a:rPr>
              <a:t>1</a:t>
            </a:r>
            <a:r>
              <a:rPr lang="en-GB" dirty="0" smtClean="0">
                <a:latin typeface="Segoe WP SemiLight"/>
                <a:cs typeface="Segoe WP SemiLight"/>
              </a:rPr>
              <a:t>9 </a:t>
            </a:r>
            <a:r>
              <a:rPr lang="en-GB" dirty="0" err="1" smtClean="0">
                <a:latin typeface="Segoe WP SemiLight"/>
                <a:cs typeface="Segoe WP SemiLight"/>
              </a:rPr>
              <a:t>anuales</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Si </a:t>
            </a:r>
            <a:r>
              <a:rPr lang="en-GB" dirty="0" err="1" smtClean="0">
                <a:latin typeface="Segoe WP SemiLight"/>
                <a:cs typeface="Segoe WP SemiLight"/>
              </a:rPr>
              <a:t>sois</a:t>
            </a:r>
            <a:r>
              <a:rPr lang="en-GB" dirty="0" smtClean="0">
                <a:latin typeface="Segoe WP SemiLight"/>
                <a:cs typeface="Segoe WP SemiLight"/>
              </a:rPr>
              <a:t> </a:t>
            </a:r>
            <a:r>
              <a:rPr lang="en-GB" dirty="0" err="1" smtClean="0">
                <a:latin typeface="Segoe WP SemiLight"/>
                <a:cs typeface="Segoe WP SemiLight"/>
              </a:rPr>
              <a:t>estudiantes</a:t>
            </a:r>
            <a:r>
              <a:rPr lang="en-GB" dirty="0" smtClean="0">
                <a:latin typeface="Segoe WP SemiLight"/>
                <a:cs typeface="Segoe WP SemiLight"/>
              </a:rPr>
              <a:t> </a:t>
            </a:r>
            <a:r>
              <a:rPr lang="en-GB" dirty="0" err="1" smtClean="0">
                <a:latin typeface="Segoe WP SemiLight"/>
                <a:cs typeface="Segoe WP SemiLight"/>
              </a:rPr>
              <a:t>podéis</a:t>
            </a:r>
            <a:r>
              <a:rPr lang="en-GB" dirty="0" smtClean="0">
                <a:latin typeface="Segoe WP SemiLight"/>
                <a:cs typeface="Segoe WP SemiLight"/>
              </a:rPr>
              <a:t> </a:t>
            </a:r>
            <a:r>
              <a:rPr lang="en-GB" dirty="0" err="1" smtClean="0">
                <a:latin typeface="Segoe WP SemiLight"/>
                <a:cs typeface="Segoe WP SemiLight"/>
              </a:rPr>
              <a:t>registraros</a:t>
            </a:r>
            <a:r>
              <a:rPr lang="en-GB" dirty="0" smtClean="0">
                <a:latin typeface="Segoe WP SemiLight"/>
                <a:cs typeface="Segoe WP SemiLight"/>
              </a:rPr>
              <a:t> </a:t>
            </a:r>
            <a:r>
              <a:rPr lang="en-GB" dirty="0" err="1" smtClean="0">
                <a:latin typeface="Segoe WP SemiLight"/>
                <a:cs typeface="Segoe WP SemiLight"/>
              </a:rPr>
              <a:t>gratuitamente</a:t>
            </a:r>
            <a:r>
              <a:rPr lang="en-GB" dirty="0" smtClean="0">
                <a:latin typeface="Segoe WP SemiLight"/>
                <a:cs typeface="Segoe WP SemiLight"/>
              </a:rPr>
              <a:t> </a:t>
            </a:r>
            <a:r>
              <a:rPr lang="en-GB" dirty="0" err="1" smtClean="0">
                <a:latin typeface="Segoe WP SemiLight"/>
                <a:cs typeface="Segoe WP SemiLight"/>
              </a:rPr>
              <a:t>vía</a:t>
            </a:r>
            <a:r>
              <a:rPr lang="en-GB" dirty="0" smtClean="0">
                <a:latin typeface="Segoe WP SemiLight"/>
                <a:cs typeface="Segoe WP SemiLight"/>
              </a:rPr>
              <a:t> </a:t>
            </a:r>
            <a:r>
              <a:rPr lang="en-GB" dirty="0" err="1" smtClean="0">
                <a:latin typeface="Segoe WP SemiLight"/>
                <a:cs typeface="Segoe WP SemiLight"/>
              </a:rPr>
              <a:t>Dreamspark</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Los </a:t>
            </a:r>
            <a:r>
              <a:rPr lang="en-GB" dirty="0" err="1" smtClean="0">
                <a:latin typeface="Segoe WP SemiLight"/>
                <a:cs typeface="Segoe WP SemiLight"/>
              </a:rPr>
              <a:t>miembros</a:t>
            </a:r>
            <a:r>
              <a:rPr lang="en-GB" dirty="0" smtClean="0">
                <a:latin typeface="Segoe WP SemiLight"/>
                <a:cs typeface="Segoe WP SemiLight"/>
              </a:rPr>
              <a:t> </a:t>
            </a:r>
            <a:r>
              <a:rPr lang="en-GB" dirty="0" err="1" smtClean="0">
                <a:latin typeface="Segoe WP SemiLight"/>
                <a:cs typeface="Segoe WP SemiLight"/>
              </a:rPr>
              <a:t>registrados</a:t>
            </a:r>
            <a:r>
              <a:rPr lang="en-GB" dirty="0" smtClean="0">
                <a:latin typeface="Segoe WP SemiLight"/>
                <a:cs typeface="Segoe WP SemiLight"/>
              </a:rPr>
              <a:t> con </a:t>
            </a:r>
            <a:r>
              <a:rPr lang="en-GB" dirty="0" err="1" smtClean="0">
                <a:latin typeface="Segoe WP SemiLight"/>
                <a:cs typeface="Segoe WP SemiLight"/>
              </a:rPr>
              <a:t>cuenta</a:t>
            </a:r>
            <a:r>
              <a:rPr lang="en-GB" dirty="0" smtClean="0">
                <a:latin typeface="Segoe WP SemiLight"/>
                <a:cs typeface="Segoe WP SemiLight"/>
              </a:rPr>
              <a:t> en Windows Phone </a:t>
            </a:r>
            <a:r>
              <a:rPr lang="en-GB" dirty="0" err="1" smtClean="0">
                <a:latin typeface="Segoe WP SemiLight"/>
                <a:cs typeface="Segoe WP SemiLight"/>
              </a:rPr>
              <a:t>dev</a:t>
            </a:r>
            <a:r>
              <a:rPr lang="en-GB" dirty="0" smtClean="0">
                <a:latin typeface="Segoe WP SemiLight"/>
                <a:cs typeface="Segoe WP SemiLight"/>
              </a:rPr>
              <a:t> </a:t>
            </a:r>
            <a:r>
              <a:rPr lang="en-GB" dirty="0" err="1" smtClean="0">
                <a:latin typeface="Segoe WP SemiLight"/>
                <a:cs typeface="Segoe WP SemiLight"/>
              </a:rPr>
              <a:t>cuentan</a:t>
            </a:r>
            <a:r>
              <a:rPr lang="en-GB" dirty="0" smtClean="0">
                <a:latin typeface="Segoe WP SemiLight"/>
                <a:cs typeface="Segoe WP SemiLight"/>
              </a:rPr>
              <a:t> con </a:t>
            </a:r>
            <a:r>
              <a:rPr lang="en-GB" dirty="0" err="1" smtClean="0">
                <a:latin typeface="Segoe WP SemiLight"/>
                <a:cs typeface="Segoe WP SemiLight"/>
              </a:rPr>
              <a:t>su</a:t>
            </a:r>
            <a:r>
              <a:rPr lang="en-GB" dirty="0" smtClean="0">
                <a:latin typeface="Segoe WP SemiLight"/>
                <a:cs typeface="Segoe WP SemiLight"/>
              </a:rPr>
              <a:t> </a:t>
            </a:r>
            <a:r>
              <a:rPr lang="en-GB" dirty="0" err="1" smtClean="0">
                <a:latin typeface="Segoe WP SemiLight"/>
                <a:cs typeface="Segoe WP SemiLight"/>
              </a:rPr>
              <a:t>propia</a:t>
            </a:r>
            <a:r>
              <a:rPr lang="en-GB" dirty="0" smtClean="0">
                <a:latin typeface="Segoe WP SemiLight"/>
                <a:cs typeface="Segoe WP SemiLight"/>
              </a:rPr>
              <a:t> </a:t>
            </a:r>
            <a:r>
              <a:rPr lang="en-GB" dirty="0" err="1" smtClean="0">
                <a:latin typeface="Segoe WP SemiLight"/>
                <a:cs typeface="Segoe WP SemiLight"/>
              </a:rPr>
              <a:t>identidad</a:t>
            </a:r>
            <a:r>
              <a:rPr lang="en-GB" dirty="0" smtClean="0">
                <a:latin typeface="Segoe WP SemiLight"/>
                <a:cs typeface="Segoe WP SemiLight"/>
              </a:rPr>
              <a:t> y se les </a:t>
            </a:r>
            <a:r>
              <a:rPr lang="en-GB" dirty="0" err="1" smtClean="0">
                <a:latin typeface="Segoe WP SemiLight"/>
                <a:cs typeface="Segoe WP SemiLight"/>
              </a:rPr>
              <a:t>asigna</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firma digital </a:t>
            </a:r>
            <a:r>
              <a:rPr lang="en-GB" dirty="0" err="1" smtClean="0">
                <a:latin typeface="Segoe WP SemiLight"/>
                <a:cs typeface="Segoe WP SemiLight"/>
              </a:rPr>
              <a:t>única</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firmar</a:t>
            </a:r>
            <a:r>
              <a:rPr lang="en-GB" dirty="0" smtClean="0">
                <a:latin typeface="Segoe WP SemiLight"/>
                <a:cs typeface="Segoe WP SemiLight"/>
              </a:rPr>
              <a:t> sus </a:t>
            </a:r>
            <a:r>
              <a:rPr lang="en-GB" dirty="0" err="1" smtClean="0">
                <a:latin typeface="Segoe WP SemiLight"/>
                <a:cs typeface="Segoe WP SemiLight"/>
              </a:rPr>
              <a:t>Aplicaciones</a:t>
            </a:r>
            <a:r>
              <a:rPr lang="en-GB" dirty="0">
                <a:latin typeface="Segoe WP SemiLight"/>
                <a:cs typeface="Segoe WP SemiLight"/>
              </a:rPr>
              <a:t> </a:t>
            </a:r>
            <a:r>
              <a:rPr lang="en-GB" dirty="0" err="1" smtClean="0">
                <a:latin typeface="Segoe WP SemiLight"/>
                <a:cs typeface="Segoe WP SemiLight"/>
              </a:rPr>
              <a:t>enviadas</a:t>
            </a:r>
            <a:r>
              <a:rPr lang="en-GB" dirty="0" smtClean="0">
                <a:latin typeface="Segoe WP SemiLight"/>
                <a:cs typeface="Segoe WP SemiLight"/>
              </a:rPr>
              <a:t> a la </a:t>
            </a:r>
            <a:r>
              <a:rPr lang="en-GB" dirty="0" err="1" smtClean="0">
                <a:latin typeface="Segoe WP SemiLight"/>
                <a:cs typeface="Segoe WP SemiLight"/>
              </a:rPr>
              <a:t>tienda</a:t>
            </a:r>
            <a:r>
              <a:rPr lang="en-GB" dirty="0" smtClean="0">
                <a:latin typeface="Segoe WP SemiLight"/>
                <a:cs typeface="Segoe WP SemiLight"/>
              </a:rPr>
              <a:t>.</a:t>
            </a:r>
            <a:endParaRPr lang="en-GB" dirty="0">
              <a:latin typeface="Segoe WP SemiLight"/>
              <a:cs typeface="Segoe WP SemiLight"/>
            </a:endParaRPr>
          </a:p>
          <a:p>
            <a:r>
              <a:rPr lang="en-GB" dirty="0" err="1" smtClean="0">
                <a:latin typeface="Segoe WP SemiLight"/>
                <a:cs typeface="Segoe WP SemiLight"/>
              </a:rPr>
              <a:t>Entrad</a:t>
            </a:r>
            <a:r>
              <a:rPr lang="en-GB" dirty="0" smtClean="0">
                <a:latin typeface="Segoe WP SemiLight"/>
                <a:cs typeface="Segoe WP SemiLight"/>
              </a:rPr>
              <a:t> en: http://dev.windowsphone.com</a:t>
            </a:r>
            <a:endParaRPr lang="en-GB" dirty="0">
              <a:latin typeface="Segoe WP SemiLight"/>
              <a:cs typeface="Segoe WP SemiLight"/>
            </a:endParaRPr>
          </a:p>
          <a:p>
            <a:endParaRPr lang="en-GB" dirty="0">
              <a:latin typeface="Segoe WP SemiLight"/>
              <a:cs typeface="Segoe WP SemiLight"/>
            </a:endParaRPr>
          </a:p>
        </p:txBody>
      </p:sp>
      <p:sp>
        <p:nvSpPr>
          <p:cNvPr id="2" name="Title 1"/>
          <p:cNvSpPr>
            <a:spLocks noGrp="1"/>
          </p:cNvSpPr>
          <p:nvPr>
            <p:ph type="title"/>
          </p:nvPr>
        </p:nvSpPr>
        <p:spPr>
          <a:xfrm>
            <a:off x="457200" y="401955"/>
            <a:ext cx="8229600" cy="387798"/>
          </a:xfrm>
        </p:spPr>
        <p:txBody>
          <a:bodyPr/>
          <a:lstStyle/>
          <a:p>
            <a:r>
              <a:rPr lang="en-GB" dirty="0" err="1" smtClean="0"/>
              <a:t>Uniéndose</a:t>
            </a:r>
            <a:r>
              <a:rPr lang="en-GB" dirty="0" smtClean="0"/>
              <a:t> a la Store</a:t>
            </a:r>
            <a:endParaRPr lang="en-GB" dirty="0"/>
          </a:p>
        </p:txBody>
      </p:sp>
      <p:sp>
        <p:nvSpPr>
          <p:cNvPr id="4" name="Slide Number Placeholder 3"/>
          <p:cNvSpPr>
            <a:spLocks noGrp="1"/>
          </p:cNvSpPr>
          <p:nvPr>
            <p:ph type="sldNum" sz="quarter" idx="20"/>
          </p:nvPr>
        </p:nvSpPr>
        <p:spPr/>
        <p:txBody>
          <a:bodyPr/>
          <a:lstStyle/>
          <a:p>
            <a:fld id="{271031BA-9959-4FE2-909F-37D65262A7B4}" type="slidenum">
              <a:rPr lang="en-US" smtClean="0"/>
              <a:pPr/>
              <a:t>34</a:t>
            </a:fld>
            <a:endParaRPr lang="en-US" dirty="0"/>
          </a:p>
        </p:txBody>
      </p:sp>
    </p:spTree>
    <p:extLst>
      <p:ext uri="{BB962C8B-B14F-4D97-AF65-F5344CB8AC3E}">
        <p14:creationId xmlns:p14="http://schemas.microsoft.com/office/powerpoint/2010/main" val="273581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21"/>
          </p:nvPr>
        </p:nvSpPr>
        <p:spPr/>
        <p:txBody>
          <a:bodyPr/>
          <a:lstStyle/>
          <a:p>
            <a:r>
              <a:rPr lang="en-GB" dirty="0" smtClean="0">
                <a:latin typeface="Segoe WP SemiLight"/>
                <a:cs typeface="Segoe WP SemiLight"/>
              </a:rPr>
              <a:t>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publicar</a:t>
            </a:r>
            <a:r>
              <a:rPr lang="en-GB" dirty="0" smtClean="0">
                <a:latin typeface="Segoe WP SemiLight"/>
                <a:cs typeface="Segoe WP SemiLight"/>
              </a:rPr>
              <a:t> sus </a:t>
            </a:r>
            <a:r>
              <a:rPr lang="en-GB" dirty="0" err="1" smtClean="0">
                <a:latin typeface="Segoe WP SemiLight"/>
                <a:cs typeface="Segoe WP SemiLight"/>
              </a:rPr>
              <a:t>Aplicaciones</a:t>
            </a:r>
            <a:r>
              <a:rPr lang="en-GB" dirty="0" smtClean="0">
                <a:latin typeface="Segoe WP SemiLight"/>
                <a:cs typeface="Segoe WP SemiLight"/>
              </a:rPr>
              <a:t> de </a:t>
            </a:r>
            <a:r>
              <a:rPr lang="en-GB" dirty="0" err="1" smtClean="0">
                <a:latin typeface="Segoe WP SemiLight"/>
                <a:cs typeface="Segoe WP SemiLight"/>
              </a:rPr>
              <a:t>manera</a:t>
            </a:r>
            <a:r>
              <a:rPr lang="en-GB" dirty="0" smtClean="0">
                <a:latin typeface="Segoe WP SemiLight"/>
                <a:cs typeface="Segoe WP SemiLight"/>
              </a:rPr>
              <a:t> </a:t>
            </a:r>
            <a:r>
              <a:rPr lang="en-GB" dirty="0" err="1" smtClean="0">
                <a:latin typeface="Segoe WP SemiLight"/>
                <a:cs typeface="Segoe WP SemiLight"/>
              </a:rPr>
              <a:t>gratuita</a:t>
            </a:r>
            <a:r>
              <a:rPr lang="en-GB" dirty="0" smtClean="0">
                <a:latin typeface="Segoe WP SemiLight"/>
                <a:cs typeface="Segoe WP SemiLight"/>
              </a:rPr>
              <a:t> o </a:t>
            </a:r>
            <a:r>
              <a:rPr lang="en-GB" dirty="0" err="1" smtClean="0">
                <a:latin typeface="Segoe WP SemiLight"/>
                <a:cs typeface="Segoe WP SemiLight"/>
              </a:rPr>
              <a:t>establecer</a:t>
            </a:r>
            <a:r>
              <a:rPr lang="en-GB" dirty="0" smtClean="0">
                <a:latin typeface="Segoe WP SemiLight"/>
                <a:cs typeface="Segoe WP SemiLight"/>
              </a:rPr>
              <a:t> un </a:t>
            </a:r>
            <a:r>
              <a:rPr lang="en-GB" dirty="0" err="1" smtClean="0">
                <a:latin typeface="Segoe WP SemiLight"/>
                <a:cs typeface="Segoe WP SemiLight"/>
              </a:rPr>
              <a:t>precio</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su</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reciben</a:t>
            </a:r>
            <a:r>
              <a:rPr lang="en-GB" dirty="0" smtClean="0">
                <a:latin typeface="Segoe WP SemiLight"/>
                <a:cs typeface="Segoe WP SemiLight"/>
              </a:rPr>
              <a:t> el 70% del </a:t>
            </a:r>
            <a:r>
              <a:rPr lang="en-GB" dirty="0" err="1" smtClean="0">
                <a:latin typeface="Segoe WP SemiLight"/>
                <a:cs typeface="Segoe WP SemiLight"/>
              </a:rPr>
              <a:t>precio</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a:t>
            </a:r>
          </a:p>
          <a:p>
            <a:r>
              <a:rPr lang="en-GB" dirty="0" smtClean="0">
                <a:latin typeface="Segoe WP SemiLight"/>
                <a:cs typeface="Segoe WP SemiLight"/>
              </a:rPr>
              <a:t>El </a:t>
            </a:r>
            <a:r>
              <a:rPr lang="en-GB" dirty="0" err="1" smtClean="0">
                <a:latin typeface="Segoe WP SemiLight"/>
                <a:cs typeface="Segoe WP SemiLight"/>
              </a:rPr>
              <a:t>pago</a:t>
            </a:r>
            <a:r>
              <a:rPr lang="en-GB" dirty="0" smtClean="0">
                <a:latin typeface="Segoe WP SemiLight"/>
                <a:cs typeface="Segoe WP SemiLight"/>
              </a:rPr>
              <a:t> al </a:t>
            </a:r>
            <a:r>
              <a:rPr lang="en-GB" dirty="0" err="1" smtClean="0">
                <a:latin typeface="Segoe WP SemiLight"/>
                <a:cs typeface="Segoe WP SemiLight"/>
              </a:rPr>
              <a:t>desarrollador</a:t>
            </a:r>
            <a:r>
              <a:rPr lang="en-GB" dirty="0" smtClean="0">
                <a:latin typeface="Segoe WP SemiLight"/>
                <a:cs typeface="Segoe WP SemiLight"/>
              </a:rPr>
              <a:t> se </a:t>
            </a:r>
            <a:r>
              <a:rPr lang="en-GB" dirty="0" err="1" smtClean="0">
                <a:latin typeface="Segoe WP SemiLight"/>
                <a:cs typeface="Segoe WP SemiLight"/>
              </a:rPr>
              <a:t>realiza</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vez</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haya</a:t>
            </a:r>
            <a:r>
              <a:rPr lang="en-GB" dirty="0" smtClean="0">
                <a:latin typeface="Segoe WP SemiLight"/>
                <a:cs typeface="Segoe WP SemiLight"/>
              </a:rPr>
              <a:t> </a:t>
            </a:r>
            <a:r>
              <a:rPr lang="en-GB" dirty="0" err="1" smtClean="0">
                <a:latin typeface="Segoe WP SemiLight"/>
                <a:cs typeface="Segoe WP SemiLight"/>
              </a:rPr>
              <a:t>ganado</a:t>
            </a:r>
            <a:r>
              <a:rPr lang="en-GB" dirty="0" smtClean="0">
                <a:latin typeface="Segoe WP SemiLight"/>
                <a:cs typeface="Segoe WP SemiLight"/>
              </a:rPr>
              <a:t> $200.</a:t>
            </a:r>
            <a:endParaRPr lang="en-GB" dirty="0">
              <a:latin typeface="Segoe WP SemiLight"/>
              <a:cs typeface="Segoe WP SemiLight"/>
            </a:endParaRPr>
          </a:p>
          <a:p>
            <a:r>
              <a:rPr lang="en-GB" dirty="0" smtClean="0">
                <a:latin typeface="Segoe WP SemiLight"/>
                <a:cs typeface="Segoe WP SemiLight"/>
              </a:rPr>
              <a:t>Los </a:t>
            </a:r>
            <a:r>
              <a:rPr lang="en-GB" dirty="0" err="1" smtClean="0">
                <a:latin typeface="Segoe WP SemiLight"/>
                <a:cs typeface="Segoe WP SemiLight"/>
              </a:rPr>
              <a:t>pagos</a:t>
            </a:r>
            <a:r>
              <a:rPr lang="en-GB" dirty="0" smtClean="0">
                <a:latin typeface="Segoe WP SemiLight"/>
                <a:cs typeface="Segoe WP SemiLight"/>
              </a:rPr>
              <a:t> son </a:t>
            </a:r>
            <a:r>
              <a:rPr lang="en-GB" dirty="0" err="1" smtClean="0">
                <a:latin typeface="Segoe WP SemiLight"/>
                <a:cs typeface="Segoe WP SemiLight"/>
              </a:rPr>
              <a:t>mediante</a:t>
            </a:r>
            <a:r>
              <a:rPr lang="en-GB" dirty="0" smtClean="0">
                <a:latin typeface="Segoe WP SemiLight"/>
                <a:cs typeface="Segoe WP SemiLight"/>
              </a:rPr>
              <a:t> </a:t>
            </a:r>
            <a:r>
              <a:rPr lang="en-GB" dirty="0" err="1" smtClean="0">
                <a:latin typeface="Segoe WP SemiLight"/>
                <a:cs typeface="Segoe WP SemiLight"/>
              </a:rPr>
              <a:t>transferencia</a:t>
            </a:r>
            <a:r>
              <a:rPr lang="en-GB" dirty="0" smtClean="0">
                <a:latin typeface="Segoe WP SemiLight"/>
                <a:cs typeface="Segoe WP SemiLight"/>
              </a:rPr>
              <a:t> </a:t>
            </a:r>
            <a:r>
              <a:rPr lang="en-GB" dirty="0" err="1" smtClean="0">
                <a:latin typeface="Segoe WP SemiLight"/>
                <a:cs typeface="Segoe WP SemiLight"/>
              </a:rPr>
              <a:t>bancaria</a:t>
            </a:r>
            <a:r>
              <a:rPr lang="en-GB" dirty="0" smtClean="0">
                <a:latin typeface="Segoe WP SemiLight"/>
                <a:cs typeface="Segoe WP SemiLight"/>
              </a:rPr>
              <a:t>.</a:t>
            </a:r>
            <a:endParaRPr lang="en-GB" dirty="0">
              <a:latin typeface="Segoe WP SemiLight"/>
              <a:cs typeface="Segoe WP SemiLight"/>
            </a:endParaRPr>
          </a:p>
          <a:p>
            <a:r>
              <a:rPr lang="en-GB" dirty="0" err="1" smtClean="0">
                <a:latin typeface="Segoe WP SemiLight"/>
                <a:cs typeface="Segoe WP SemiLight"/>
              </a:rPr>
              <a:t>Todos</a:t>
            </a:r>
            <a:r>
              <a:rPr lang="en-GB" dirty="0" smtClean="0">
                <a:latin typeface="Segoe WP SemiLight"/>
                <a:cs typeface="Segoe WP SemiLight"/>
              </a:rPr>
              <a:t> los </a:t>
            </a:r>
            <a:r>
              <a:rPr lang="en-GB" dirty="0" err="1" smtClean="0">
                <a:latin typeface="Segoe WP SemiLight"/>
                <a:cs typeface="Segoe WP SemiLight"/>
              </a:rPr>
              <a:t>pagos</a:t>
            </a:r>
            <a:r>
              <a:rPr lang="en-GB" dirty="0" smtClean="0">
                <a:latin typeface="Segoe WP SemiLight"/>
                <a:cs typeface="Segoe WP SemiLight"/>
              </a:rPr>
              <a:t> se </a:t>
            </a:r>
            <a:r>
              <a:rPr lang="en-GB" dirty="0" err="1" smtClean="0">
                <a:latin typeface="Segoe WP SemiLight"/>
                <a:cs typeface="Segoe WP SemiLight"/>
              </a:rPr>
              <a:t>realizan</a:t>
            </a:r>
            <a:r>
              <a:rPr lang="en-GB" dirty="0" smtClean="0">
                <a:latin typeface="Segoe WP SemiLight"/>
                <a:cs typeface="Segoe WP SemiLight"/>
              </a:rPr>
              <a:t> </a:t>
            </a:r>
            <a:r>
              <a:rPr lang="en-GB" dirty="0" err="1" smtClean="0">
                <a:latin typeface="Segoe WP SemiLight"/>
                <a:cs typeface="Segoe WP SemiLight"/>
              </a:rPr>
              <a:t>desde</a:t>
            </a:r>
            <a:r>
              <a:rPr lang="en-GB" dirty="0" smtClean="0">
                <a:latin typeface="Segoe WP SemiLight"/>
                <a:cs typeface="Segoe WP SemiLight"/>
              </a:rPr>
              <a:t> EE.UU, lo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puede</a:t>
            </a:r>
            <a:r>
              <a:rPr lang="en-GB" dirty="0" smtClean="0">
                <a:latin typeface="Segoe WP SemiLight"/>
                <a:cs typeface="Segoe WP SemiLight"/>
              </a:rPr>
              <a:t> </a:t>
            </a:r>
            <a:r>
              <a:rPr lang="en-GB" dirty="0" err="1" smtClean="0">
                <a:latin typeface="Segoe WP SemiLight"/>
                <a:cs typeface="Segoe WP SemiLight"/>
              </a:rPr>
              <a:t>llegar</a:t>
            </a:r>
            <a:r>
              <a:rPr lang="en-GB" dirty="0" smtClean="0">
                <a:latin typeface="Segoe WP SemiLight"/>
                <a:cs typeface="Segoe WP SemiLight"/>
              </a:rPr>
              <a:t> a </a:t>
            </a:r>
            <a:r>
              <a:rPr lang="en-GB" dirty="0" err="1" smtClean="0">
                <a:latin typeface="Segoe WP SemiLight"/>
                <a:cs typeface="Segoe WP SemiLight"/>
              </a:rPr>
              <a:t>causar</a:t>
            </a:r>
            <a:r>
              <a:rPr lang="en-GB" dirty="0" smtClean="0">
                <a:latin typeface="Segoe WP SemiLight"/>
                <a:cs typeface="Segoe WP SemiLight"/>
              </a:rPr>
              <a:t> </a:t>
            </a:r>
            <a:r>
              <a:rPr lang="en-GB" dirty="0" err="1" smtClean="0">
                <a:latin typeface="Segoe WP SemiLight"/>
                <a:cs typeface="Segoe WP SemiLight"/>
              </a:rPr>
              <a:t>algunos</a:t>
            </a:r>
            <a:r>
              <a:rPr lang="en-GB" dirty="0" smtClean="0">
                <a:latin typeface="Segoe WP SemiLight"/>
                <a:cs typeface="Segoe WP SemiLight"/>
              </a:rPr>
              <a:t> </a:t>
            </a:r>
            <a:r>
              <a:rPr lang="en-GB" dirty="0" err="1" smtClean="0">
                <a:latin typeface="Segoe WP SemiLight"/>
                <a:cs typeface="Segoe WP SemiLight"/>
              </a:rPr>
              <a:t>problemas</a:t>
            </a:r>
            <a:r>
              <a:rPr lang="en-GB" dirty="0">
                <a:latin typeface="Segoe WP SemiLight"/>
                <a:cs typeface="Segoe WP SemiLight"/>
              </a:rPr>
              <a:t>:</a:t>
            </a:r>
          </a:p>
          <a:p>
            <a:pPr lvl="1"/>
            <a:r>
              <a:rPr lang="en-GB" dirty="0" err="1" smtClean="0">
                <a:latin typeface="Segoe WP SemiLight"/>
                <a:cs typeface="Segoe WP SemiLight"/>
              </a:rPr>
              <a:t>Podemos</a:t>
            </a:r>
            <a:r>
              <a:rPr lang="en-GB" dirty="0" smtClean="0">
                <a:latin typeface="Segoe WP SemiLight"/>
                <a:cs typeface="Segoe WP SemiLight"/>
              </a:rPr>
              <a:t> </a:t>
            </a:r>
            <a:r>
              <a:rPr lang="en-GB" dirty="0" err="1" smtClean="0">
                <a:latin typeface="Segoe WP SemiLight"/>
                <a:cs typeface="Segoe WP SemiLight"/>
              </a:rPr>
              <a:t>conseguir</a:t>
            </a:r>
            <a:r>
              <a:rPr lang="en-GB" dirty="0" smtClean="0">
                <a:latin typeface="Segoe WP SemiLight"/>
                <a:cs typeface="Segoe WP SemiLight"/>
              </a:rPr>
              <a:t> </a:t>
            </a:r>
            <a:r>
              <a:rPr lang="en-GB" dirty="0" err="1" smtClean="0">
                <a:latin typeface="Segoe WP SemiLight"/>
                <a:cs typeface="Segoe WP SemiLight"/>
              </a:rPr>
              <a:t>soporte</a:t>
            </a:r>
            <a:r>
              <a:rPr lang="en-GB" dirty="0" smtClean="0">
                <a:latin typeface="Segoe WP SemiLight"/>
                <a:cs typeface="Segoe WP SemiLight"/>
              </a:rPr>
              <a:t> en la web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desarrolladores</a:t>
            </a:r>
            <a:r>
              <a:rPr lang="en-GB" dirty="0" smtClean="0">
                <a:latin typeface="Segoe WP SemiLight"/>
                <a:cs typeface="Segoe WP SemiLight"/>
              </a:rPr>
              <a:t> y en los </a:t>
            </a:r>
            <a:r>
              <a:rPr lang="en-GB" dirty="0" err="1" smtClean="0">
                <a:latin typeface="Segoe WP SemiLight"/>
                <a:cs typeface="Segoe WP SemiLight"/>
              </a:rPr>
              <a:t>foros</a:t>
            </a:r>
            <a:r>
              <a:rPr lang="en-GB" dirty="0" smtClean="0">
                <a:latin typeface="Segoe WP SemiLight"/>
                <a:cs typeface="Segoe WP SemiLight"/>
              </a:rPr>
              <a:t> de Windows Phone.</a:t>
            </a:r>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Pagos</a:t>
            </a:r>
            <a:endParaRPr lang="en-GB" dirty="0"/>
          </a:p>
        </p:txBody>
      </p:sp>
      <p:sp>
        <p:nvSpPr>
          <p:cNvPr id="4" name="Slide Number Placeholder 3"/>
          <p:cNvSpPr>
            <a:spLocks noGrp="1"/>
          </p:cNvSpPr>
          <p:nvPr>
            <p:ph type="sldNum" sz="quarter" idx="20"/>
          </p:nvPr>
        </p:nvSpPr>
        <p:spPr/>
        <p:txBody>
          <a:bodyPr/>
          <a:lstStyle/>
          <a:p>
            <a:fld id="{271031BA-9959-4FE2-909F-37D65262A7B4}" type="slidenum">
              <a:rPr lang="en-US" smtClean="0"/>
              <a:pPr/>
              <a:t>35</a:t>
            </a:fld>
            <a:endParaRPr lang="en-US" dirty="0"/>
          </a:p>
        </p:txBody>
      </p:sp>
    </p:spTree>
    <p:extLst>
      <p:ext uri="{BB962C8B-B14F-4D97-AF65-F5344CB8AC3E}">
        <p14:creationId xmlns:p14="http://schemas.microsoft.com/office/powerpoint/2010/main" val="313806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p:txBody>
          <a:bodyPr/>
          <a:lstStyle/>
          <a:p>
            <a:r>
              <a:rPr lang="en-GB" dirty="0" smtClean="0">
                <a:latin typeface="Segoe WP SemiLight"/>
                <a:cs typeface="Segoe WP SemiLight"/>
              </a:rPr>
              <a:t>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están</a:t>
            </a:r>
            <a:r>
              <a:rPr lang="en-GB" dirty="0" smtClean="0">
                <a:latin typeface="Segoe WP SemiLight"/>
                <a:cs typeface="Segoe WP SemiLight"/>
              </a:rPr>
              <a:t> </a:t>
            </a:r>
            <a:r>
              <a:rPr lang="en-GB" dirty="0" err="1" smtClean="0">
                <a:latin typeface="Segoe WP SemiLight"/>
                <a:cs typeface="Segoe WP SemiLight"/>
              </a:rPr>
              <a:t>limitados</a:t>
            </a:r>
            <a:r>
              <a:rPr lang="en-GB" dirty="0" smtClean="0">
                <a:latin typeface="Segoe WP SemiLight"/>
                <a:cs typeface="Segoe WP SemiLight"/>
              </a:rPr>
              <a:t> en el </a:t>
            </a:r>
            <a:r>
              <a:rPr lang="en-GB" dirty="0" err="1" smtClean="0">
                <a:latin typeface="Segoe WP SemiLight"/>
                <a:cs typeface="Segoe WP SemiLight"/>
              </a:rPr>
              <a:t>número</a:t>
            </a:r>
            <a:r>
              <a:rPr lang="en-GB" dirty="0" smtClean="0">
                <a:latin typeface="Segoe WP SemiLight"/>
                <a:cs typeface="Segoe WP SemiLight"/>
              </a:rPr>
              <a:t> de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gratuitas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publicar</a:t>
            </a:r>
            <a:r>
              <a:rPr lang="en-GB" dirty="0" smtClean="0">
                <a:latin typeface="Segoe WP SemiLight"/>
                <a:cs typeface="Segoe WP SemiLight"/>
              </a:rPr>
              <a:t>:</a:t>
            </a:r>
            <a:endParaRPr lang="en-GB" dirty="0">
              <a:latin typeface="Segoe WP SemiLight"/>
              <a:cs typeface="Segoe WP SemiLight"/>
            </a:endParaRPr>
          </a:p>
          <a:p>
            <a:pPr lvl="1"/>
            <a:r>
              <a:rPr lang="en-GB" dirty="0" smtClean="0">
                <a:latin typeface="Segoe WP SemiLight"/>
                <a:cs typeface="Segoe WP SemiLight"/>
              </a:rPr>
              <a:t>Un </a:t>
            </a:r>
            <a:r>
              <a:rPr lang="en-GB" dirty="0" err="1" smtClean="0">
                <a:latin typeface="Segoe WP SemiLight"/>
                <a:cs typeface="Segoe WP SemiLight"/>
              </a:rPr>
              <a:t>máximo</a:t>
            </a:r>
            <a:r>
              <a:rPr lang="en-GB" dirty="0" smtClean="0">
                <a:latin typeface="Segoe WP SemiLight"/>
                <a:cs typeface="Segoe WP SemiLight"/>
              </a:rPr>
              <a:t> de 100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gratuitas</a:t>
            </a:r>
            <a:r>
              <a:rPr lang="en-GB" dirty="0" smtClean="0">
                <a:latin typeface="Segoe WP SemiLight"/>
                <a:cs typeface="Segoe WP SemiLight"/>
              </a:rPr>
              <a:t> al </a:t>
            </a:r>
            <a:r>
              <a:rPr lang="en-GB" dirty="0" err="1" smtClean="0">
                <a:latin typeface="Segoe WP SemiLight"/>
                <a:cs typeface="Segoe WP SemiLight"/>
              </a:rPr>
              <a:t>año</a:t>
            </a:r>
            <a:r>
              <a:rPr lang="en-GB" dirty="0" smtClean="0">
                <a:latin typeface="Segoe WP SemiLight"/>
                <a:cs typeface="Segoe WP SemiLight"/>
              </a:rPr>
              <a:t>.</a:t>
            </a:r>
            <a:endParaRPr lang="en-GB" dirty="0">
              <a:latin typeface="Segoe WP SemiLight"/>
              <a:cs typeface="Segoe WP SemiLight"/>
            </a:endParaRPr>
          </a:p>
          <a:p>
            <a:pPr lvl="1"/>
            <a:r>
              <a:rPr lang="en-GB" dirty="0" smtClean="0">
                <a:latin typeface="Segoe WP SemiLight"/>
                <a:cs typeface="Segoe WP SemiLight"/>
              </a:rPr>
              <a:t>Se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realizar</a:t>
            </a:r>
            <a:r>
              <a:rPr lang="en-GB" dirty="0" smtClean="0">
                <a:latin typeface="Segoe WP SemiLight"/>
                <a:cs typeface="Segoe WP SemiLight"/>
              </a:rPr>
              <a:t> </a:t>
            </a:r>
            <a:r>
              <a:rPr lang="en-GB" dirty="0" err="1" smtClean="0">
                <a:latin typeface="Segoe WP SemiLight"/>
                <a:cs typeface="Segoe WP SemiLight"/>
              </a:rPr>
              <a:t>envíos</a:t>
            </a:r>
            <a:r>
              <a:rPr lang="en-GB" dirty="0" smtClean="0">
                <a:latin typeface="Segoe WP SemiLight"/>
                <a:cs typeface="Segoe WP SemiLight"/>
              </a:rPr>
              <a:t> </a:t>
            </a:r>
            <a:r>
              <a:rPr lang="en-GB" dirty="0" err="1" smtClean="0">
                <a:latin typeface="Segoe WP SemiLight"/>
                <a:cs typeface="Segoe WP SemiLight"/>
              </a:rPr>
              <a:t>adicionales</a:t>
            </a:r>
            <a:r>
              <a:rPr lang="en-GB" dirty="0" smtClean="0">
                <a:latin typeface="Segoe WP SemiLight"/>
                <a:cs typeface="Segoe WP SemiLight"/>
              </a:rPr>
              <a:t> (de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gratuitas</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a:t>
            </a:r>
            <a:r>
              <a:rPr lang="en-GB" dirty="0">
                <a:latin typeface="Segoe WP SemiLight"/>
                <a:cs typeface="Segoe WP SemiLight"/>
              </a:rPr>
              <a:t>20 </a:t>
            </a:r>
            <a:r>
              <a:rPr lang="en-GB" dirty="0" err="1" smtClean="0">
                <a:latin typeface="Segoe WP SemiLight"/>
                <a:cs typeface="Segoe WP SemiLight"/>
              </a:rPr>
              <a:t>por</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enviada</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publicar</a:t>
            </a:r>
            <a:r>
              <a:rPr lang="en-GB" dirty="0" smtClean="0">
                <a:latin typeface="Segoe WP SemiLight"/>
                <a:cs typeface="Segoe WP SemiLight"/>
              </a:rPr>
              <a:t> </a:t>
            </a:r>
            <a:r>
              <a:rPr lang="en-GB" dirty="0" err="1" smtClean="0">
                <a:latin typeface="Segoe WP SemiLight"/>
                <a:cs typeface="Segoe WP SemiLight"/>
              </a:rPr>
              <a:t>tantas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de </a:t>
            </a:r>
            <a:r>
              <a:rPr lang="en-GB" dirty="0" err="1" smtClean="0">
                <a:latin typeface="Segoe WP SemiLight"/>
                <a:cs typeface="Segoe WP SemiLight"/>
              </a:rPr>
              <a:t>pago</a:t>
            </a:r>
            <a:r>
              <a:rPr lang="en-GB" dirty="0" smtClean="0">
                <a:latin typeface="Segoe WP SemiLight"/>
                <a:cs typeface="Segoe WP SemiLight"/>
              </a:rPr>
              <a:t> </a:t>
            </a:r>
            <a:r>
              <a:rPr lang="en-GB" dirty="0" err="1" smtClean="0">
                <a:latin typeface="Segoe WP SemiLight"/>
                <a:cs typeface="Segoe WP SemiLight"/>
              </a:rPr>
              <a:t>como</a:t>
            </a:r>
            <a:r>
              <a:rPr lang="en-GB" dirty="0" smtClean="0">
                <a:latin typeface="Segoe WP SemiLight"/>
                <a:cs typeface="Segoe WP SemiLight"/>
              </a:rPr>
              <a:t> lo </a:t>
            </a:r>
            <a:r>
              <a:rPr lang="en-GB" dirty="0" err="1" smtClean="0">
                <a:latin typeface="Segoe WP SemiLight"/>
                <a:cs typeface="Segoe WP SemiLight"/>
              </a:rPr>
              <a:t>deseen</a:t>
            </a:r>
            <a:r>
              <a:rPr lang="en-GB" dirty="0" smtClean="0">
                <a:latin typeface="Segoe WP SemiLight"/>
                <a:cs typeface="Segoe WP SemiLight"/>
              </a:rPr>
              <a:t>.</a:t>
            </a:r>
          </a:p>
          <a:p>
            <a:r>
              <a:rPr lang="en-GB" dirty="0" smtClean="0">
                <a:latin typeface="Segoe WP SemiLight"/>
                <a:cs typeface="Segoe WP SemiLight"/>
              </a:rPr>
              <a:t>El </a:t>
            </a:r>
            <a:r>
              <a:rPr lang="en-GB" dirty="0" err="1" smtClean="0">
                <a:latin typeface="Segoe WP SemiLight"/>
                <a:cs typeface="Segoe WP SemiLight"/>
              </a:rPr>
              <a:t>número</a:t>
            </a:r>
            <a:r>
              <a:rPr lang="en-GB" dirty="0" smtClean="0">
                <a:latin typeface="Segoe WP SemiLight"/>
                <a:cs typeface="Segoe WP SemiLight"/>
              </a:rPr>
              <a:t> de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un </a:t>
            </a:r>
            <a:r>
              <a:rPr lang="en-GB" dirty="0" err="1" smtClean="0">
                <a:latin typeface="Segoe WP SemiLight"/>
                <a:cs typeface="Segoe WP SemiLight"/>
              </a:rPr>
              <a:t>desarrollador</a:t>
            </a:r>
            <a:r>
              <a:rPr lang="en-GB" dirty="0" smtClean="0">
                <a:latin typeface="Segoe WP SemiLight"/>
                <a:cs typeface="Segoe WP SemiLight"/>
              </a:rPr>
              <a:t> </a:t>
            </a:r>
            <a:r>
              <a:rPr lang="en-GB" dirty="0" err="1" smtClean="0">
                <a:latin typeface="Segoe WP SemiLight"/>
                <a:cs typeface="Segoe WP SemiLight"/>
              </a:rPr>
              <a:t>puede</a:t>
            </a:r>
            <a:r>
              <a:rPr lang="en-GB" dirty="0" smtClean="0">
                <a:latin typeface="Segoe WP SemiLight"/>
                <a:cs typeface="Segoe WP SemiLight"/>
              </a:rPr>
              <a:t> </a:t>
            </a:r>
            <a:r>
              <a:rPr lang="en-GB" dirty="0" err="1" smtClean="0">
                <a:latin typeface="Segoe WP SemiLight"/>
                <a:cs typeface="Segoe WP SemiLight"/>
              </a:rPr>
              <a:t>certificar</a:t>
            </a:r>
            <a:r>
              <a:rPr lang="en-GB" dirty="0" smtClean="0">
                <a:latin typeface="Segoe WP SemiLight"/>
                <a:cs typeface="Segoe WP SemiLight"/>
              </a:rPr>
              <a:t> en un </a:t>
            </a:r>
            <a:r>
              <a:rPr lang="en-GB" dirty="0" err="1" smtClean="0">
                <a:latin typeface="Segoe WP SemiLight"/>
                <a:cs typeface="Segoe WP SemiLight"/>
              </a:rPr>
              <a:t>día</a:t>
            </a:r>
            <a:r>
              <a:rPr lang="en-GB" dirty="0" smtClean="0">
                <a:latin typeface="Segoe WP SemiLight"/>
                <a:cs typeface="Segoe WP SemiLight"/>
              </a:rPr>
              <a:t> se </a:t>
            </a:r>
            <a:r>
              <a:rPr lang="en-GB" dirty="0" err="1" smtClean="0">
                <a:latin typeface="Segoe WP SemiLight"/>
                <a:cs typeface="Segoe WP SemiLight"/>
              </a:rPr>
              <a:t>limita</a:t>
            </a:r>
            <a:r>
              <a:rPr lang="en-GB" dirty="0" smtClean="0">
                <a:latin typeface="Segoe WP SemiLight"/>
                <a:cs typeface="Segoe WP SemiLight"/>
              </a:rPr>
              <a:t> a 20</a:t>
            </a:r>
          </a:p>
          <a:p>
            <a:pPr lvl="1"/>
            <a:r>
              <a:rPr lang="en-GB" dirty="0" err="1" smtClean="0">
                <a:latin typeface="Segoe WP SemiLight"/>
                <a:cs typeface="Segoe WP SemiLight"/>
              </a:rPr>
              <a:t>Evita</a:t>
            </a:r>
            <a:r>
              <a:rPr lang="en-GB" dirty="0" smtClean="0">
                <a:latin typeface="Segoe WP SemiLight"/>
                <a:cs typeface="Segoe WP SemiLight"/>
              </a:rPr>
              <a:t> el flooding en la </a:t>
            </a:r>
            <a:r>
              <a:rPr lang="en-GB" dirty="0" err="1" smtClean="0">
                <a:latin typeface="Segoe WP SemiLight"/>
                <a:cs typeface="Segoe WP SemiLight"/>
              </a:rPr>
              <a:t>tienda</a:t>
            </a:r>
            <a:r>
              <a:rPr lang="en-GB" dirty="0" smtClean="0">
                <a:latin typeface="Segoe WP SemiLight"/>
                <a:cs typeface="Segoe WP SemiLight"/>
              </a:rPr>
              <a:t>.</a:t>
            </a:r>
            <a:endParaRPr lang="en-GB" dirty="0">
              <a:latin typeface="Segoe WP SemiLight"/>
              <a:cs typeface="Segoe WP SemiLight"/>
            </a:endParaRPr>
          </a:p>
          <a:p>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Aplicaciones</a:t>
            </a:r>
            <a:r>
              <a:rPr lang="en-GB" dirty="0" smtClean="0"/>
              <a:t> de </a:t>
            </a:r>
            <a:r>
              <a:rPr lang="en-GB" dirty="0" err="1" smtClean="0"/>
              <a:t>pago</a:t>
            </a:r>
            <a:r>
              <a:rPr lang="en-GB" dirty="0" smtClean="0"/>
              <a:t> y </a:t>
            </a:r>
            <a:r>
              <a:rPr lang="en-GB" dirty="0" err="1" smtClean="0"/>
              <a:t>gratuitas</a:t>
            </a:r>
            <a:endParaRPr lang="en-GB" dirty="0"/>
          </a:p>
        </p:txBody>
      </p:sp>
      <p:sp>
        <p:nvSpPr>
          <p:cNvPr id="4" name="Slide Number Placeholder 3"/>
          <p:cNvSpPr>
            <a:spLocks noGrp="1"/>
          </p:cNvSpPr>
          <p:nvPr>
            <p:ph type="sldNum" sz="quarter" idx="20"/>
          </p:nvPr>
        </p:nvSpPr>
        <p:spPr/>
        <p:txBody>
          <a:bodyPr/>
          <a:lstStyle/>
          <a:p>
            <a:fld id="{271031BA-9959-4FE2-909F-37D65262A7B4}" type="slidenum">
              <a:rPr lang="en-US" smtClean="0"/>
              <a:pPr/>
              <a:t>36</a:t>
            </a:fld>
            <a:endParaRPr lang="en-US" dirty="0"/>
          </a:p>
        </p:txBody>
      </p:sp>
    </p:spTree>
    <p:extLst>
      <p:ext uri="{BB962C8B-B14F-4D97-AF65-F5344CB8AC3E}">
        <p14:creationId xmlns:p14="http://schemas.microsoft.com/office/powerpoint/2010/main" val="154166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96403"/>
            <a:ext cx="8290502" cy="663179"/>
          </a:xfrm>
        </p:spPr>
        <p:txBody>
          <a:bodyPr>
            <a:noAutofit/>
          </a:bodyPr>
          <a:lstStyle/>
          <a:p>
            <a:r>
              <a:rPr lang="en-CA" sz="2800" dirty="0" smtClean="0">
                <a:latin typeface="Segoe" pitchFamily="34" charset="0"/>
              </a:rPr>
              <a:t>El </a:t>
            </a:r>
            <a:r>
              <a:rPr lang="en-CA" sz="2800" dirty="0" err="1" smtClean="0">
                <a:latin typeface="Segoe" pitchFamily="34" charset="0"/>
              </a:rPr>
              <a:t>poner</a:t>
            </a:r>
            <a:r>
              <a:rPr lang="en-CA" sz="2800" dirty="0" smtClean="0">
                <a:latin typeface="Segoe" pitchFamily="34" charset="0"/>
              </a:rPr>
              <a:t> un </a:t>
            </a:r>
            <a:r>
              <a:rPr lang="en-CA" sz="2800" dirty="0" err="1" smtClean="0">
                <a:latin typeface="Segoe" pitchFamily="34" charset="0"/>
              </a:rPr>
              <a:t>precio</a:t>
            </a:r>
            <a:r>
              <a:rPr lang="en-CA" sz="2800" dirty="0" smtClean="0">
                <a:latin typeface="Segoe" pitchFamily="34" charset="0"/>
              </a:rPr>
              <a:t> a </a:t>
            </a:r>
            <a:r>
              <a:rPr lang="en-CA" sz="2800" dirty="0" err="1" smtClean="0">
                <a:latin typeface="Segoe" pitchFamily="34" charset="0"/>
              </a:rPr>
              <a:t>tu</a:t>
            </a:r>
            <a:r>
              <a:rPr lang="en-CA" sz="2800" dirty="0" smtClean="0">
                <a:latin typeface="Segoe" pitchFamily="34" charset="0"/>
              </a:rPr>
              <a:t> </a:t>
            </a:r>
            <a:r>
              <a:rPr lang="en-CA" sz="2800" dirty="0" err="1" smtClean="0">
                <a:latin typeface="Segoe" pitchFamily="34" charset="0"/>
              </a:rPr>
              <a:t>aplicación</a:t>
            </a:r>
            <a:r>
              <a:rPr lang="en-CA" sz="2800" dirty="0" smtClean="0">
                <a:latin typeface="Segoe" pitchFamily="34" charset="0"/>
              </a:rPr>
              <a:t> </a:t>
            </a:r>
            <a:r>
              <a:rPr lang="en-CA" sz="2800" dirty="0" err="1" smtClean="0">
                <a:latin typeface="Segoe" pitchFamily="34" charset="0"/>
              </a:rPr>
              <a:t>es</a:t>
            </a:r>
            <a:r>
              <a:rPr lang="en-CA" sz="2800" dirty="0" smtClean="0">
                <a:latin typeface="Segoe" pitchFamily="34" charset="0"/>
              </a:rPr>
              <a:t> un </a:t>
            </a:r>
            <a:r>
              <a:rPr lang="en-CA" sz="2800" dirty="0" err="1" smtClean="0">
                <a:latin typeface="Segoe" pitchFamily="34" charset="0"/>
              </a:rPr>
              <a:t>paso</a:t>
            </a:r>
            <a:r>
              <a:rPr lang="en-CA" sz="2800" dirty="0" smtClean="0">
                <a:latin typeface="Segoe" pitchFamily="34" charset="0"/>
              </a:rPr>
              <a:t> </a:t>
            </a:r>
            <a:r>
              <a:rPr lang="en-CA" sz="2800" dirty="0" err="1" smtClean="0">
                <a:latin typeface="Segoe" pitchFamily="34" charset="0"/>
              </a:rPr>
              <a:t>crítico</a:t>
            </a:r>
            <a:endParaRPr lang="en-US" sz="2800" dirty="0">
              <a:latin typeface="Segoe" pitchFamily="34" charset="0"/>
            </a:endParaRPr>
          </a:p>
        </p:txBody>
      </p:sp>
      <p:sp>
        <p:nvSpPr>
          <p:cNvPr id="3" name="Rectangular Callout 2"/>
          <p:cNvSpPr/>
          <p:nvPr/>
        </p:nvSpPr>
        <p:spPr>
          <a:xfrm>
            <a:off x="685800" y="1329522"/>
            <a:ext cx="3352800" cy="1257300"/>
          </a:xfrm>
          <a:prstGeom prst="wedgeRectCallout">
            <a:avLst>
              <a:gd name="adj1" fmla="val -28271"/>
              <a:gd name="adj2" fmla="val 61508"/>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latin typeface="Segoe WP SemiLight"/>
                <a:cs typeface="Segoe WP SemiLight"/>
              </a:rPr>
              <a:t>1.99€ </a:t>
            </a:r>
            <a:r>
              <a:rPr lang="en-CA" sz="2000" dirty="0" err="1" smtClean="0">
                <a:latin typeface="Segoe WP SemiLight"/>
                <a:cs typeface="Segoe WP SemiLight"/>
              </a:rPr>
              <a:t>por</a:t>
            </a:r>
            <a:r>
              <a:rPr lang="en-CA" sz="2000" dirty="0" smtClean="0">
                <a:latin typeface="Segoe WP SemiLight"/>
                <a:cs typeface="Segoe WP SemiLight"/>
              </a:rPr>
              <a:t> </a:t>
            </a:r>
            <a:r>
              <a:rPr lang="en-CA" sz="2000" b="1" dirty="0" err="1" smtClean="0">
                <a:latin typeface="Segoe WP SemiLight"/>
                <a:cs typeface="Segoe WP SemiLight"/>
              </a:rPr>
              <a:t>eso</a:t>
            </a:r>
            <a:r>
              <a:rPr lang="en-CA" sz="2000" dirty="0" smtClean="0">
                <a:latin typeface="Segoe WP SemiLight"/>
                <a:cs typeface="Segoe WP SemiLight"/>
              </a:rPr>
              <a:t>?  </a:t>
            </a:r>
            <a:r>
              <a:rPr lang="en-CA" sz="2000" dirty="0" err="1" smtClean="0">
                <a:latin typeface="Segoe WP SemiLight"/>
                <a:cs typeface="Segoe WP SemiLight"/>
              </a:rPr>
              <a:t>Están</a:t>
            </a:r>
            <a:r>
              <a:rPr lang="en-CA" sz="2000" dirty="0" smtClean="0">
                <a:latin typeface="Segoe WP SemiLight"/>
                <a:cs typeface="Segoe WP SemiLight"/>
              </a:rPr>
              <a:t> locos???  </a:t>
            </a:r>
            <a:r>
              <a:rPr lang="en-CA" sz="2000" b="1" dirty="0" smtClean="0">
                <a:latin typeface="Segoe WP SemiLight"/>
                <a:cs typeface="Segoe WP SemiLight"/>
              </a:rPr>
              <a:t>Paso</a:t>
            </a:r>
            <a:r>
              <a:rPr lang="en-CA" sz="2000" dirty="0" smtClean="0">
                <a:latin typeface="Segoe WP SemiLight"/>
                <a:cs typeface="Segoe WP SemiLight"/>
              </a:rPr>
              <a:t>.</a:t>
            </a:r>
            <a:endParaRPr lang="en-US" sz="2000" dirty="0">
              <a:latin typeface="Segoe WP SemiLight"/>
              <a:cs typeface="Segoe WP SemiLight"/>
            </a:endParaRPr>
          </a:p>
        </p:txBody>
      </p:sp>
      <p:sp>
        <p:nvSpPr>
          <p:cNvPr id="4" name="Rectangular Callout 3"/>
          <p:cNvSpPr/>
          <p:nvPr/>
        </p:nvSpPr>
        <p:spPr>
          <a:xfrm>
            <a:off x="5105400" y="2833186"/>
            <a:ext cx="3352800" cy="1257300"/>
          </a:xfrm>
          <a:prstGeom prst="wedgeRectCallout">
            <a:avLst>
              <a:gd name="adj1" fmla="val 28258"/>
              <a:gd name="adj2" fmla="val 62500"/>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dirty="0" smtClean="0">
                <a:latin typeface="Segoe WP SemiLight"/>
                <a:cs typeface="Segoe WP SemiLight"/>
              </a:rPr>
              <a:t>0.99€ </a:t>
            </a:r>
            <a:r>
              <a:rPr lang="en-CA" sz="2000" dirty="0" err="1" smtClean="0">
                <a:latin typeface="Segoe WP SemiLight"/>
                <a:cs typeface="Segoe WP SemiLight"/>
              </a:rPr>
              <a:t>por</a:t>
            </a:r>
            <a:r>
              <a:rPr lang="en-CA" sz="2000" dirty="0" smtClean="0">
                <a:latin typeface="Segoe WP SemiLight"/>
                <a:cs typeface="Segoe WP SemiLight"/>
              </a:rPr>
              <a:t> </a:t>
            </a:r>
            <a:r>
              <a:rPr lang="en-CA" sz="2000" dirty="0" err="1" smtClean="0">
                <a:latin typeface="Segoe WP SemiLight"/>
                <a:cs typeface="Segoe WP SemiLight"/>
              </a:rPr>
              <a:t>una</a:t>
            </a:r>
            <a:r>
              <a:rPr lang="en-CA" sz="2000" dirty="0" smtClean="0">
                <a:latin typeface="Segoe WP SemiLight"/>
                <a:cs typeface="Segoe WP SemiLight"/>
              </a:rPr>
              <a:t> </a:t>
            </a:r>
            <a:r>
              <a:rPr lang="en-CA" sz="2000" dirty="0" err="1" smtClean="0">
                <a:latin typeface="Segoe WP SemiLight"/>
                <a:cs typeface="Segoe WP SemiLight"/>
              </a:rPr>
              <a:t>aplicación</a:t>
            </a:r>
            <a:r>
              <a:rPr lang="en-CA" sz="2000" dirty="0" smtClean="0">
                <a:latin typeface="Segoe WP SemiLight"/>
                <a:cs typeface="Segoe WP SemiLight"/>
              </a:rPr>
              <a:t> </a:t>
            </a:r>
            <a:r>
              <a:rPr lang="en-CA" sz="2000" dirty="0" err="1" smtClean="0">
                <a:latin typeface="Segoe WP SemiLight"/>
                <a:cs typeface="Segoe WP SemiLight"/>
              </a:rPr>
              <a:t>que</a:t>
            </a:r>
            <a:r>
              <a:rPr lang="en-CA" sz="2000" dirty="0" smtClean="0">
                <a:latin typeface="Segoe WP SemiLight"/>
                <a:cs typeface="Segoe WP SemiLight"/>
              </a:rPr>
              <a:t> </a:t>
            </a:r>
            <a:r>
              <a:rPr lang="en-CA" sz="2000" dirty="0" err="1" smtClean="0">
                <a:latin typeface="Segoe WP SemiLight"/>
                <a:cs typeface="Segoe WP SemiLight"/>
              </a:rPr>
              <a:t>hace</a:t>
            </a:r>
            <a:r>
              <a:rPr lang="en-CA" sz="2000" dirty="0" smtClean="0">
                <a:latin typeface="Segoe WP SemiLight"/>
                <a:cs typeface="Segoe WP SemiLight"/>
              </a:rPr>
              <a:t> </a:t>
            </a:r>
            <a:r>
              <a:rPr lang="en-CA" sz="2000" b="1" dirty="0" err="1" smtClean="0">
                <a:latin typeface="Segoe WP SemiLight"/>
                <a:cs typeface="Segoe WP SemiLight"/>
              </a:rPr>
              <a:t>eso</a:t>
            </a:r>
            <a:r>
              <a:rPr lang="en-CA" sz="2000" dirty="0" smtClean="0">
                <a:latin typeface="Segoe WP SemiLight"/>
                <a:cs typeface="Segoe WP SemiLight"/>
              </a:rPr>
              <a:t>.  No </a:t>
            </a:r>
            <a:r>
              <a:rPr lang="en-CA" sz="2000" dirty="0" err="1" smtClean="0">
                <a:latin typeface="Segoe WP SemiLight"/>
                <a:cs typeface="Segoe WP SemiLight"/>
              </a:rPr>
              <a:t>será</a:t>
            </a:r>
            <a:r>
              <a:rPr lang="en-CA" sz="2000" dirty="0" smtClean="0">
                <a:latin typeface="Segoe WP SemiLight"/>
                <a:cs typeface="Segoe WP SemiLight"/>
              </a:rPr>
              <a:t> </a:t>
            </a:r>
            <a:r>
              <a:rPr lang="en-CA" sz="2000" dirty="0" err="1" smtClean="0">
                <a:latin typeface="Segoe WP SemiLight"/>
                <a:cs typeface="Segoe WP SemiLight"/>
              </a:rPr>
              <a:t>muy</a:t>
            </a:r>
            <a:r>
              <a:rPr lang="en-CA" sz="2000" dirty="0" smtClean="0">
                <a:latin typeface="Segoe WP SemiLight"/>
                <a:cs typeface="Segoe WP SemiLight"/>
              </a:rPr>
              <a:t> </a:t>
            </a:r>
            <a:r>
              <a:rPr lang="en-CA" sz="2000" dirty="0" err="1" smtClean="0">
                <a:latin typeface="Segoe WP SemiLight"/>
                <a:cs typeface="Segoe WP SemiLight"/>
              </a:rPr>
              <a:t>buena</a:t>
            </a:r>
            <a:r>
              <a:rPr lang="en-CA" sz="2000" dirty="0" smtClean="0">
                <a:latin typeface="Segoe WP SemiLight"/>
                <a:cs typeface="Segoe WP SemiLight"/>
              </a:rPr>
              <a:t>.  </a:t>
            </a:r>
            <a:r>
              <a:rPr lang="en-CA" sz="2000" b="1" dirty="0" smtClean="0">
                <a:latin typeface="Segoe WP SemiLight"/>
                <a:cs typeface="Segoe WP SemiLight"/>
              </a:rPr>
              <a:t>Paso</a:t>
            </a:r>
            <a:r>
              <a:rPr lang="en-CA" sz="2000" dirty="0" smtClean="0">
                <a:latin typeface="Segoe WP SemiLight"/>
                <a:cs typeface="Segoe WP SemiLight"/>
              </a:rPr>
              <a:t>.</a:t>
            </a:r>
            <a:endParaRPr lang="en-US" sz="2000" dirty="0">
              <a:latin typeface="Segoe WP SemiLight"/>
              <a:cs typeface="Segoe WP SemiLight"/>
            </a:endParaRPr>
          </a:p>
        </p:txBody>
      </p:sp>
      <p:sp>
        <p:nvSpPr>
          <p:cNvPr id="5" name="TextBox 4"/>
          <p:cNvSpPr txBox="1"/>
          <p:nvPr/>
        </p:nvSpPr>
        <p:spPr>
          <a:xfrm>
            <a:off x="4572000" y="1529276"/>
            <a:ext cx="3352800" cy="923330"/>
          </a:xfrm>
          <a:prstGeom prst="rect">
            <a:avLst/>
          </a:prstGeom>
          <a:noFill/>
        </p:spPr>
        <p:txBody>
          <a:bodyPr wrap="square" rtlCol="0">
            <a:spAutoFit/>
          </a:bodyPr>
          <a:lstStyle/>
          <a:p>
            <a:r>
              <a:rPr lang="es-ES" dirty="0">
                <a:latin typeface="Segoe WP SemiLight"/>
                <a:cs typeface="Segoe WP SemiLight"/>
              </a:rPr>
              <a:t>Si el precio de su aplicación </a:t>
            </a:r>
            <a:r>
              <a:rPr lang="es-ES" dirty="0" smtClean="0">
                <a:latin typeface="Segoe WP SemiLight"/>
                <a:cs typeface="Segoe WP SemiLight"/>
              </a:rPr>
              <a:t>es demasiado </a:t>
            </a:r>
            <a:r>
              <a:rPr lang="es-ES" dirty="0">
                <a:latin typeface="Segoe WP SemiLight"/>
                <a:cs typeface="Segoe WP SemiLight"/>
              </a:rPr>
              <a:t>alto, los usuarios podrán huir.</a:t>
            </a:r>
            <a:endParaRPr lang="en-US" dirty="0">
              <a:latin typeface="Segoe WP SemiLight"/>
              <a:cs typeface="Segoe WP SemiLight"/>
            </a:endParaRPr>
          </a:p>
        </p:txBody>
      </p:sp>
      <p:sp>
        <p:nvSpPr>
          <p:cNvPr id="6" name="TextBox 5"/>
          <p:cNvSpPr txBox="1"/>
          <p:nvPr/>
        </p:nvSpPr>
        <p:spPr>
          <a:xfrm>
            <a:off x="1219200" y="3015176"/>
            <a:ext cx="3352800" cy="923330"/>
          </a:xfrm>
          <a:prstGeom prst="rect">
            <a:avLst/>
          </a:prstGeom>
          <a:noFill/>
        </p:spPr>
        <p:txBody>
          <a:bodyPr wrap="square" rtlCol="0">
            <a:spAutoFit/>
          </a:bodyPr>
          <a:lstStyle/>
          <a:p>
            <a:r>
              <a:rPr lang="es-ES" dirty="0">
                <a:latin typeface="Segoe WP SemiLight"/>
                <a:cs typeface="Segoe WP SemiLight"/>
              </a:rPr>
              <a:t>Si el precio de su </a:t>
            </a:r>
            <a:r>
              <a:rPr lang="es-ES" dirty="0" smtClean="0">
                <a:latin typeface="Segoe WP SemiLight"/>
                <a:cs typeface="Segoe WP SemiLight"/>
              </a:rPr>
              <a:t>aplicación es </a:t>
            </a:r>
            <a:r>
              <a:rPr lang="es-ES" dirty="0">
                <a:latin typeface="Segoe WP SemiLight"/>
                <a:cs typeface="Segoe WP SemiLight"/>
              </a:rPr>
              <a:t>demasiado </a:t>
            </a:r>
            <a:r>
              <a:rPr lang="es-ES" dirty="0" smtClean="0">
                <a:latin typeface="Segoe WP SemiLight"/>
                <a:cs typeface="Segoe WP SemiLight"/>
              </a:rPr>
              <a:t>bajo, </a:t>
            </a:r>
            <a:r>
              <a:rPr lang="es-ES" dirty="0">
                <a:latin typeface="Segoe WP SemiLight"/>
                <a:cs typeface="Segoe WP SemiLight"/>
              </a:rPr>
              <a:t>los usuarios </a:t>
            </a:r>
            <a:r>
              <a:rPr lang="es-ES" dirty="0" smtClean="0">
                <a:latin typeface="Segoe WP SemiLight"/>
                <a:cs typeface="Segoe WP SemiLight"/>
              </a:rPr>
              <a:t>también podrán </a:t>
            </a:r>
            <a:r>
              <a:rPr lang="es-ES" dirty="0">
                <a:latin typeface="Segoe WP SemiLight"/>
                <a:cs typeface="Segoe WP SemiLight"/>
              </a:rPr>
              <a:t>huir.</a:t>
            </a:r>
            <a:endParaRPr lang="en-US" dirty="0">
              <a:latin typeface="Segoe WP SemiLight"/>
              <a:cs typeface="Segoe WP SemiLight"/>
            </a:endParaRPr>
          </a:p>
        </p:txBody>
      </p:sp>
    </p:spTree>
    <p:extLst>
      <p:ext uri="{BB962C8B-B14F-4D97-AF65-F5344CB8AC3E}">
        <p14:creationId xmlns:p14="http://schemas.microsoft.com/office/powerpoint/2010/main" val="20563581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1"/>
          </p:nvPr>
        </p:nvSpPr>
        <p:spPr>
          <a:xfrm>
            <a:off x="457200" y="1145058"/>
            <a:ext cx="8229600" cy="2755900"/>
          </a:xfrm>
        </p:spPr>
        <p:txBody>
          <a:bodyPr/>
          <a:lstStyle/>
          <a:p>
            <a:r>
              <a:rPr lang="en-GB" dirty="0" smtClean="0">
                <a:latin typeface="Segoe WP SemiLight"/>
                <a:cs typeface="Segoe WP SemiLight"/>
              </a:rPr>
              <a:t>Las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ser</a:t>
            </a:r>
            <a:r>
              <a:rPr lang="en-GB" dirty="0" smtClean="0">
                <a:latin typeface="Segoe WP SemiLight"/>
                <a:cs typeface="Segoe WP SemiLight"/>
              </a:rPr>
              <a:t> </a:t>
            </a:r>
            <a:r>
              <a:rPr lang="en-GB" dirty="0" err="1" smtClean="0">
                <a:latin typeface="Segoe WP SemiLight"/>
                <a:cs typeface="Segoe WP SemiLight"/>
              </a:rPr>
              <a:t>gratuitas</a:t>
            </a:r>
            <a:r>
              <a:rPr lang="en-GB" dirty="0" smtClean="0">
                <a:latin typeface="Segoe WP SemiLight"/>
                <a:cs typeface="Segoe WP SemiLight"/>
              </a:rPr>
              <a:t> o de </a:t>
            </a:r>
            <a:r>
              <a:rPr lang="en-GB" dirty="0" err="1" smtClean="0">
                <a:latin typeface="Segoe WP SemiLight"/>
                <a:cs typeface="Segoe WP SemiLight"/>
              </a:rPr>
              <a:t>pago</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 </a:t>
            </a:r>
            <a:r>
              <a:rPr lang="en-GB" dirty="0" err="1" smtClean="0">
                <a:latin typeface="Segoe WP SemiLight"/>
                <a:cs typeface="Segoe WP SemiLight"/>
              </a:rPr>
              <a:t>su</a:t>
            </a:r>
            <a:r>
              <a:rPr lang="en-GB" dirty="0" smtClean="0">
                <a:latin typeface="Segoe WP SemiLight"/>
                <a:cs typeface="Segoe WP SemiLight"/>
              </a:rPr>
              <a:t> </a:t>
            </a:r>
            <a:r>
              <a:rPr lang="en-GB" dirty="0" err="1" smtClean="0">
                <a:latin typeface="Segoe WP SemiLight"/>
                <a:cs typeface="Segoe WP SemiLight"/>
              </a:rPr>
              <a:t>vez</a:t>
            </a:r>
            <a:r>
              <a:rPr lang="en-GB" dirty="0" smtClean="0">
                <a:latin typeface="Segoe WP SemiLight"/>
                <a:cs typeface="Segoe WP SemiLight"/>
              </a:rPr>
              <a:t> </a:t>
            </a:r>
            <a:r>
              <a:rPr lang="en-GB" dirty="0" err="1" smtClean="0">
                <a:latin typeface="Segoe WP SemiLight"/>
                <a:cs typeface="Segoe WP SemiLight"/>
              </a:rPr>
              <a:t>crear</a:t>
            </a:r>
            <a:r>
              <a:rPr lang="en-GB" dirty="0" smtClean="0">
                <a:latin typeface="Segoe WP SemiLight"/>
                <a:cs typeface="Segoe WP SemiLight"/>
              </a:rPr>
              <a:t> </a:t>
            </a:r>
            <a:r>
              <a:rPr lang="en-GB" dirty="0" err="1" smtClean="0">
                <a:latin typeface="Segoe WP SemiLight"/>
                <a:cs typeface="Segoe WP SemiLight"/>
              </a:rPr>
              <a:t>versiones</a:t>
            </a:r>
            <a:r>
              <a:rPr lang="en-GB" dirty="0" smtClean="0">
                <a:latin typeface="Segoe WP SemiLight"/>
                <a:cs typeface="Segoe WP SemiLight"/>
              </a:rPr>
              <a:t> “Trial” de sus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permiten</a:t>
            </a:r>
            <a:r>
              <a:rPr lang="en-GB" dirty="0" smtClean="0">
                <a:latin typeface="Segoe WP SemiLight"/>
                <a:cs typeface="Segoe WP SemiLight"/>
              </a:rPr>
              <a:t> a los </a:t>
            </a:r>
            <a:r>
              <a:rPr lang="en-GB" dirty="0" err="1" smtClean="0">
                <a:latin typeface="Segoe WP SemiLight"/>
                <a:cs typeface="Segoe WP SemiLight"/>
              </a:rPr>
              <a:t>usuarios</a:t>
            </a:r>
            <a:r>
              <a:rPr lang="en-GB" dirty="0" smtClean="0">
                <a:latin typeface="Segoe WP SemiLight"/>
                <a:cs typeface="Segoe WP SemiLight"/>
              </a:rPr>
              <a:t> </a:t>
            </a:r>
            <a:r>
              <a:rPr lang="en-GB" dirty="0" err="1" smtClean="0">
                <a:latin typeface="Segoe WP SemiLight"/>
                <a:cs typeface="Segoe WP SemiLight"/>
              </a:rPr>
              <a:t>probar</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antes de </a:t>
            </a:r>
            <a:r>
              <a:rPr lang="en-GB" dirty="0" err="1" smtClean="0">
                <a:latin typeface="Segoe WP SemiLight"/>
                <a:cs typeface="Segoe WP SemiLight"/>
              </a:rPr>
              <a:t>comprarla</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La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puede</a:t>
            </a:r>
            <a:r>
              <a:rPr lang="en-GB" dirty="0" smtClean="0">
                <a:latin typeface="Segoe WP SemiLight"/>
                <a:cs typeface="Segoe WP SemiLight"/>
              </a:rPr>
              <a:t> </a:t>
            </a:r>
            <a:r>
              <a:rPr lang="en-GB" dirty="0" err="1" smtClean="0">
                <a:latin typeface="Segoe WP SemiLight"/>
                <a:cs typeface="Segoe WP SemiLight"/>
              </a:rPr>
              <a:t>verificar</a:t>
            </a:r>
            <a:r>
              <a:rPr lang="en-GB" dirty="0" smtClean="0">
                <a:latin typeface="Segoe WP SemiLight"/>
                <a:cs typeface="Segoe WP SemiLight"/>
              </a:rPr>
              <a:t> en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modo</a:t>
            </a:r>
            <a:r>
              <a:rPr lang="en-GB" dirty="0" smtClean="0">
                <a:latin typeface="Segoe WP SemiLight"/>
                <a:cs typeface="Segoe WP SemiLight"/>
              </a:rPr>
              <a:t> se </a:t>
            </a:r>
            <a:r>
              <a:rPr lang="en-GB" dirty="0" err="1" smtClean="0">
                <a:latin typeface="Segoe WP SemiLight"/>
                <a:cs typeface="Segoe WP SemiLight"/>
              </a:rPr>
              <a:t>está</a:t>
            </a:r>
            <a:r>
              <a:rPr lang="en-GB" dirty="0" smtClean="0">
                <a:latin typeface="Segoe WP SemiLight"/>
                <a:cs typeface="Segoe WP SemiLight"/>
              </a:rPr>
              <a:t> </a:t>
            </a:r>
            <a:r>
              <a:rPr lang="en-GB" dirty="0" err="1" smtClean="0">
                <a:latin typeface="Segoe WP SemiLight"/>
                <a:cs typeface="Segoe WP SemiLight"/>
              </a:rPr>
              <a:t>ejecutando</a:t>
            </a:r>
            <a:r>
              <a:rPr lang="en-GB" dirty="0" smtClean="0">
                <a:latin typeface="Segoe WP SemiLight"/>
                <a:cs typeface="Segoe WP SemiLight"/>
              </a:rPr>
              <a:t> con </a:t>
            </a:r>
            <a:r>
              <a:rPr lang="en-GB" dirty="0" err="1" smtClean="0">
                <a:latin typeface="Segoe WP SemiLight"/>
                <a:cs typeface="Segoe WP SemiLight"/>
              </a:rPr>
              <a:t>una</a:t>
            </a:r>
            <a:r>
              <a:rPr lang="en-GB" dirty="0" smtClean="0">
                <a:latin typeface="Segoe WP SemiLight"/>
                <a:cs typeface="Segoe WP SemiLight"/>
              </a:rPr>
              <a:t> simple </a:t>
            </a:r>
            <a:r>
              <a:rPr lang="en-GB" dirty="0" err="1" smtClean="0">
                <a:latin typeface="Segoe WP SemiLight"/>
                <a:cs typeface="Segoe WP SemiLight"/>
              </a:rPr>
              <a:t>llamada</a:t>
            </a:r>
            <a:r>
              <a:rPr lang="en-GB" dirty="0" smtClean="0">
                <a:latin typeface="Segoe WP SemiLight"/>
                <a:cs typeface="Segoe WP SemiLight"/>
              </a:rPr>
              <a:t> a </a:t>
            </a:r>
            <a:r>
              <a:rPr lang="en-GB" dirty="0" err="1" smtClean="0">
                <a:latin typeface="Segoe WP SemiLight"/>
                <a:cs typeface="Segoe WP SemiLight"/>
              </a:rPr>
              <a:t>una</a:t>
            </a:r>
            <a:r>
              <a:rPr lang="en-GB" dirty="0" smtClean="0">
                <a:latin typeface="Segoe WP SemiLight"/>
                <a:cs typeface="Segoe WP SemiLight"/>
              </a:rPr>
              <a:t> API.</a:t>
            </a:r>
          </a:p>
          <a:p>
            <a:r>
              <a:rPr lang="en-GB" dirty="0" smtClean="0">
                <a:latin typeface="Segoe WP SemiLight"/>
                <a:cs typeface="Segoe WP SemiLight"/>
              </a:rPr>
              <a:t>Las </a:t>
            </a:r>
            <a:r>
              <a:rPr lang="en-GB" dirty="0" err="1" smtClean="0">
                <a:latin typeface="Segoe WP SemiLight"/>
                <a:cs typeface="Segoe WP SemiLight"/>
              </a:rPr>
              <a:t>Aplicación</a:t>
            </a:r>
            <a:r>
              <a:rPr lang="en-GB" dirty="0" smtClean="0">
                <a:latin typeface="Segoe WP SemiLight"/>
                <a:cs typeface="Segoe WP SemiLight"/>
              </a:rPr>
              <a:t> con </a:t>
            </a:r>
            <a:r>
              <a:rPr lang="en-GB" dirty="0" err="1" smtClean="0">
                <a:latin typeface="Segoe WP SemiLight"/>
                <a:cs typeface="Segoe WP SemiLight"/>
              </a:rPr>
              <a:t>modo</a:t>
            </a:r>
            <a:r>
              <a:rPr lang="en-GB" dirty="0" smtClean="0">
                <a:latin typeface="Segoe WP SemiLight"/>
                <a:cs typeface="Segoe WP SemiLight"/>
              </a:rPr>
              <a:t> “Trial” no </a:t>
            </a:r>
            <a:r>
              <a:rPr lang="en-GB" dirty="0" err="1" smtClean="0">
                <a:latin typeface="Segoe WP SemiLight"/>
                <a:cs typeface="Segoe WP SemiLight"/>
              </a:rPr>
              <a:t>aparecen</a:t>
            </a:r>
            <a:r>
              <a:rPr lang="en-GB" dirty="0" smtClean="0">
                <a:latin typeface="Segoe WP SemiLight"/>
                <a:cs typeface="Segoe WP SemiLight"/>
              </a:rPr>
              <a:t> en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listas</a:t>
            </a:r>
            <a:r>
              <a:rPr lang="en-GB" dirty="0" smtClean="0">
                <a:latin typeface="Segoe WP SemiLight"/>
                <a:cs typeface="Segoe WP SemiLight"/>
              </a:rPr>
              <a:t> de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gratuitas</a:t>
            </a:r>
            <a:r>
              <a:rPr lang="en-GB" dirty="0" smtClean="0">
                <a:latin typeface="Segoe WP SemiLight"/>
                <a:cs typeface="Segoe WP SemiLight"/>
              </a:rPr>
              <a:t>.</a:t>
            </a:r>
          </a:p>
          <a:p>
            <a:r>
              <a:rPr lang="en-GB" dirty="0" err="1" smtClean="0">
                <a:latin typeface="Segoe WP SemiLight"/>
                <a:cs typeface="Segoe WP SemiLight"/>
              </a:rPr>
              <a:t>Esto</a:t>
            </a:r>
            <a:r>
              <a:rPr lang="en-GB" dirty="0" smtClean="0">
                <a:latin typeface="Segoe WP SemiLight"/>
                <a:cs typeface="Segoe WP SemiLight"/>
              </a:rPr>
              <a:t> </a:t>
            </a:r>
            <a:r>
              <a:rPr lang="en-GB" dirty="0" err="1" smtClean="0">
                <a:latin typeface="Segoe WP SemiLight"/>
                <a:cs typeface="Segoe WP SemiLight"/>
              </a:rPr>
              <a:t>puede</a:t>
            </a:r>
            <a:r>
              <a:rPr lang="en-GB" dirty="0" smtClean="0">
                <a:latin typeface="Segoe WP SemiLight"/>
                <a:cs typeface="Segoe WP SemiLight"/>
              </a:rPr>
              <a:t> </a:t>
            </a:r>
            <a:r>
              <a:rPr lang="en-GB" dirty="0" err="1" smtClean="0">
                <a:latin typeface="Segoe WP SemiLight"/>
                <a:cs typeface="Segoe WP SemiLight"/>
              </a:rPr>
              <a:t>reducir</a:t>
            </a:r>
            <a:r>
              <a:rPr lang="en-GB" dirty="0" smtClean="0">
                <a:latin typeface="Segoe WP SemiLight"/>
                <a:cs typeface="Segoe WP SemiLight"/>
              </a:rPr>
              <a:t> el </a:t>
            </a:r>
            <a:r>
              <a:rPr lang="en-GB" dirty="0" err="1" smtClean="0">
                <a:latin typeface="Segoe WP SemiLight"/>
                <a:cs typeface="Segoe WP SemiLight"/>
              </a:rPr>
              <a:t>número</a:t>
            </a:r>
            <a:r>
              <a:rPr lang="en-GB" dirty="0" smtClean="0">
                <a:latin typeface="Segoe WP SemiLight"/>
                <a:cs typeface="Segoe WP SemiLight"/>
              </a:rPr>
              <a:t> de </a:t>
            </a:r>
            <a:r>
              <a:rPr lang="en-GB" dirty="0" err="1" smtClean="0">
                <a:latin typeface="Segoe WP SemiLight"/>
                <a:cs typeface="Segoe WP SemiLight"/>
              </a:rPr>
              <a:t>usuarios</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descarga</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a:t>
            </a:r>
          </a:p>
          <a:p>
            <a:pPr lvl="1"/>
            <a:r>
              <a:rPr lang="en-GB" dirty="0" err="1" smtClean="0">
                <a:latin typeface="Segoe WP SemiLight"/>
                <a:cs typeface="Segoe WP SemiLight"/>
              </a:rPr>
              <a:t>Algunos</a:t>
            </a:r>
            <a:r>
              <a:rPr lang="en-GB" dirty="0" smtClean="0">
                <a:latin typeface="Segoe WP SemiLight"/>
                <a:cs typeface="Segoe WP SemiLight"/>
              </a:rPr>
              <a:t> </a:t>
            </a:r>
            <a:r>
              <a:rPr lang="en-GB" dirty="0" err="1" smtClean="0">
                <a:latin typeface="Segoe WP SemiLight"/>
                <a:cs typeface="Segoe WP SemiLight"/>
              </a:rPr>
              <a:t>usuarios</a:t>
            </a:r>
            <a:r>
              <a:rPr lang="en-GB" dirty="0" smtClean="0">
                <a:latin typeface="Segoe WP SemiLight"/>
                <a:cs typeface="Segoe WP SemiLight"/>
              </a:rPr>
              <a:t> </a:t>
            </a:r>
            <a:r>
              <a:rPr lang="en-GB" dirty="0" err="1" smtClean="0">
                <a:latin typeface="Segoe WP SemiLight"/>
                <a:cs typeface="Segoe WP SemiLight"/>
              </a:rPr>
              <a:t>sólo</a:t>
            </a:r>
            <a:r>
              <a:rPr lang="en-GB" dirty="0" smtClean="0">
                <a:latin typeface="Segoe WP SemiLight"/>
                <a:cs typeface="Segoe WP SemiLight"/>
              </a:rPr>
              <a:t> </a:t>
            </a:r>
            <a:r>
              <a:rPr lang="en-GB" dirty="0" err="1" smtClean="0">
                <a:latin typeface="Segoe WP SemiLight"/>
                <a:cs typeface="Segoe WP SemiLight"/>
              </a:rPr>
              <a:t>revisan</a:t>
            </a:r>
            <a:r>
              <a:rPr lang="en-GB" dirty="0" smtClean="0">
                <a:latin typeface="Segoe WP SemiLight"/>
                <a:cs typeface="Segoe WP SemiLight"/>
              </a:rPr>
              <a:t>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listas</a:t>
            </a:r>
            <a:r>
              <a:rPr lang="en-GB" dirty="0" smtClean="0">
                <a:latin typeface="Segoe WP SemiLight"/>
                <a:cs typeface="Segoe WP SemiLight"/>
              </a:rPr>
              <a:t> de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gratuitas</a:t>
            </a:r>
            <a:r>
              <a:rPr lang="en-GB" dirty="0" smtClean="0">
                <a:latin typeface="Segoe WP SemiLight"/>
                <a:cs typeface="Segoe WP SemiLight"/>
              </a:rPr>
              <a:t>,</a:t>
            </a:r>
            <a:endParaRPr lang="en-GB" dirty="0">
              <a:latin typeface="Segoe WP SemiLight"/>
              <a:cs typeface="Segoe WP SemiLight"/>
            </a:endParaRPr>
          </a:p>
          <a:p>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Modo</a:t>
            </a:r>
            <a:r>
              <a:rPr lang="en-GB" dirty="0" smtClean="0"/>
              <a:t> “</a:t>
            </a:r>
            <a:r>
              <a:rPr lang="en-GB" dirty="0" err="1" smtClean="0"/>
              <a:t>Prueba</a:t>
            </a:r>
            <a:r>
              <a:rPr lang="en-GB" dirty="0" smtClean="0"/>
              <a:t> antes de </a:t>
            </a:r>
            <a:r>
              <a:rPr lang="en-GB" dirty="0" err="1" smtClean="0"/>
              <a:t>comprar</a:t>
            </a:r>
            <a:r>
              <a:rPr lang="en-GB" dirty="0" smtClean="0"/>
              <a:t>” (Trial Mode)</a:t>
            </a:r>
            <a:endParaRPr lang="en-GB" dirty="0"/>
          </a:p>
        </p:txBody>
      </p:sp>
      <p:sp>
        <p:nvSpPr>
          <p:cNvPr id="4" name="Slide Number Placeholder 3"/>
          <p:cNvSpPr>
            <a:spLocks noGrp="1"/>
          </p:cNvSpPr>
          <p:nvPr>
            <p:ph type="sldNum" sz="quarter" idx="20"/>
          </p:nvPr>
        </p:nvSpPr>
        <p:spPr/>
        <p:txBody>
          <a:bodyPr/>
          <a:lstStyle/>
          <a:p>
            <a:fld id="{271031BA-9959-4FE2-909F-37D65262A7B4}" type="slidenum">
              <a:rPr lang="en-US" smtClean="0"/>
              <a:pPr/>
              <a:t>38</a:t>
            </a:fld>
            <a:endParaRPr lang="en-US" dirty="0"/>
          </a:p>
        </p:txBody>
      </p:sp>
    </p:spTree>
    <p:extLst>
      <p:ext uri="{BB962C8B-B14F-4D97-AF65-F5344CB8AC3E}">
        <p14:creationId xmlns:p14="http://schemas.microsoft.com/office/powerpoint/2010/main" val="1683126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7504"/>
            <a:ext cx="8229600" cy="857250"/>
          </a:xfrm>
        </p:spPr>
        <p:txBody>
          <a:bodyPr>
            <a:normAutofit/>
          </a:bodyPr>
          <a:lstStyle/>
          <a:p>
            <a:r>
              <a:rPr lang="en-CA" dirty="0" err="1" smtClean="0">
                <a:latin typeface="Segoe" pitchFamily="34" charset="0"/>
              </a:rPr>
              <a:t>Conceptos</a:t>
            </a:r>
            <a:r>
              <a:rPr lang="en-CA" dirty="0" smtClean="0">
                <a:latin typeface="Segoe" pitchFamily="34" charset="0"/>
              </a:rPr>
              <a:t> </a:t>
            </a:r>
            <a:r>
              <a:rPr lang="en-CA" dirty="0" err="1" smtClean="0">
                <a:latin typeface="Segoe" pitchFamily="34" charset="0"/>
              </a:rPr>
              <a:t>básicos</a:t>
            </a:r>
            <a:r>
              <a:rPr lang="en-CA" dirty="0" smtClean="0">
                <a:latin typeface="Segoe" pitchFamily="34" charset="0"/>
              </a:rPr>
              <a:t> del Trial</a:t>
            </a:r>
            <a:endParaRPr lang="en-US" dirty="0">
              <a:latin typeface="Segoe" pitchFamily="34" charset="0"/>
            </a:endParaRPr>
          </a:p>
        </p:txBody>
      </p:sp>
      <p:sp>
        <p:nvSpPr>
          <p:cNvPr id="4" name="Rectangle 3"/>
          <p:cNvSpPr/>
          <p:nvPr/>
        </p:nvSpPr>
        <p:spPr>
          <a:xfrm>
            <a:off x="2286000" y="1143000"/>
            <a:ext cx="6477000" cy="97155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CA" sz="1600" dirty="0" smtClean="0">
                <a:latin typeface="Segoe WP SemiLight"/>
                <a:cs typeface="Segoe WP SemiLight"/>
              </a:rPr>
              <a:t>No </a:t>
            </a:r>
            <a:r>
              <a:rPr lang="en-CA" sz="1600" dirty="0" err="1" smtClean="0">
                <a:latin typeface="Segoe WP SemiLight"/>
                <a:cs typeface="Segoe WP SemiLight"/>
              </a:rPr>
              <a:t>extiendas</a:t>
            </a:r>
            <a:r>
              <a:rPr lang="en-CA" sz="1600" dirty="0" smtClean="0">
                <a:latin typeface="Segoe WP SemiLight"/>
                <a:cs typeface="Segoe WP SemiLight"/>
              </a:rPr>
              <a:t> la </a:t>
            </a:r>
            <a:r>
              <a:rPr lang="en-CA" sz="1600" dirty="0" err="1" smtClean="0">
                <a:latin typeface="Segoe WP SemiLight"/>
                <a:cs typeface="Segoe WP SemiLight"/>
              </a:rPr>
              <a:t>versión</a:t>
            </a:r>
            <a:r>
              <a:rPr lang="en-CA" sz="1600" dirty="0" smtClean="0">
                <a:latin typeface="Segoe WP SemiLight"/>
                <a:cs typeface="Segoe WP SemiLight"/>
              </a:rPr>
              <a:t> Trial hasta </a:t>
            </a:r>
            <a:r>
              <a:rPr lang="en-CA" sz="1600" dirty="0" err="1" smtClean="0">
                <a:latin typeface="Segoe WP SemiLight"/>
                <a:cs typeface="Segoe WP SemiLight"/>
              </a:rPr>
              <a:t>límites</a:t>
            </a:r>
            <a:r>
              <a:rPr lang="en-CA" sz="1600" dirty="0" smtClean="0">
                <a:latin typeface="Segoe WP SemiLight"/>
                <a:cs typeface="Segoe WP SemiLight"/>
              </a:rPr>
              <a:t> </a:t>
            </a:r>
            <a:r>
              <a:rPr lang="en-CA" sz="1600" dirty="0" err="1" smtClean="0">
                <a:latin typeface="Segoe WP SemiLight"/>
                <a:cs typeface="Segoe WP SemiLight"/>
              </a:rPr>
              <a:t>muy</a:t>
            </a:r>
            <a:r>
              <a:rPr lang="en-CA" sz="1600" dirty="0" smtClean="0">
                <a:latin typeface="Segoe WP SemiLight"/>
                <a:cs typeface="Segoe WP SemiLight"/>
              </a:rPr>
              <a:t> altos. </a:t>
            </a:r>
            <a:r>
              <a:rPr lang="en-CA" sz="1600" dirty="0" smtClean="0">
                <a:solidFill>
                  <a:srgbClr val="FFC000"/>
                </a:solidFill>
                <a:latin typeface="Segoe WP SemiLight"/>
                <a:cs typeface="Segoe WP SemiLight"/>
              </a:rPr>
              <a:t>No regales</a:t>
            </a:r>
            <a:r>
              <a:rPr lang="en-CA" sz="1600" dirty="0" smtClean="0">
                <a:latin typeface="Segoe WP SemiLight"/>
                <a:cs typeface="Segoe WP SemiLight"/>
              </a:rPr>
              <a:t>, </a:t>
            </a:r>
            <a:r>
              <a:rPr lang="en-CA" sz="1600" dirty="0" err="1" smtClean="0">
                <a:latin typeface="Segoe WP SemiLight"/>
                <a:cs typeface="Segoe WP SemiLight"/>
              </a:rPr>
              <a:t>deja</a:t>
            </a:r>
            <a:r>
              <a:rPr lang="en-CA" sz="1600" dirty="0" smtClean="0">
                <a:latin typeface="Segoe WP SemiLight"/>
                <a:cs typeface="Segoe WP SemiLight"/>
              </a:rPr>
              <a:t> con </a:t>
            </a:r>
            <a:r>
              <a:rPr lang="en-CA" sz="1600" dirty="0" err="1" smtClean="0">
                <a:latin typeface="Segoe WP SemiLight"/>
                <a:cs typeface="Segoe WP SemiLight"/>
              </a:rPr>
              <a:t>ganas</a:t>
            </a:r>
            <a:r>
              <a:rPr lang="en-CA" sz="1600" dirty="0" smtClean="0">
                <a:latin typeface="Segoe WP SemiLight"/>
                <a:cs typeface="Segoe WP SemiLight"/>
              </a:rPr>
              <a:t> de </a:t>
            </a:r>
            <a:r>
              <a:rPr lang="en-CA" sz="1600" dirty="0" err="1" smtClean="0">
                <a:latin typeface="Segoe WP SemiLight"/>
                <a:cs typeface="Segoe WP SemiLight"/>
              </a:rPr>
              <a:t>más</a:t>
            </a:r>
            <a:r>
              <a:rPr lang="en-CA" sz="1600" dirty="0" smtClean="0">
                <a:latin typeface="Segoe WP SemiLight"/>
                <a:cs typeface="Segoe WP SemiLight"/>
              </a:rPr>
              <a:t>. El </a:t>
            </a:r>
            <a:r>
              <a:rPr lang="en-CA" sz="1600" dirty="0" err="1" smtClean="0">
                <a:latin typeface="Segoe WP SemiLight"/>
                <a:cs typeface="Segoe WP SemiLight"/>
              </a:rPr>
              <a:t>objetivo</a:t>
            </a:r>
            <a:r>
              <a:rPr lang="en-CA" sz="1600" dirty="0" smtClean="0">
                <a:latin typeface="Segoe WP SemiLight"/>
                <a:cs typeface="Segoe WP SemiLight"/>
              </a:rPr>
              <a:t> </a:t>
            </a:r>
            <a:r>
              <a:rPr lang="en-CA" sz="1600" dirty="0" err="1" smtClean="0">
                <a:latin typeface="Segoe WP SemiLight"/>
                <a:cs typeface="Segoe WP SemiLight"/>
              </a:rPr>
              <a:t>es</a:t>
            </a:r>
            <a:r>
              <a:rPr lang="en-CA" sz="1600" dirty="0" smtClean="0">
                <a:latin typeface="Segoe WP SemiLight"/>
                <a:cs typeface="Segoe WP SemiLight"/>
              </a:rPr>
              <a:t> </a:t>
            </a:r>
            <a:r>
              <a:rPr lang="en-CA" sz="1600" dirty="0" err="1" smtClean="0">
                <a:latin typeface="Segoe WP SemiLight"/>
                <a:cs typeface="Segoe WP SemiLight"/>
              </a:rPr>
              <a:t>que</a:t>
            </a:r>
            <a:r>
              <a:rPr lang="en-CA" sz="1600" dirty="0" smtClean="0">
                <a:latin typeface="Segoe WP SemiLight"/>
                <a:cs typeface="Segoe WP SemiLight"/>
              </a:rPr>
              <a:t> </a:t>
            </a:r>
            <a:r>
              <a:rPr lang="en-CA" sz="1600" dirty="0" err="1" smtClean="0">
                <a:latin typeface="Segoe WP SemiLight"/>
                <a:cs typeface="Segoe WP SemiLight"/>
              </a:rPr>
              <a:t>prueben</a:t>
            </a:r>
            <a:r>
              <a:rPr lang="en-CA" sz="1600" dirty="0" smtClean="0">
                <a:latin typeface="Segoe WP SemiLight"/>
                <a:cs typeface="Segoe WP SemiLight"/>
              </a:rPr>
              <a:t> a </a:t>
            </a:r>
            <a:r>
              <a:rPr lang="en-CA" sz="1600" dirty="0" err="1" smtClean="0">
                <a:latin typeface="Segoe WP SemiLight"/>
                <a:cs typeface="Segoe WP SemiLight"/>
              </a:rPr>
              <a:t>fondo</a:t>
            </a:r>
            <a:r>
              <a:rPr lang="en-CA" sz="1600" dirty="0" smtClean="0">
                <a:latin typeface="Segoe WP SemiLight"/>
                <a:cs typeface="Segoe WP SemiLight"/>
              </a:rPr>
              <a:t> y </a:t>
            </a:r>
            <a:r>
              <a:rPr lang="en-CA" sz="1600" dirty="0" err="1" smtClean="0">
                <a:latin typeface="Segoe WP SemiLight"/>
                <a:cs typeface="Segoe WP SemiLight"/>
              </a:rPr>
              <a:t>tengan</a:t>
            </a:r>
            <a:r>
              <a:rPr lang="en-CA" sz="1600" dirty="0" smtClean="0">
                <a:latin typeface="Segoe WP SemiLight"/>
                <a:cs typeface="Segoe WP SemiLight"/>
              </a:rPr>
              <a:t> un </a:t>
            </a:r>
            <a:r>
              <a:rPr lang="en-CA" sz="1600" dirty="0" err="1" smtClean="0">
                <a:latin typeface="Segoe WP SemiLight"/>
                <a:cs typeface="Segoe WP SemiLight"/>
              </a:rPr>
              <a:t>concepto</a:t>
            </a:r>
            <a:r>
              <a:rPr lang="en-CA" sz="1600" dirty="0" smtClean="0">
                <a:latin typeface="Segoe WP SemiLight"/>
                <a:cs typeface="Segoe WP SemiLight"/>
              </a:rPr>
              <a:t> </a:t>
            </a:r>
            <a:r>
              <a:rPr lang="en-CA" sz="1600" dirty="0" err="1" smtClean="0">
                <a:latin typeface="Segoe WP SemiLight"/>
                <a:cs typeface="Segoe WP SemiLight"/>
              </a:rPr>
              <a:t>claro</a:t>
            </a:r>
            <a:r>
              <a:rPr lang="en-CA" sz="1600" dirty="0" smtClean="0">
                <a:latin typeface="Segoe WP SemiLight"/>
                <a:cs typeface="Segoe WP SemiLight"/>
              </a:rPr>
              <a:t> de la </a:t>
            </a:r>
            <a:r>
              <a:rPr lang="en-CA" sz="1600" dirty="0" err="1" smtClean="0">
                <a:latin typeface="Segoe WP SemiLight"/>
                <a:cs typeface="Segoe WP SemiLight"/>
              </a:rPr>
              <a:t>misma</a:t>
            </a:r>
            <a:r>
              <a:rPr lang="en-CA" sz="1600" dirty="0" smtClean="0">
                <a:latin typeface="Segoe WP SemiLight"/>
                <a:cs typeface="Segoe WP SemiLight"/>
              </a:rPr>
              <a:t> </a:t>
            </a:r>
            <a:r>
              <a:rPr lang="en-CA" sz="1600" dirty="0" err="1" smtClean="0">
                <a:latin typeface="Segoe WP SemiLight"/>
                <a:cs typeface="Segoe WP SemiLight"/>
              </a:rPr>
              <a:t>como</a:t>
            </a:r>
            <a:r>
              <a:rPr lang="en-CA" sz="1600" dirty="0" smtClean="0">
                <a:latin typeface="Segoe WP SemiLight"/>
                <a:cs typeface="Segoe WP SemiLight"/>
              </a:rPr>
              <a:t> </a:t>
            </a:r>
            <a:r>
              <a:rPr lang="en-CA" sz="1600" dirty="0" err="1" smtClean="0">
                <a:latin typeface="Segoe WP SemiLight"/>
                <a:cs typeface="Segoe WP SemiLight"/>
              </a:rPr>
              <a:t>para</a:t>
            </a:r>
            <a:r>
              <a:rPr lang="en-CA" sz="1600" dirty="0" smtClean="0">
                <a:latin typeface="Segoe WP SemiLight"/>
                <a:cs typeface="Segoe WP SemiLight"/>
              </a:rPr>
              <a:t> </a:t>
            </a:r>
            <a:r>
              <a:rPr lang="en-CA" sz="1600" dirty="0" err="1" smtClean="0">
                <a:latin typeface="Segoe WP SemiLight"/>
                <a:cs typeface="Segoe WP SemiLight"/>
              </a:rPr>
              <a:t>pagar</a:t>
            </a:r>
            <a:r>
              <a:rPr lang="en-CA" sz="1600" dirty="0" smtClean="0">
                <a:latin typeface="Segoe WP SemiLight"/>
                <a:cs typeface="Segoe WP SemiLight"/>
              </a:rPr>
              <a:t>.</a:t>
            </a:r>
            <a:endParaRPr lang="en-US" sz="1600" dirty="0">
              <a:latin typeface="Segoe WP SemiLight"/>
              <a:cs typeface="Segoe WP SemiLight"/>
            </a:endParaRPr>
          </a:p>
        </p:txBody>
      </p:sp>
      <p:sp>
        <p:nvSpPr>
          <p:cNvPr id="5" name="Rectangle 4"/>
          <p:cNvSpPr/>
          <p:nvPr/>
        </p:nvSpPr>
        <p:spPr>
          <a:xfrm>
            <a:off x="381000" y="1143000"/>
            <a:ext cx="1828800" cy="97155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latin typeface="Segoe WP SemiLight"/>
                <a:cs typeface="Segoe WP SemiLight"/>
              </a:rPr>
              <a:t>No regales</a:t>
            </a:r>
            <a:endParaRPr lang="en-US" b="1" dirty="0">
              <a:latin typeface="Segoe WP SemiLight"/>
              <a:cs typeface="Segoe WP SemiLight"/>
            </a:endParaRPr>
          </a:p>
        </p:txBody>
      </p:sp>
      <p:sp>
        <p:nvSpPr>
          <p:cNvPr id="6" name="Rectangle 5"/>
          <p:cNvSpPr/>
          <p:nvPr/>
        </p:nvSpPr>
        <p:spPr>
          <a:xfrm>
            <a:off x="2286000" y="2184763"/>
            <a:ext cx="6477000" cy="97155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s-ES" sz="1600" dirty="0">
                <a:solidFill>
                  <a:srgbClr val="FFC000"/>
                </a:solidFill>
                <a:latin typeface="Segoe WP SemiLight"/>
                <a:cs typeface="Segoe WP SemiLight"/>
              </a:rPr>
              <a:t>No limite la funcionalidad </a:t>
            </a:r>
            <a:r>
              <a:rPr lang="es-ES" sz="1600" dirty="0">
                <a:latin typeface="Segoe WP SemiLight"/>
                <a:cs typeface="Segoe WP SemiLight"/>
              </a:rPr>
              <a:t>de la aplicación </a:t>
            </a:r>
            <a:r>
              <a:rPr lang="es-ES" sz="1600" dirty="0" smtClean="0">
                <a:latin typeface="Segoe WP SemiLight"/>
                <a:cs typeface="Segoe WP SemiLight"/>
              </a:rPr>
              <a:t>en su versión Trial de manera tan fuerte que </a:t>
            </a:r>
            <a:r>
              <a:rPr lang="es-ES" sz="1600" dirty="0">
                <a:latin typeface="Segoe WP SemiLight"/>
                <a:cs typeface="Segoe WP SemiLight"/>
              </a:rPr>
              <a:t>un usuario no puede obtener una buena comprensión del valor de la aplicación de </a:t>
            </a:r>
            <a:r>
              <a:rPr lang="es-ES" sz="1600" dirty="0" smtClean="0">
                <a:latin typeface="Segoe WP SemiLight"/>
                <a:cs typeface="Segoe WP SemiLight"/>
              </a:rPr>
              <a:t>pago.</a:t>
            </a:r>
          </a:p>
          <a:p>
            <a:pPr marL="285750" indent="-285750">
              <a:buFont typeface="Arial" pitchFamily="34" charset="0"/>
              <a:buChar char="•"/>
            </a:pPr>
            <a:r>
              <a:rPr lang="es-ES" sz="1600" dirty="0" smtClean="0">
                <a:latin typeface="Segoe WP SemiLight"/>
                <a:cs typeface="Segoe WP SemiLight"/>
              </a:rPr>
              <a:t>Deja </a:t>
            </a:r>
            <a:r>
              <a:rPr lang="es-ES" sz="1600" dirty="0">
                <a:latin typeface="Segoe WP SemiLight"/>
                <a:cs typeface="Segoe WP SemiLight"/>
              </a:rPr>
              <a:t>con </a:t>
            </a:r>
            <a:r>
              <a:rPr lang="es-ES" sz="1600" dirty="0">
                <a:solidFill>
                  <a:srgbClr val="FFC000"/>
                </a:solidFill>
                <a:latin typeface="Segoe WP SemiLight"/>
                <a:cs typeface="Segoe WP SemiLight"/>
              </a:rPr>
              <a:t>ganas de más </a:t>
            </a:r>
            <a:r>
              <a:rPr lang="es-ES" sz="1600" dirty="0">
                <a:latin typeface="Segoe WP SemiLight"/>
                <a:cs typeface="Segoe WP SemiLight"/>
              </a:rPr>
              <a:t>- no dejarlos frustrados.</a:t>
            </a:r>
            <a:endParaRPr lang="en-US" sz="1600" dirty="0">
              <a:latin typeface="Segoe WP SemiLight"/>
              <a:cs typeface="Segoe WP SemiLight"/>
            </a:endParaRPr>
          </a:p>
        </p:txBody>
      </p:sp>
      <p:sp>
        <p:nvSpPr>
          <p:cNvPr id="7" name="Rectangle 6"/>
          <p:cNvSpPr/>
          <p:nvPr/>
        </p:nvSpPr>
        <p:spPr>
          <a:xfrm>
            <a:off x="381000" y="2184763"/>
            <a:ext cx="1828800" cy="97155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Segoe WP SemiLight"/>
                <a:cs typeface="Segoe WP SemiLight"/>
              </a:rPr>
              <a:t>Haga la </a:t>
            </a:r>
            <a:r>
              <a:rPr lang="es-ES" b="1" dirty="0" smtClean="0">
                <a:latin typeface="Segoe WP SemiLight"/>
                <a:cs typeface="Segoe WP SemiLight"/>
              </a:rPr>
              <a:t>versión Trial convincente</a:t>
            </a:r>
            <a:endParaRPr lang="en-US" b="1" dirty="0">
              <a:latin typeface="Segoe WP SemiLight"/>
              <a:cs typeface="Segoe WP SemiLight"/>
            </a:endParaRPr>
          </a:p>
        </p:txBody>
      </p:sp>
      <p:sp>
        <p:nvSpPr>
          <p:cNvPr id="8" name="Rectangle 7"/>
          <p:cNvSpPr/>
          <p:nvPr/>
        </p:nvSpPr>
        <p:spPr>
          <a:xfrm>
            <a:off x="2286000" y="3226526"/>
            <a:ext cx="6477000" cy="971550"/>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s-ES" sz="1600" dirty="0">
                <a:latin typeface="Segoe WP SemiLight"/>
                <a:cs typeface="Segoe WP SemiLight"/>
              </a:rPr>
              <a:t>Si usted desea que un usuario </a:t>
            </a:r>
            <a:r>
              <a:rPr lang="es-ES" sz="1600" dirty="0" smtClean="0">
                <a:latin typeface="Segoe WP SemiLight"/>
                <a:cs typeface="Segoe WP SemiLight"/>
              </a:rPr>
              <a:t>pague por </a:t>
            </a:r>
            <a:r>
              <a:rPr lang="es-ES" sz="1600" dirty="0">
                <a:latin typeface="Segoe WP SemiLight"/>
                <a:cs typeface="Segoe WP SemiLight"/>
              </a:rPr>
              <a:t>su aplicación para compensarle por </a:t>
            </a:r>
            <a:r>
              <a:rPr lang="es-ES" sz="1600" dirty="0" smtClean="0">
                <a:latin typeface="Segoe WP SemiLight"/>
                <a:cs typeface="Segoe WP SemiLight"/>
              </a:rPr>
              <a:t>su gran </a:t>
            </a:r>
            <a:r>
              <a:rPr lang="es-ES" sz="1600" dirty="0">
                <a:latin typeface="Segoe WP SemiLight"/>
                <a:cs typeface="Segoe WP SemiLight"/>
              </a:rPr>
              <a:t>esfuerzo, ¿por qué no obtener beneficios económicos </a:t>
            </a:r>
            <a:r>
              <a:rPr lang="es-ES" sz="1600" dirty="0" smtClean="0">
                <a:latin typeface="Segoe WP SemiLight"/>
                <a:cs typeface="Segoe WP SemiLight"/>
              </a:rPr>
              <a:t>por los </a:t>
            </a:r>
            <a:r>
              <a:rPr lang="es-ES" sz="1600" dirty="0">
                <a:solidFill>
                  <a:srgbClr val="FFC000"/>
                </a:solidFill>
                <a:latin typeface="Segoe WP SemiLight"/>
                <a:cs typeface="Segoe WP SemiLight"/>
              </a:rPr>
              <a:t>anuncios</a:t>
            </a:r>
            <a:r>
              <a:rPr lang="es-ES" sz="1600" dirty="0" smtClean="0">
                <a:latin typeface="Segoe WP SemiLight"/>
                <a:cs typeface="Segoe WP SemiLight"/>
              </a:rPr>
              <a:t>?</a:t>
            </a:r>
          </a:p>
          <a:p>
            <a:pPr marL="285750" indent="-285750">
              <a:buFont typeface="Arial" pitchFamily="34" charset="0"/>
              <a:buChar char="•"/>
            </a:pPr>
            <a:r>
              <a:rPr lang="es-ES" sz="1600" dirty="0" smtClean="0">
                <a:latin typeface="Segoe WP SemiLight"/>
                <a:cs typeface="Segoe WP SemiLight"/>
              </a:rPr>
              <a:t>Obtienes beneficios tanto de la versión gratuita como de la de pago.</a:t>
            </a:r>
            <a:endParaRPr lang="en-US" sz="1600" dirty="0">
              <a:latin typeface="Segoe WP SemiLight"/>
              <a:cs typeface="Segoe WP SemiLight"/>
            </a:endParaRPr>
          </a:p>
        </p:txBody>
      </p:sp>
      <p:sp>
        <p:nvSpPr>
          <p:cNvPr id="9" name="Rectangle 8"/>
          <p:cNvSpPr/>
          <p:nvPr/>
        </p:nvSpPr>
        <p:spPr>
          <a:xfrm>
            <a:off x="381000" y="3226526"/>
            <a:ext cx="1828800" cy="97155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smtClean="0">
                <a:latin typeface="Segoe WP SemiLight"/>
                <a:cs typeface="Segoe WP SemiLight"/>
              </a:rPr>
              <a:t>Usa</a:t>
            </a:r>
            <a:r>
              <a:rPr lang="en-CA" b="1" dirty="0">
                <a:latin typeface="Segoe WP SemiLight"/>
                <a:cs typeface="Segoe WP SemiLight"/>
              </a:rPr>
              <a:t> </a:t>
            </a:r>
            <a:r>
              <a:rPr lang="en-CA" b="1" dirty="0" err="1" smtClean="0">
                <a:latin typeface="Segoe WP SemiLight"/>
                <a:cs typeface="Segoe WP SemiLight"/>
              </a:rPr>
              <a:t>Publicidad</a:t>
            </a:r>
            <a:endParaRPr lang="en-US" b="1" dirty="0">
              <a:latin typeface="Segoe WP SemiLight"/>
              <a:cs typeface="Segoe WP SemiLight"/>
            </a:endParaRPr>
          </a:p>
        </p:txBody>
      </p:sp>
    </p:spTree>
    <p:extLst>
      <p:ext uri="{BB962C8B-B14F-4D97-AF65-F5344CB8AC3E}">
        <p14:creationId xmlns:p14="http://schemas.microsoft.com/office/powerpoint/2010/main" val="288930680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0" y="1353855"/>
            <a:ext cx="4427220" cy="2755900"/>
          </a:xfrm>
        </p:spPr>
        <p:txBody>
          <a:bodyPr/>
          <a:lstStyle/>
          <a:p>
            <a:r>
              <a:rPr lang="en-GB" sz="1800" dirty="0" err="1" smtClean="0">
                <a:latin typeface="Segoe WP SemiLight"/>
                <a:cs typeface="Segoe WP SemiLight"/>
              </a:rPr>
              <a:t>Esta</a:t>
            </a:r>
            <a:r>
              <a:rPr lang="en-GB" sz="1800" dirty="0" smtClean="0">
                <a:latin typeface="Segoe WP SemiLight"/>
                <a:cs typeface="Segoe WP SemiLight"/>
              </a:rPr>
              <a:t> </a:t>
            </a:r>
            <a:r>
              <a:rPr lang="en-GB" sz="1800" dirty="0" err="1" smtClean="0">
                <a:latin typeface="Segoe WP SemiLight"/>
                <a:cs typeface="Segoe WP SemiLight"/>
              </a:rPr>
              <a:t>herramienta</a:t>
            </a:r>
            <a:r>
              <a:rPr lang="en-GB" sz="1800" dirty="0" smtClean="0">
                <a:latin typeface="Segoe WP SemiLight"/>
                <a:cs typeface="Segoe WP SemiLight"/>
              </a:rPr>
              <a:t> </a:t>
            </a:r>
            <a:r>
              <a:rPr lang="en-GB" sz="1800" dirty="0" err="1" smtClean="0">
                <a:latin typeface="Segoe WP SemiLight"/>
                <a:cs typeface="Segoe WP SemiLight"/>
              </a:rPr>
              <a:t>nos</a:t>
            </a:r>
            <a:r>
              <a:rPr lang="en-GB" sz="1800" dirty="0" smtClean="0">
                <a:latin typeface="Segoe WP SemiLight"/>
                <a:cs typeface="Segoe WP SemiLight"/>
              </a:rPr>
              <a:t> </a:t>
            </a:r>
            <a:r>
              <a:rPr lang="en-GB" sz="1800" dirty="0" err="1" smtClean="0">
                <a:latin typeface="Segoe WP SemiLight"/>
                <a:cs typeface="Segoe WP SemiLight"/>
              </a:rPr>
              <a:t>indicará</a:t>
            </a:r>
            <a:r>
              <a:rPr lang="en-GB" sz="1800" dirty="0" smtClean="0">
                <a:latin typeface="Segoe WP SemiLight"/>
                <a:cs typeface="Segoe WP SemiLight"/>
              </a:rPr>
              <a:t> </a:t>
            </a:r>
            <a:r>
              <a:rPr lang="en-GB" sz="1800" dirty="0" err="1" smtClean="0">
                <a:latin typeface="Segoe WP SemiLight"/>
                <a:cs typeface="Segoe WP SemiLight"/>
              </a:rPr>
              <a:t>que</a:t>
            </a:r>
            <a:r>
              <a:rPr lang="en-GB" sz="1800" dirty="0" smtClean="0">
                <a:latin typeface="Segoe WP SemiLight"/>
                <a:cs typeface="Segoe WP SemiLight"/>
              </a:rPr>
              <a:t> </a:t>
            </a:r>
            <a:r>
              <a:rPr lang="en-GB" sz="1800" dirty="0" err="1" smtClean="0">
                <a:latin typeface="Segoe WP SemiLight"/>
                <a:cs typeface="Segoe WP SemiLight"/>
              </a:rPr>
              <a:t>acciones</a:t>
            </a:r>
            <a:r>
              <a:rPr lang="en-GB" sz="1800" dirty="0" smtClean="0">
                <a:latin typeface="Segoe WP SemiLight"/>
                <a:cs typeface="Segoe WP SemiLight"/>
              </a:rPr>
              <a:t> </a:t>
            </a:r>
            <a:r>
              <a:rPr lang="en-GB" sz="1800" dirty="0" err="1" smtClean="0">
                <a:latin typeface="Segoe WP SemiLight"/>
                <a:cs typeface="Segoe WP SemiLight"/>
              </a:rPr>
              <a:t>conllevan</a:t>
            </a:r>
            <a:r>
              <a:rPr lang="en-GB" sz="1800" dirty="0" smtClean="0">
                <a:latin typeface="Segoe WP SemiLight"/>
                <a:cs typeface="Segoe WP SemiLight"/>
              </a:rPr>
              <a:t> </a:t>
            </a:r>
            <a:r>
              <a:rPr lang="en-GB" sz="1800" dirty="0" err="1" smtClean="0">
                <a:latin typeface="Segoe WP SemiLight"/>
                <a:cs typeface="Segoe WP SemiLight"/>
              </a:rPr>
              <a:t>más</a:t>
            </a:r>
            <a:r>
              <a:rPr lang="en-GB" sz="1800" dirty="0" smtClean="0">
                <a:latin typeface="Segoe WP SemiLight"/>
                <a:cs typeface="Segoe WP SemiLight"/>
              </a:rPr>
              <a:t> </a:t>
            </a:r>
            <a:r>
              <a:rPr lang="en-GB" sz="1800" dirty="0" err="1" smtClean="0">
                <a:latin typeface="Segoe WP SemiLight"/>
                <a:cs typeface="Segoe WP SemiLight"/>
              </a:rPr>
              <a:t>tiempo</a:t>
            </a:r>
            <a:r>
              <a:rPr lang="en-GB" sz="1800" dirty="0" smtClean="0">
                <a:latin typeface="Segoe WP SemiLight"/>
                <a:cs typeface="Segoe WP SemiLight"/>
              </a:rPr>
              <a:t> en </a:t>
            </a:r>
            <a:r>
              <a:rPr lang="en-GB" sz="1800" dirty="0" err="1" smtClean="0">
                <a:latin typeface="Segoe WP SemiLight"/>
                <a:cs typeface="Segoe WP SemiLight"/>
              </a:rPr>
              <a:t>nuestra</a:t>
            </a:r>
            <a:r>
              <a:rPr lang="en-GB" sz="1800" dirty="0" smtClean="0">
                <a:latin typeface="Segoe WP SemiLight"/>
                <a:cs typeface="Segoe WP SemiLight"/>
              </a:rPr>
              <a:t> </a:t>
            </a:r>
            <a:r>
              <a:rPr lang="en-GB" sz="1800" dirty="0" err="1" smtClean="0">
                <a:latin typeface="Segoe WP SemiLight"/>
                <a:cs typeface="Segoe WP SemiLight"/>
              </a:rPr>
              <a:t>Aplicación</a:t>
            </a:r>
            <a:r>
              <a:rPr lang="en-GB" sz="1800" dirty="0" smtClean="0">
                <a:latin typeface="Segoe WP SemiLight"/>
                <a:cs typeface="Segoe WP SemiLight"/>
              </a:rPr>
              <a:t>.</a:t>
            </a:r>
          </a:p>
          <a:p>
            <a:r>
              <a:rPr lang="en-GB" sz="1800" dirty="0" err="1" smtClean="0">
                <a:latin typeface="Segoe WP SemiLight"/>
                <a:cs typeface="Segoe WP SemiLight"/>
              </a:rPr>
              <a:t>Una</a:t>
            </a:r>
            <a:r>
              <a:rPr lang="en-GB" sz="1800" dirty="0" smtClean="0">
                <a:latin typeface="Segoe WP SemiLight"/>
                <a:cs typeface="Segoe WP SemiLight"/>
              </a:rPr>
              <a:t> </a:t>
            </a:r>
            <a:r>
              <a:rPr lang="en-GB" sz="1800" dirty="0" err="1" smtClean="0">
                <a:latin typeface="Segoe WP SemiLight"/>
                <a:cs typeface="Segoe WP SemiLight"/>
              </a:rPr>
              <a:t>vez</a:t>
            </a:r>
            <a:r>
              <a:rPr lang="en-GB" sz="1800" dirty="0" smtClean="0">
                <a:latin typeface="Segoe WP SemiLight"/>
                <a:cs typeface="Segoe WP SemiLight"/>
              </a:rPr>
              <a:t> </a:t>
            </a:r>
            <a:r>
              <a:rPr lang="en-GB" sz="1800" dirty="0" err="1" smtClean="0">
                <a:latin typeface="Segoe WP SemiLight"/>
                <a:cs typeface="Segoe WP SemiLight"/>
              </a:rPr>
              <a:t>analizada</a:t>
            </a:r>
            <a:r>
              <a:rPr lang="en-GB" sz="1800" dirty="0" smtClean="0">
                <a:latin typeface="Segoe WP SemiLight"/>
                <a:cs typeface="Segoe WP SemiLight"/>
              </a:rPr>
              <a:t> la </a:t>
            </a:r>
            <a:r>
              <a:rPr lang="en-GB" sz="1800" dirty="0" err="1" smtClean="0">
                <a:latin typeface="Segoe WP SemiLight"/>
                <a:cs typeface="Segoe WP SemiLight"/>
              </a:rPr>
              <a:t>aplicación</a:t>
            </a:r>
            <a:r>
              <a:rPr lang="en-GB" sz="1800" dirty="0" smtClean="0">
                <a:latin typeface="Segoe WP SemiLight"/>
                <a:cs typeface="Segoe WP SemiLight"/>
              </a:rPr>
              <a:t> </a:t>
            </a:r>
            <a:r>
              <a:rPr lang="en-GB" sz="1800" dirty="0" err="1" smtClean="0">
                <a:latin typeface="Segoe WP SemiLight"/>
                <a:cs typeface="Segoe WP SemiLight"/>
              </a:rPr>
              <a:t>puedes</a:t>
            </a:r>
            <a:r>
              <a:rPr lang="en-GB" sz="1800" dirty="0" smtClean="0">
                <a:latin typeface="Segoe WP SemiLight"/>
                <a:cs typeface="Segoe WP SemiLight"/>
              </a:rPr>
              <a:t> </a:t>
            </a:r>
            <a:r>
              <a:rPr lang="en-GB" sz="1800" dirty="0" err="1" smtClean="0">
                <a:latin typeface="Segoe WP SemiLight"/>
                <a:cs typeface="Segoe WP SemiLight"/>
              </a:rPr>
              <a:t>considerar</a:t>
            </a:r>
            <a:r>
              <a:rPr lang="en-GB" sz="1800" dirty="0" smtClean="0">
                <a:latin typeface="Segoe WP SemiLight"/>
                <a:cs typeface="Segoe WP SemiLight"/>
              </a:rPr>
              <a:t> el </a:t>
            </a:r>
            <a:r>
              <a:rPr lang="en-GB" sz="1800" dirty="0" err="1" smtClean="0">
                <a:latin typeface="Segoe WP SemiLight"/>
                <a:cs typeface="Segoe WP SemiLight"/>
              </a:rPr>
              <a:t>optimizar</a:t>
            </a:r>
            <a:r>
              <a:rPr lang="en-GB" sz="1800" dirty="0" smtClean="0">
                <a:latin typeface="Segoe WP SemiLight"/>
                <a:cs typeface="Segoe WP SemiLight"/>
              </a:rPr>
              <a:t> </a:t>
            </a:r>
            <a:r>
              <a:rPr lang="en-GB" sz="1800" dirty="0" err="1" smtClean="0">
                <a:latin typeface="Segoe WP SemiLight"/>
                <a:cs typeface="Segoe WP SemiLight"/>
              </a:rPr>
              <a:t>las</a:t>
            </a:r>
            <a:r>
              <a:rPr lang="en-GB" sz="1800" dirty="0" smtClean="0">
                <a:latin typeface="Segoe WP SemiLight"/>
                <a:cs typeface="Segoe WP SemiLight"/>
              </a:rPr>
              <a:t> </a:t>
            </a:r>
            <a:r>
              <a:rPr lang="en-GB" sz="1800" dirty="0" err="1" smtClean="0">
                <a:latin typeface="Segoe WP SemiLight"/>
                <a:cs typeface="Segoe WP SemiLight"/>
              </a:rPr>
              <a:t>partes</a:t>
            </a:r>
            <a:r>
              <a:rPr lang="en-GB" sz="1800" dirty="0" smtClean="0">
                <a:latin typeface="Segoe WP SemiLight"/>
                <a:cs typeface="Segoe WP SemiLight"/>
              </a:rPr>
              <a:t> </a:t>
            </a:r>
            <a:r>
              <a:rPr lang="en-GB" sz="1800" dirty="0" err="1" smtClean="0">
                <a:latin typeface="Segoe WP SemiLight"/>
                <a:cs typeface="Segoe WP SemiLight"/>
              </a:rPr>
              <a:t>afectadas</a:t>
            </a:r>
            <a:r>
              <a:rPr lang="en-GB" sz="1800" dirty="0" smtClean="0">
                <a:latin typeface="Segoe WP SemiLight"/>
                <a:cs typeface="Segoe WP SemiLight"/>
              </a:rPr>
              <a:t>.</a:t>
            </a:r>
            <a:endParaRPr lang="en-GB" sz="1800" dirty="0">
              <a:latin typeface="Segoe WP SemiLight"/>
              <a:cs typeface="Segoe WP SemiLight"/>
            </a:endParaRPr>
          </a:p>
          <a:p>
            <a:r>
              <a:rPr lang="en-GB" sz="1800" dirty="0" smtClean="0">
                <a:latin typeface="Segoe WP SemiLight"/>
                <a:cs typeface="Segoe WP SemiLight"/>
              </a:rPr>
              <a:t>Se </a:t>
            </a:r>
            <a:r>
              <a:rPr lang="en-GB" sz="1800" dirty="0" err="1" smtClean="0">
                <a:latin typeface="Segoe WP SemiLight"/>
                <a:cs typeface="Segoe WP SemiLight"/>
              </a:rPr>
              <a:t>puede</a:t>
            </a:r>
            <a:r>
              <a:rPr lang="en-GB" sz="1800" dirty="0" smtClean="0">
                <a:latin typeface="Segoe WP SemiLight"/>
                <a:cs typeface="Segoe WP SemiLight"/>
              </a:rPr>
              <a:t> </a:t>
            </a:r>
            <a:r>
              <a:rPr lang="en-GB" sz="1800" dirty="0" err="1" smtClean="0">
                <a:latin typeface="Segoe WP SemiLight"/>
                <a:cs typeface="Segoe WP SemiLight"/>
              </a:rPr>
              <a:t>activar</a:t>
            </a:r>
            <a:r>
              <a:rPr lang="en-GB" sz="1800" dirty="0" smtClean="0">
                <a:latin typeface="Segoe WP SemiLight"/>
                <a:cs typeface="Segoe WP SemiLight"/>
              </a:rPr>
              <a:t> </a:t>
            </a:r>
            <a:r>
              <a:rPr lang="en-GB" sz="1800" dirty="0" err="1" smtClean="0">
                <a:latin typeface="Segoe WP SemiLight"/>
                <a:cs typeface="Segoe WP SemiLight"/>
              </a:rPr>
              <a:t>desde</a:t>
            </a:r>
            <a:r>
              <a:rPr lang="en-GB" sz="1800" dirty="0" smtClean="0">
                <a:latin typeface="Segoe WP SemiLight"/>
                <a:cs typeface="Segoe WP SemiLight"/>
              </a:rPr>
              <a:t> el menu Debug.</a:t>
            </a:r>
            <a:endParaRPr lang="en-GB" sz="1800" dirty="0">
              <a:latin typeface="Segoe WP SemiLight"/>
              <a:cs typeface="Segoe WP SemiLight"/>
            </a:endParaRPr>
          </a:p>
        </p:txBody>
      </p:sp>
      <p:sp>
        <p:nvSpPr>
          <p:cNvPr id="2" name="Title 1"/>
          <p:cNvSpPr>
            <a:spLocks noGrp="1"/>
          </p:cNvSpPr>
          <p:nvPr>
            <p:ph type="title"/>
          </p:nvPr>
        </p:nvSpPr>
        <p:spPr>
          <a:xfrm>
            <a:off x="457200" y="401955"/>
            <a:ext cx="8229600" cy="360548"/>
          </a:xfrm>
        </p:spPr>
        <p:txBody>
          <a:bodyPr/>
          <a:lstStyle/>
          <a:p>
            <a:r>
              <a:rPr lang="en-GB" dirty="0" err="1" smtClean="0"/>
              <a:t>Usando</a:t>
            </a:r>
            <a:r>
              <a:rPr lang="en-GB" dirty="0" smtClean="0"/>
              <a:t> la </a:t>
            </a:r>
            <a:r>
              <a:rPr lang="en-GB" dirty="0" err="1" smtClean="0"/>
              <a:t>herramienta</a:t>
            </a:r>
            <a:r>
              <a:rPr lang="en-GB" dirty="0" smtClean="0"/>
              <a:t> de </a:t>
            </a:r>
            <a:r>
              <a:rPr lang="en-GB" dirty="0" err="1" smtClean="0"/>
              <a:t>Análisis</a:t>
            </a:r>
            <a:r>
              <a:rPr lang="en-GB" dirty="0" smtClean="0"/>
              <a:t> de </a:t>
            </a:r>
            <a:r>
              <a:rPr lang="en-GB" dirty="0" err="1" smtClean="0"/>
              <a:t>Rendimiento</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4</a:t>
            </a:fld>
            <a:endParaRPr lang="en-GB" dirty="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533" y="1498283"/>
            <a:ext cx="3762375" cy="2390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954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21"/>
          </p:nvPr>
        </p:nvSpPr>
        <p:spPr>
          <a:xfrm>
            <a:off x="457200" y="3276599"/>
            <a:ext cx="8229600" cy="1223963"/>
          </a:xfrm>
        </p:spPr>
        <p:txBody>
          <a:bodyPr/>
          <a:lstStyle/>
          <a:p>
            <a:r>
              <a:rPr lang="en-GB" dirty="0" err="1" smtClean="0">
                <a:latin typeface="Segoe WP SemiLight"/>
                <a:cs typeface="Segoe WP SemiLight"/>
              </a:rPr>
              <a:t>Es</a:t>
            </a:r>
            <a:r>
              <a:rPr lang="en-GB" dirty="0" smtClean="0">
                <a:latin typeface="Segoe WP SemiLight"/>
                <a:cs typeface="Segoe WP SemiLight"/>
              </a:rPr>
              <a:t> </a:t>
            </a:r>
            <a:r>
              <a:rPr lang="en-GB" dirty="0" err="1" smtClean="0">
                <a:latin typeface="Segoe WP SemiLight"/>
                <a:cs typeface="Segoe WP SemiLight"/>
              </a:rPr>
              <a:t>muy</a:t>
            </a:r>
            <a:r>
              <a:rPr lang="en-GB" dirty="0" smtClean="0">
                <a:latin typeface="Segoe WP SemiLight"/>
                <a:cs typeface="Segoe WP SemiLight"/>
              </a:rPr>
              <a:t> </a:t>
            </a:r>
            <a:r>
              <a:rPr lang="en-GB" dirty="0" err="1" smtClean="0">
                <a:latin typeface="Segoe WP SemiLight"/>
                <a:cs typeface="Segoe WP SemiLight"/>
              </a:rPr>
              <a:t>fácil</a:t>
            </a:r>
            <a:r>
              <a:rPr lang="en-GB" dirty="0" smtClean="0">
                <a:latin typeface="Segoe WP SemiLight"/>
                <a:cs typeface="Segoe WP SemiLight"/>
              </a:rPr>
              <a:t> </a:t>
            </a:r>
            <a:r>
              <a:rPr lang="en-GB" dirty="0" err="1" smtClean="0">
                <a:latin typeface="Segoe WP SemiLight"/>
                <a:cs typeface="Segoe WP SemiLight"/>
              </a:rPr>
              <a:t>determinar</a:t>
            </a:r>
            <a:r>
              <a:rPr lang="en-GB" dirty="0" smtClean="0">
                <a:latin typeface="Segoe WP SemiLight"/>
                <a:cs typeface="Segoe WP SemiLight"/>
              </a:rPr>
              <a:t> </a:t>
            </a:r>
            <a:r>
              <a:rPr lang="en-GB" dirty="0" err="1" smtClean="0">
                <a:latin typeface="Segoe WP SemiLight"/>
                <a:cs typeface="Segoe WP SemiLight"/>
              </a:rPr>
              <a:t>si</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se </a:t>
            </a:r>
            <a:r>
              <a:rPr lang="en-GB" dirty="0" err="1" smtClean="0">
                <a:latin typeface="Segoe WP SemiLight"/>
                <a:cs typeface="Segoe WP SemiLight"/>
              </a:rPr>
              <a:t>está</a:t>
            </a:r>
            <a:r>
              <a:rPr lang="en-GB" dirty="0" smtClean="0">
                <a:latin typeface="Segoe WP SemiLight"/>
                <a:cs typeface="Segoe WP SemiLight"/>
              </a:rPr>
              <a:t> </a:t>
            </a:r>
            <a:r>
              <a:rPr lang="en-GB" dirty="0" err="1" smtClean="0">
                <a:latin typeface="Segoe WP SemiLight"/>
                <a:cs typeface="Segoe WP SemiLight"/>
              </a:rPr>
              <a:t>ejecutando</a:t>
            </a:r>
            <a:r>
              <a:rPr lang="en-GB" dirty="0" smtClean="0">
                <a:latin typeface="Segoe WP SemiLight"/>
                <a:cs typeface="Segoe WP SemiLight"/>
              </a:rPr>
              <a:t> en </a:t>
            </a:r>
            <a:r>
              <a:rPr lang="en-GB" dirty="0" err="1" smtClean="0">
                <a:latin typeface="Segoe WP SemiLight"/>
                <a:cs typeface="Segoe WP SemiLight"/>
              </a:rPr>
              <a:t>modo</a:t>
            </a:r>
            <a:r>
              <a:rPr lang="en-GB" dirty="0" smtClean="0">
                <a:latin typeface="Segoe WP SemiLight"/>
                <a:cs typeface="Segoe WP SemiLight"/>
              </a:rPr>
              <a:t> Trial:</a:t>
            </a:r>
            <a:endParaRPr lang="en-GB" dirty="0">
              <a:latin typeface="Segoe WP SemiLight"/>
              <a:cs typeface="Segoe WP SemiLight"/>
            </a:endParaRPr>
          </a:p>
          <a:p>
            <a:pPr lvl="1"/>
            <a:r>
              <a:rPr lang="en-GB" dirty="0" err="1" smtClean="0">
                <a:latin typeface="Segoe WP SemiLight"/>
                <a:cs typeface="Segoe WP SemiLight"/>
              </a:rPr>
              <a:t>Sencillamente</a:t>
            </a:r>
            <a:r>
              <a:rPr lang="en-GB" dirty="0" smtClean="0">
                <a:latin typeface="Segoe WP SemiLight"/>
                <a:cs typeface="Segoe WP SemiLight"/>
              </a:rPr>
              <a:t> </a:t>
            </a:r>
            <a:r>
              <a:rPr lang="en-GB" dirty="0" err="1" smtClean="0">
                <a:latin typeface="Segoe WP SemiLight"/>
                <a:cs typeface="Segoe WP SemiLight"/>
              </a:rPr>
              <a:t>recuerda</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con </a:t>
            </a:r>
            <a:r>
              <a:rPr lang="en-GB" dirty="0" err="1" smtClean="0">
                <a:latin typeface="Segoe WP SemiLight"/>
                <a:cs typeface="Segoe WP SemiLight"/>
              </a:rPr>
              <a:t>modo</a:t>
            </a:r>
            <a:r>
              <a:rPr lang="en-GB" dirty="0" smtClean="0">
                <a:latin typeface="Segoe WP SemiLight"/>
                <a:cs typeface="Segoe WP SemiLight"/>
              </a:rPr>
              <a:t> “Trial” no </a:t>
            </a:r>
            <a:r>
              <a:rPr lang="en-GB" dirty="0" err="1" smtClean="0">
                <a:latin typeface="Segoe WP SemiLight"/>
                <a:cs typeface="Segoe WP SemiLight"/>
              </a:rPr>
              <a:t>aparecerán</a:t>
            </a:r>
            <a:r>
              <a:rPr lang="en-GB" dirty="0" smtClean="0">
                <a:latin typeface="Segoe WP SemiLight"/>
                <a:cs typeface="Segoe WP SemiLight"/>
              </a:rPr>
              <a:t> en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listas</a:t>
            </a:r>
            <a:r>
              <a:rPr lang="en-GB" dirty="0" smtClean="0">
                <a:latin typeface="Segoe WP SemiLight"/>
                <a:cs typeface="Segoe WP SemiLight"/>
              </a:rPr>
              <a:t> de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gratuitas</a:t>
            </a:r>
            <a:r>
              <a:rPr lang="en-GB" dirty="0" smtClean="0">
                <a:latin typeface="Segoe WP SemiLight"/>
                <a:cs typeface="Segoe WP SemiLight"/>
              </a:rPr>
              <a:t> </a:t>
            </a:r>
            <a:r>
              <a:rPr lang="en-GB" dirty="0" err="1" smtClean="0">
                <a:latin typeface="Segoe WP SemiLight"/>
                <a:cs typeface="Segoe WP SemiLight"/>
              </a:rPr>
              <a:t>dentro</a:t>
            </a:r>
            <a:r>
              <a:rPr lang="en-GB" dirty="0" smtClean="0">
                <a:latin typeface="Segoe WP SemiLight"/>
                <a:cs typeface="Segoe WP SemiLight"/>
              </a:rPr>
              <a:t> de la Windows Phone Store.</a:t>
            </a:r>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Detectando</a:t>
            </a:r>
            <a:r>
              <a:rPr lang="en-GB" dirty="0" smtClean="0"/>
              <a:t> el </a:t>
            </a:r>
            <a:r>
              <a:rPr lang="en-GB" dirty="0" err="1" smtClean="0"/>
              <a:t>modo</a:t>
            </a:r>
            <a:r>
              <a:rPr lang="en-GB" dirty="0" smtClean="0"/>
              <a:t> Trial</a:t>
            </a:r>
            <a:endParaRPr lang="en-GB" dirty="0"/>
          </a:p>
        </p:txBody>
      </p:sp>
      <p:sp>
        <p:nvSpPr>
          <p:cNvPr id="4" name="Slide Number Placeholder 3"/>
          <p:cNvSpPr>
            <a:spLocks noGrp="1"/>
          </p:cNvSpPr>
          <p:nvPr>
            <p:ph type="sldNum" sz="quarter" idx="20"/>
          </p:nvPr>
        </p:nvSpPr>
        <p:spPr/>
        <p:txBody>
          <a:bodyPr/>
          <a:lstStyle/>
          <a:p>
            <a:fld id="{271031BA-9959-4FE2-909F-37D65262A7B4}" type="slidenum">
              <a:rPr lang="en-US" smtClean="0"/>
              <a:pPr/>
              <a:t>40</a:t>
            </a:fld>
            <a:endParaRPr lang="en-US" dirty="0"/>
          </a:p>
        </p:txBody>
      </p:sp>
      <p:sp>
        <p:nvSpPr>
          <p:cNvPr id="5" name="Rectangle 4"/>
          <p:cNvSpPr>
            <a:spLocks noChangeArrowheads="1"/>
          </p:cNvSpPr>
          <p:nvPr/>
        </p:nvSpPr>
        <p:spPr bwMode="invGray">
          <a:xfrm>
            <a:off x="494254" y="1292679"/>
            <a:ext cx="8105775" cy="1812472"/>
          </a:xfrm>
          <a:prstGeom prst="rect">
            <a:avLst/>
          </a:prstGeom>
          <a:solidFill>
            <a:schemeClr val="bg1">
              <a:alpha val="79999"/>
            </a:schemeClr>
          </a:solidFill>
          <a:ln w="12700" algn="ctr">
            <a:solidFill>
              <a:schemeClr val="accent5"/>
            </a:solidFill>
            <a:miter lim="800000"/>
            <a:headEnd/>
            <a:tailEnd/>
          </a:ln>
        </p:spPr>
        <p:txBody>
          <a:bodyPr wrap="none" lIns="182880" tIns="182880" rIns="182880"/>
          <a:lstStyle/>
          <a:p>
            <a:r>
              <a:rPr lang="en-GB" sz="1600" dirty="0">
                <a:solidFill>
                  <a:srgbClr val="0000FF"/>
                </a:solidFill>
                <a:latin typeface="Consolas"/>
              </a:rPr>
              <a:t>using</a:t>
            </a:r>
            <a:r>
              <a:rPr lang="en-GB" sz="1600" dirty="0">
                <a:solidFill>
                  <a:prstClr val="black"/>
                </a:solidFill>
                <a:latin typeface="Consolas"/>
              </a:rPr>
              <a:t> </a:t>
            </a:r>
            <a:r>
              <a:rPr lang="en-GB" sz="1600" dirty="0" err="1">
                <a:solidFill>
                  <a:prstClr val="black"/>
                </a:solidFill>
                <a:latin typeface="Consolas"/>
              </a:rPr>
              <a:t>Microsoft.Phone.Marketplace</a:t>
            </a:r>
            <a:r>
              <a:rPr lang="en-GB" sz="1600" dirty="0">
                <a:solidFill>
                  <a:prstClr val="black"/>
                </a:solidFill>
                <a:latin typeface="Consolas"/>
              </a:rPr>
              <a:t>;</a:t>
            </a:r>
          </a:p>
          <a:p>
            <a:pPr>
              <a:spcBef>
                <a:spcPts val="575"/>
              </a:spcBef>
              <a:spcAft>
                <a:spcPts val="200"/>
              </a:spcAft>
              <a:tabLst>
                <a:tab pos="2430780" algn="l"/>
                <a:tab pos="2790825" algn="l"/>
              </a:tabLst>
            </a:pPr>
            <a:r>
              <a:rPr lang="en-GB" sz="1600" dirty="0" err="1" smtClean="0">
                <a:solidFill>
                  <a:srgbClr val="2B91AF"/>
                </a:solidFill>
                <a:latin typeface="Consolas"/>
                <a:ea typeface="Times New Roman"/>
              </a:rPr>
              <a:t>LicenseInformation</a:t>
            </a:r>
            <a:r>
              <a:rPr lang="en-GB" sz="1600" dirty="0" smtClean="0">
                <a:solidFill>
                  <a:srgbClr val="000000"/>
                </a:solidFill>
                <a:latin typeface="Consolas"/>
                <a:ea typeface="Times New Roman"/>
              </a:rPr>
              <a:t> </a:t>
            </a:r>
            <a:r>
              <a:rPr lang="en-GB" sz="1600" dirty="0">
                <a:solidFill>
                  <a:srgbClr val="000000"/>
                </a:solidFill>
                <a:latin typeface="Consolas"/>
                <a:ea typeface="Times New Roman"/>
              </a:rPr>
              <a:t>info = </a:t>
            </a:r>
            <a:r>
              <a:rPr lang="en-GB" sz="1600" dirty="0">
                <a:solidFill>
                  <a:srgbClr val="0000FF"/>
                </a:solidFill>
                <a:latin typeface="Consolas"/>
                <a:ea typeface="Times New Roman"/>
              </a:rPr>
              <a:t>new</a:t>
            </a:r>
            <a:r>
              <a:rPr lang="en-GB" sz="1600" dirty="0">
                <a:solidFill>
                  <a:srgbClr val="000000"/>
                </a:solidFill>
                <a:latin typeface="Consolas"/>
                <a:ea typeface="Times New Roman"/>
              </a:rPr>
              <a:t> </a:t>
            </a:r>
            <a:r>
              <a:rPr lang="en-GB" sz="1600" dirty="0" err="1">
                <a:solidFill>
                  <a:srgbClr val="2B91AF"/>
                </a:solidFill>
                <a:latin typeface="Consolas"/>
                <a:ea typeface="Times New Roman"/>
              </a:rPr>
              <a:t>LicenseInformation</a:t>
            </a:r>
            <a:r>
              <a:rPr lang="en-GB" sz="1600" dirty="0">
                <a:solidFill>
                  <a:srgbClr val="000000"/>
                </a:solidFill>
                <a:latin typeface="Consolas"/>
                <a:ea typeface="Times New Roman"/>
              </a:rPr>
              <a:t>();</a:t>
            </a:r>
            <a:br>
              <a:rPr lang="en-GB" sz="1600" dirty="0">
                <a:solidFill>
                  <a:srgbClr val="000000"/>
                </a:solidFill>
                <a:latin typeface="Consolas"/>
                <a:ea typeface="Times New Roman"/>
              </a:rPr>
            </a:br>
            <a:r>
              <a:rPr lang="en-GB" sz="1600" dirty="0" smtClean="0">
                <a:solidFill>
                  <a:srgbClr val="0000FF"/>
                </a:solidFill>
                <a:latin typeface="Consolas"/>
                <a:ea typeface="Times New Roman"/>
              </a:rPr>
              <a:t>if</a:t>
            </a:r>
            <a:r>
              <a:rPr lang="en-GB" sz="1600" dirty="0" smtClean="0">
                <a:solidFill>
                  <a:srgbClr val="000000"/>
                </a:solidFill>
                <a:latin typeface="Consolas"/>
                <a:ea typeface="Times New Roman"/>
              </a:rPr>
              <a:t> </a:t>
            </a:r>
            <a:r>
              <a:rPr lang="en-GB" sz="1600" dirty="0">
                <a:solidFill>
                  <a:srgbClr val="000000"/>
                </a:solidFill>
                <a:latin typeface="Consolas"/>
                <a:ea typeface="Times New Roman"/>
              </a:rPr>
              <a:t>( </a:t>
            </a:r>
            <a:r>
              <a:rPr lang="en-GB" sz="1600" dirty="0" err="1">
                <a:solidFill>
                  <a:srgbClr val="000000"/>
                </a:solidFill>
                <a:latin typeface="Consolas"/>
                <a:ea typeface="Times New Roman"/>
              </a:rPr>
              <a:t>info.IsTrial</a:t>
            </a:r>
            <a:r>
              <a:rPr lang="en-GB" sz="1600" dirty="0">
                <a:solidFill>
                  <a:srgbClr val="000000"/>
                </a:solidFill>
                <a:latin typeface="Consolas"/>
                <a:ea typeface="Times New Roman"/>
              </a:rPr>
              <a:t>() ) </a:t>
            </a:r>
            <a:br>
              <a:rPr lang="en-GB" sz="1600" dirty="0">
                <a:solidFill>
                  <a:srgbClr val="000000"/>
                </a:solidFill>
                <a:latin typeface="Consolas"/>
                <a:ea typeface="Times New Roman"/>
              </a:rPr>
            </a:br>
            <a:r>
              <a:rPr lang="en-GB" sz="1600" dirty="0">
                <a:solidFill>
                  <a:srgbClr val="000000"/>
                </a:solidFill>
                <a:latin typeface="Consolas"/>
                <a:ea typeface="Times New Roman"/>
              </a:rPr>
              <a:t>{</a:t>
            </a:r>
            <a:br>
              <a:rPr lang="en-GB" sz="1600" dirty="0">
                <a:solidFill>
                  <a:srgbClr val="000000"/>
                </a:solidFill>
                <a:latin typeface="Consolas"/>
                <a:ea typeface="Times New Roman"/>
              </a:rPr>
            </a:br>
            <a:r>
              <a:rPr lang="en-GB" sz="1600" dirty="0">
                <a:solidFill>
                  <a:srgbClr val="000000"/>
                </a:solidFill>
                <a:latin typeface="Consolas"/>
                <a:ea typeface="Times New Roman"/>
              </a:rPr>
              <a:t>    </a:t>
            </a:r>
            <a:r>
              <a:rPr lang="en-GB" sz="1600" dirty="0">
                <a:solidFill>
                  <a:srgbClr val="008000"/>
                </a:solidFill>
                <a:latin typeface="Consolas"/>
                <a:ea typeface="Times New Roman"/>
              </a:rPr>
              <a:t>// running in trial mode</a:t>
            </a:r>
            <a:r>
              <a:rPr lang="en-GB" sz="1600" dirty="0">
                <a:solidFill>
                  <a:srgbClr val="000000"/>
                </a:solidFill>
                <a:latin typeface="Consolas"/>
                <a:ea typeface="Times New Roman"/>
              </a:rPr>
              <a:t/>
            </a:r>
            <a:br>
              <a:rPr lang="en-GB" sz="1600" dirty="0">
                <a:solidFill>
                  <a:srgbClr val="000000"/>
                </a:solidFill>
                <a:latin typeface="Consolas"/>
                <a:ea typeface="Times New Roman"/>
              </a:rPr>
            </a:br>
            <a:r>
              <a:rPr lang="en-GB" sz="1600" dirty="0">
                <a:solidFill>
                  <a:srgbClr val="000000"/>
                </a:solidFill>
                <a:latin typeface="Consolas"/>
                <a:ea typeface="Times New Roman"/>
              </a:rPr>
              <a:t>}</a:t>
            </a:r>
            <a:endParaRPr lang="en-GB" sz="1600" dirty="0">
              <a:solidFill>
                <a:srgbClr val="000000"/>
              </a:solidFill>
              <a:effectLst/>
              <a:latin typeface="Consolas"/>
              <a:ea typeface="Times New Roman"/>
            </a:endParaRPr>
          </a:p>
        </p:txBody>
      </p:sp>
    </p:spTree>
    <p:extLst>
      <p:ext uri="{BB962C8B-B14F-4D97-AF65-F5344CB8AC3E}">
        <p14:creationId xmlns:p14="http://schemas.microsoft.com/office/powerpoint/2010/main" val="415664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GB" sz="3200" dirty="0">
                <a:latin typeface="Segoe WP SemiLight"/>
                <a:cs typeface="Segoe WP SemiLight"/>
              </a:rPr>
              <a:t>Demo </a:t>
            </a:r>
            <a:r>
              <a:rPr lang="en-GB" sz="3200" dirty="0">
                <a:latin typeface="Segoe WP SemiLight"/>
                <a:cs typeface="Segoe WP SemiLight"/>
              </a:rPr>
              <a:t>3</a:t>
            </a:r>
            <a:r>
              <a:rPr lang="en-GB" sz="3200" dirty="0" smtClean="0">
                <a:latin typeface="Segoe WP SemiLight"/>
                <a:cs typeface="Segoe WP SemiLight"/>
              </a:rPr>
              <a:t> </a:t>
            </a:r>
            <a:r>
              <a:rPr lang="en-GB" sz="3200" dirty="0">
                <a:latin typeface="Segoe WP SemiLight"/>
                <a:cs typeface="Segoe WP SemiLight"/>
              </a:rPr>
              <a:t>– </a:t>
            </a:r>
            <a:r>
              <a:rPr lang="en-GB" sz="3200" dirty="0" err="1" smtClean="0">
                <a:latin typeface="Segoe WP SemiLight"/>
                <a:cs typeface="Segoe WP SemiLight"/>
              </a:rPr>
              <a:t>Modo</a:t>
            </a:r>
            <a:r>
              <a:rPr lang="en-GB" sz="3200" dirty="0" smtClean="0">
                <a:latin typeface="Segoe WP SemiLight"/>
                <a:cs typeface="Segoe WP SemiLight"/>
              </a:rPr>
              <a:t> Trial</a:t>
            </a:r>
            <a:endParaRPr lang="en-GB" sz="3200"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3"/>
            <a:ext cx="1893887" cy="182165"/>
          </a:xfrm>
        </p:spPr>
        <p:txBody>
          <a:bodyPr/>
          <a:lstStyle/>
          <a:p>
            <a:fld id="{A058FB3F-E98E-4320-9AC6-4B74201C9C02}" type="slidenum">
              <a:rPr lang="en-GB" smtClean="0"/>
              <a:pPr/>
              <a:t>41</a:t>
            </a:fld>
            <a:endParaRPr lang="en-GB" dirty="0"/>
          </a:p>
        </p:txBody>
      </p:sp>
    </p:spTree>
    <p:extLst>
      <p:ext uri="{BB962C8B-B14F-4D97-AF65-F5344CB8AC3E}">
        <p14:creationId xmlns:p14="http://schemas.microsoft.com/office/powerpoint/2010/main" val="2908441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1038800"/>
            <a:ext cx="8229600" cy="3952604"/>
          </a:xfrm>
        </p:spPr>
        <p:txBody>
          <a:bodyPr/>
          <a:lstStyle/>
          <a:p>
            <a:r>
              <a:rPr lang="en-GB" dirty="0" smtClean="0">
                <a:latin typeface="Segoe WP SemiLight"/>
                <a:cs typeface="Segoe WP SemiLight"/>
              </a:rPr>
              <a:t>Windows Phone 8 </a:t>
            </a:r>
            <a:r>
              <a:rPr lang="en-GB" dirty="0" err="1" smtClean="0">
                <a:latin typeface="Segoe WP SemiLight"/>
                <a:cs typeface="Segoe WP SemiLight"/>
              </a:rPr>
              <a:t>nos</a:t>
            </a:r>
            <a:r>
              <a:rPr lang="en-GB" dirty="0" smtClean="0">
                <a:latin typeface="Segoe WP SemiLight"/>
                <a:cs typeface="Segoe WP SemiLight"/>
              </a:rPr>
              <a:t> </a:t>
            </a:r>
            <a:r>
              <a:rPr lang="en-GB" dirty="0" err="1" smtClean="0">
                <a:latin typeface="Segoe WP SemiLight"/>
                <a:cs typeface="Segoe WP SemiLight"/>
              </a:rPr>
              <a:t>permite</a:t>
            </a:r>
            <a:r>
              <a:rPr lang="en-GB" dirty="0" smtClean="0">
                <a:latin typeface="Segoe WP SemiLight"/>
                <a:cs typeface="Segoe WP SemiLight"/>
              </a:rPr>
              <a:t> </a:t>
            </a:r>
            <a:r>
              <a:rPr lang="en-GB" dirty="0" err="1" smtClean="0">
                <a:latin typeface="Segoe WP SemiLight"/>
                <a:cs typeface="Segoe WP SemiLight"/>
              </a:rPr>
              <a:t>realizar</a:t>
            </a:r>
            <a:r>
              <a:rPr lang="en-GB" dirty="0" smtClean="0">
                <a:latin typeface="Segoe WP SemiLight"/>
                <a:cs typeface="Segoe WP SemiLight"/>
              </a:rPr>
              <a:t> </a:t>
            </a:r>
            <a:r>
              <a:rPr lang="en-GB" dirty="0" err="1" smtClean="0">
                <a:latin typeface="Segoe WP SemiLight"/>
                <a:cs typeface="Segoe WP SemiLight"/>
              </a:rPr>
              <a:t>ventas</a:t>
            </a:r>
            <a:r>
              <a:rPr lang="en-GB" dirty="0" smtClean="0">
                <a:latin typeface="Segoe WP SemiLight"/>
                <a:cs typeface="Segoe WP SemiLight"/>
              </a:rPr>
              <a:t> de </a:t>
            </a:r>
            <a:r>
              <a:rPr lang="en-GB" dirty="0" err="1" smtClean="0">
                <a:latin typeface="Segoe WP SemiLight"/>
                <a:cs typeface="Segoe WP SemiLight"/>
              </a:rPr>
              <a:t>actualizaciones</a:t>
            </a:r>
            <a:r>
              <a:rPr lang="en-GB" dirty="0" smtClean="0">
                <a:latin typeface="Segoe WP SemiLight"/>
                <a:cs typeface="Segoe WP SemiLight"/>
              </a:rPr>
              <a:t> y de </a:t>
            </a:r>
            <a:r>
              <a:rPr lang="en-GB" dirty="0" err="1" smtClean="0">
                <a:latin typeface="Segoe WP SemiLight"/>
                <a:cs typeface="Segoe WP SemiLight"/>
              </a:rPr>
              <a:t>características</a:t>
            </a:r>
            <a:r>
              <a:rPr lang="en-GB" dirty="0" smtClean="0">
                <a:latin typeface="Segoe WP SemiLight"/>
                <a:cs typeface="Segoe WP SemiLight"/>
              </a:rPr>
              <a:t> </a:t>
            </a:r>
            <a:r>
              <a:rPr lang="en-GB" dirty="0" err="1" smtClean="0">
                <a:latin typeface="Segoe WP SemiLight"/>
                <a:cs typeface="Segoe WP SemiLight"/>
              </a:rPr>
              <a:t>avanzadas</a:t>
            </a:r>
            <a:r>
              <a:rPr lang="en-GB" dirty="0" smtClean="0">
                <a:latin typeface="Segoe WP SemiLight"/>
                <a:cs typeface="Segoe WP SemiLight"/>
              </a:rPr>
              <a:t> </a:t>
            </a:r>
            <a:r>
              <a:rPr lang="en-GB" dirty="0" err="1" smtClean="0">
                <a:latin typeface="Segoe WP SemiLight"/>
                <a:cs typeface="Segoe WP SemiLight"/>
              </a:rPr>
              <a:t>desde</a:t>
            </a:r>
            <a:r>
              <a:rPr lang="en-GB" dirty="0" smtClean="0">
                <a:latin typeface="Segoe WP SemiLight"/>
                <a:cs typeface="Segoe WP SemiLight"/>
              </a:rPr>
              <a:t> la </a:t>
            </a:r>
            <a:r>
              <a:rPr lang="en-GB" dirty="0" err="1" smtClean="0">
                <a:latin typeface="Segoe WP SemiLight"/>
                <a:cs typeface="Segoe WP SemiLight"/>
              </a:rPr>
              <a:t>propia</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a:t>
            </a:r>
          </a:p>
          <a:p>
            <a:r>
              <a:rPr lang="en-GB" dirty="0" smtClean="0">
                <a:latin typeface="Segoe WP SemiLight"/>
                <a:cs typeface="Segoe WP SemiLight"/>
              </a:rPr>
              <a:t>Hay dos </a:t>
            </a:r>
            <a:r>
              <a:rPr lang="en-GB" dirty="0" err="1" smtClean="0">
                <a:latin typeface="Segoe WP SemiLight"/>
                <a:cs typeface="Segoe WP SemiLight"/>
              </a:rPr>
              <a:t>tipos</a:t>
            </a:r>
            <a:r>
              <a:rPr lang="en-GB" dirty="0" smtClean="0">
                <a:latin typeface="Segoe WP SemiLight"/>
                <a:cs typeface="Segoe WP SemiLight"/>
              </a:rPr>
              <a:t> de </a:t>
            </a:r>
            <a:r>
              <a:rPr lang="en-GB" dirty="0" err="1" smtClean="0">
                <a:latin typeface="Segoe WP SemiLight"/>
                <a:cs typeface="Segoe WP SemiLight"/>
              </a:rPr>
              <a:t>compras</a:t>
            </a:r>
            <a:r>
              <a:rPr lang="en-GB" dirty="0" smtClean="0">
                <a:latin typeface="Segoe WP SemiLight"/>
                <a:cs typeface="Segoe WP SemiLight"/>
              </a:rPr>
              <a:t>.</a:t>
            </a:r>
          </a:p>
          <a:p>
            <a:r>
              <a:rPr lang="en-GB" dirty="0" smtClean="0">
                <a:latin typeface="Segoe WP SemiLight"/>
                <a:cs typeface="Segoe WP SemiLight"/>
              </a:rPr>
              <a:t>Se </a:t>
            </a:r>
            <a:r>
              <a:rPr lang="en-GB" dirty="0" err="1" smtClean="0">
                <a:latin typeface="Segoe WP SemiLight"/>
                <a:cs typeface="Segoe WP SemiLight"/>
              </a:rPr>
              <a:t>compran</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única</a:t>
            </a:r>
            <a:r>
              <a:rPr lang="en-GB" dirty="0" smtClean="0">
                <a:latin typeface="Segoe WP SemiLight"/>
                <a:cs typeface="Segoe WP SemiLight"/>
              </a:rPr>
              <a:t> </a:t>
            </a:r>
            <a:r>
              <a:rPr lang="en-GB" dirty="0" err="1" smtClean="0">
                <a:latin typeface="Segoe WP SemiLight"/>
                <a:cs typeface="Segoe WP SemiLight"/>
              </a:rPr>
              <a:t>vez</a:t>
            </a:r>
            <a:r>
              <a:rPr lang="en-GB" dirty="0" smtClean="0">
                <a:latin typeface="Segoe WP SemiLight"/>
                <a:cs typeface="Segoe WP SemiLight"/>
              </a:rPr>
              <a:t>:</a:t>
            </a:r>
          </a:p>
          <a:p>
            <a:pPr lvl="1"/>
            <a:r>
              <a:rPr lang="en-GB" dirty="0" smtClean="0">
                <a:latin typeface="Segoe WP SemiLight"/>
                <a:cs typeface="Segoe WP SemiLight"/>
              </a:rPr>
              <a:t>Se </a:t>
            </a:r>
            <a:r>
              <a:rPr lang="en-GB" dirty="0" err="1" smtClean="0">
                <a:latin typeface="Segoe WP SemiLight"/>
                <a:cs typeface="Segoe WP SemiLight"/>
              </a:rPr>
              <a:t>suelen</a:t>
            </a:r>
            <a:r>
              <a:rPr lang="en-GB" dirty="0" smtClean="0">
                <a:latin typeface="Segoe WP SemiLight"/>
                <a:cs typeface="Segoe WP SemiLight"/>
              </a:rPr>
              <a:t> </a:t>
            </a:r>
            <a:r>
              <a:rPr lang="en-GB" dirty="0" err="1" smtClean="0">
                <a:latin typeface="Segoe WP SemiLight"/>
                <a:cs typeface="Segoe WP SemiLight"/>
              </a:rPr>
              <a:t>utilizar</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activar</a:t>
            </a:r>
            <a:r>
              <a:rPr lang="en-GB" dirty="0" smtClean="0">
                <a:latin typeface="Segoe WP SemiLight"/>
                <a:cs typeface="Segoe WP SemiLight"/>
              </a:rPr>
              <a:t> </a:t>
            </a:r>
            <a:r>
              <a:rPr lang="en-GB" dirty="0" err="1" smtClean="0">
                <a:latin typeface="Segoe WP SemiLight"/>
                <a:cs typeface="Segoe WP SemiLight"/>
              </a:rPr>
              <a:t>funciones</a:t>
            </a:r>
            <a:r>
              <a:rPr lang="en-GB" dirty="0" smtClean="0">
                <a:latin typeface="Segoe WP SemiLight"/>
                <a:cs typeface="Segoe WP SemiLight"/>
              </a:rPr>
              <a:t> en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o </a:t>
            </a:r>
            <a:r>
              <a:rPr lang="en-GB" dirty="0" err="1" smtClean="0">
                <a:latin typeface="Segoe WP SemiLight"/>
                <a:cs typeface="Segoe WP SemiLight"/>
              </a:rPr>
              <a:t>niveles</a:t>
            </a:r>
            <a:r>
              <a:rPr lang="en-GB" dirty="0" smtClean="0">
                <a:latin typeface="Segoe WP SemiLight"/>
                <a:cs typeface="Segoe WP SemiLight"/>
              </a:rPr>
              <a:t> en los </a:t>
            </a:r>
            <a:r>
              <a:rPr lang="en-GB" dirty="0" err="1" smtClean="0">
                <a:latin typeface="Segoe WP SemiLight"/>
                <a:cs typeface="Segoe WP SemiLight"/>
              </a:rPr>
              <a:t>juegos</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a:t>
            </a:r>
            <a:r>
              <a:rPr lang="en-GB" dirty="0" err="1" smtClean="0">
                <a:latin typeface="Segoe WP SemiLight"/>
                <a:cs typeface="Segoe WP SemiLight"/>
              </a:rPr>
              <a:t>ejemplo</a:t>
            </a:r>
            <a:r>
              <a:rPr lang="en-GB" dirty="0" smtClean="0">
                <a:latin typeface="Segoe WP SemiLight"/>
                <a:cs typeface="Segoe WP SemiLight"/>
              </a:rPr>
              <a:t>.</a:t>
            </a:r>
          </a:p>
          <a:p>
            <a:r>
              <a:rPr lang="en-GB" dirty="0" smtClean="0">
                <a:latin typeface="Segoe WP SemiLight"/>
                <a:cs typeface="Segoe WP SemiLight"/>
              </a:rPr>
              <a:t>Se </a:t>
            </a:r>
            <a:r>
              <a:rPr lang="en-GB" dirty="0" err="1" smtClean="0">
                <a:latin typeface="Segoe WP SemiLight"/>
                <a:cs typeface="Segoe WP SemiLight"/>
              </a:rPr>
              <a:t>compran</a:t>
            </a:r>
            <a:r>
              <a:rPr lang="en-GB" dirty="0" smtClean="0">
                <a:latin typeface="Segoe WP SemiLight"/>
                <a:cs typeface="Segoe WP SemiLight"/>
              </a:rPr>
              <a:t> </a:t>
            </a:r>
            <a:r>
              <a:rPr lang="en-GB" dirty="0" err="1" smtClean="0">
                <a:latin typeface="Segoe WP SemiLight"/>
                <a:cs typeface="Segoe WP SemiLight"/>
              </a:rPr>
              <a:t>múltiples</a:t>
            </a:r>
            <a:r>
              <a:rPr lang="en-GB" dirty="0" smtClean="0">
                <a:latin typeface="Segoe WP SemiLight"/>
                <a:cs typeface="Segoe WP SemiLight"/>
              </a:rPr>
              <a:t> </a:t>
            </a:r>
            <a:r>
              <a:rPr lang="en-GB" dirty="0" err="1" smtClean="0">
                <a:latin typeface="Segoe WP SemiLight"/>
                <a:cs typeface="Segoe WP SemiLight"/>
              </a:rPr>
              <a:t>veces</a:t>
            </a:r>
            <a:r>
              <a:rPr lang="en-GB" dirty="0" smtClean="0">
                <a:latin typeface="Segoe WP SemiLight"/>
                <a:cs typeface="Segoe WP SemiLight"/>
              </a:rPr>
              <a:t> a lo largo del </a:t>
            </a:r>
            <a:r>
              <a:rPr lang="en-GB" dirty="0" err="1" smtClean="0">
                <a:latin typeface="Segoe WP SemiLight"/>
                <a:cs typeface="Segoe WP SemiLight"/>
              </a:rPr>
              <a:t>tiempo</a:t>
            </a:r>
            <a:r>
              <a:rPr lang="en-GB" dirty="0" smtClean="0">
                <a:latin typeface="Segoe WP SemiLight"/>
                <a:cs typeface="Segoe WP SemiLight"/>
              </a:rPr>
              <a:t>:</a:t>
            </a:r>
          </a:p>
          <a:p>
            <a:pPr lvl="1"/>
            <a:r>
              <a:rPr lang="en-GB" dirty="0" smtClean="0">
                <a:latin typeface="Segoe WP SemiLight"/>
                <a:cs typeface="Segoe WP SemiLight"/>
              </a:rPr>
              <a:t>Se </a:t>
            </a:r>
            <a:r>
              <a:rPr lang="en-GB" dirty="0" err="1" smtClean="0">
                <a:latin typeface="Segoe WP SemiLight"/>
                <a:cs typeface="Segoe WP SemiLight"/>
              </a:rPr>
              <a:t>utilizan</a:t>
            </a:r>
            <a:r>
              <a:rPr lang="en-GB" dirty="0" smtClean="0">
                <a:latin typeface="Segoe WP SemiLight"/>
                <a:cs typeface="Segoe WP SemiLight"/>
              </a:rPr>
              <a:t> en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gratuitas</a:t>
            </a:r>
            <a:r>
              <a:rPr lang="en-GB" dirty="0" smtClean="0">
                <a:latin typeface="Segoe WP SemiLight"/>
                <a:cs typeface="Segoe WP SemiLight"/>
              </a:rPr>
              <a:t> o de </a:t>
            </a:r>
            <a:r>
              <a:rPr lang="en-GB" dirty="0" err="1" smtClean="0">
                <a:latin typeface="Segoe WP SemiLight"/>
                <a:cs typeface="Segoe WP SemiLight"/>
              </a:rPr>
              <a:t>bajo</a:t>
            </a:r>
            <a:r>
              <a:rPr lang="en-GB" dirty="0" smtClean="0">
                <a:latin typeface="Segoe WP SemiLight"/>
                <a:cs typeface="Segoe WP SemiLight"/>
              </a:rPr>
              <a:t> </a:t>
            </a:r>
            <a:r>
              <a:rPr lang="en-GB" dirty="0" err="1" smtClean="0">
                <a:latin typeface="Segoe WP SemiLight"/>
                <a:cs typeface="Segoe WP SemiLight"/>
              </a:rPr>
              <a:t>coste</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posteriormente</a:t>
            </a:r>
            <a:r>
              <a:rPr lang="en-GB" dirty="0" smtClean="0">
                <a:latin typeface="Segoe WP SemiLight"/>
                <a:cs typeface="Segoe WP SemiLight"/>
              </a:rPr>
              <a:t> </a:t>
            </a:r>
            <a:r>
              <a:rPr lang="en-GB" dirty="0" err="1" smtClean="0">
                <a:latin typeface="Segoe WP SemiLight"/>
                <a:cs typeface="Segoe WP SemiLight"/>
              </a:rPr>
              <a:t>ofrecen</a:t>
            </a:r>
            <a:r>
              <a:rPr lang="en-GB" dirty="0" smtClean="0">
                <a:latin typeface="Segoe WP SemiLight"/>
                <a:cs typeface="Segoe WP SemiLight"/>
              </a:rPr>
              <a:t> </a:t>
            </a:r>
            <a:r>
              <a:rPr lang="en-GB" dirty="0" err="1" smtClean="0">
                <a:latin typeface="Segoe WP SemiLight"/>
                <a:cs typeface="Segoe WP SemiLight"/>
              </a:rPr>
              <a:t>contenidos</a:t>
            </a:r>
            <a:r>
              <a:rPr lang="en-GB" dirty="0" smtClean="0">
                <a:latin typeface="Segoe WP SemiLight"/>
                <a:cs typeface="Segoe WP SemiLight"/>
              </a:rPr>
              <a:t> </a:t>
            </a:r>
            <a:r>
              <a:rPr lang="en-GB" dirty="0" err="1" smtClean="0">
                <a:latin typeface="Segoe WP SemiLight"/>
                <a:cs typeface="Segoe WP SemiLight"/>
              </a:rPr>
              <a:t>actualizables</a:t>
            </a:r>
            <a:r>
              <a:rPr lang="en-GB" dirty="0" smtClean="0">
                <a:latin typeface="Segoe WP SemiLight"/>
                <a:cs typeface="Segoe WP SemiLight"/>
              </a:rPr>
              <a:t> </a:t>
            </a:r>
            <a:r>
              <a:rPr lang="en-GB" dirty="0" err="1" smtClean="0">
                <a:latin typeface="Segoe WP SemiLight"/>
                <a:cs typeface="Segoe WP SemiLight"/>
              </a:rPr>
              <a:t>periódicamente</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a:t>
            </a:r>
            <a:r>
              <a:rPr lang="en-GB" dirty="0" err="1" smtClean="0">
                <a:latin typeface="Segoe WP SemiLight"/>
                <a:cs typeface="Segoe WP SemiLight"/>
              </a:rPr>
              <a:t>ejemplo</a:t>
            </a:r>
            <a:r>
              <a:rPr lang="en-GB" dirty="0" smtClean="0">
                <a:latin typeface="Segoe WP SemiLight"/>
                <a:cs typeface="Segoe WP SemiLight"/>
              </a:rPr>
              <a:t>, en </a:t>
            </a:r>
            <a:r>
              <a:rPr lang="en-GB" dirty="0" err="1" smtClean="0">
                <a:latin typeface="Segoe WP SemiLight"/>
                <a:cs typeface="Segoe WP SemiLight"/>
              </a:rPr>
              <a:t>revistas</a:t>
            </a:r>
            <a:r>
              <a:rPr lang="en-GB" dirty="0" smtClean="0">
                <a:latin typeface="Segoe WP SemiLight"/>
                <a:cs typeface="Segoe WP SemiLight"/>
              </a:rPr>
              <a:t>. </a:t>
            </a:r>
          </a:p>
        </p:txBody>
      </p:sp>
      <p:sp>
        <p:nvSpPr>
          <p:cNvPr id="3" name="Title 2"/>
          <p:cNvSpPr>
            <a:spLocks noGrp="1"/>
          </p:cNvSpPr>
          <p:nvPr>
            <p:ph type="title"/>
          </p:nvPr>
        </p:nvSpPr>
        <p:spPr>
          <a:xfrm>
            <a:off x="457200" y="401955"/>
            <a:ext cx="8229600" cy="384721"/>
          </a:xfrm>
        </p:spPr>
        <p:txBody>
          <a:bodyPr/>
          <a:lstStyle/>
          <a:p>
            <a:r>
              <a:rPr lang="en-GB" dirty="0" err="1" smtClean="0"/>
              <a:t>Ventas</a:t>
            </a:r>
            <a:r>
              <a:rPr lang="en-GB" dirty="0" smtClean="0"/>
              <a:t> </a:t>
            </a:r>
            <a:r>
              <a:rPr lang="en-GB" dirty="0" err="1" smtClean="0"/>
              <a:t>dentro</a:t>
            </a:r>
            <a:r>
              <a:rPr lang="en-GB" dirty="0" smtClean="0"/>
              <a:t> de </a:t>
            </a:r>
            <a:r>
              <a:rPr lang="en-GB" dirty="0" err="1" smtClean="0"/>
              <a:t>una</a:t>
            </a:r>
            <a:r>
              <a:rPr lang="en-GB" dirty="0" smtClean="0"/>
              <a:t> </a:t>
            </a:r>
            <a:r>
              <a:rPr lang="en-GB" dirty="0" err="1" smtClean="0"/>
              <a:t>Aplicación</a:t>
            </a:r>
            <a:r>
              <a:rPr lang="en-GB" dirty="0" smtClean="0"/>
              <a:t> (In-Application Sales)</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453619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GB" dirty="0" err="1" smtClean="0">
                <a:latin typeface="Segoe WP SemiLight"/>
                <a:cs typeface="Segoe WP SemiLight"/>
              </a:rPr>
              <a:t>Proceso</a:t>
            </a:r>
            <a:r>
              <a:rPr lang="en-GB" dirty="0" smtClean="0">
                <a:latin typeface="Segoe WP SemiLight"/>
                <a:cs typeface="Segoe WP SemiLight"/>
              </a:rPr>
              <a:t> de </a:t>
            </a:r>
            <a:r>
              <a:rPr lang="en-GB" dirty="0" err="1" smtClean="0">
                <a:latin typeface="Segoe WP SemiLight"/>
                <a:cs typeface="Segoe WP SemiLight"/>
              </a:rPr>
              <a:t>certificación</a:t>
            </a:r>
            <a:endParaRPr lang="en-GB"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3"/>
            <a:ext cx="1893887" cy="182165"/>
          </a:xfrm>
        </p:spPr>
        <p:txBody>
          <a:bodyPr/>
          <a:lstStyle/>
          <a:p>
            <a:fld id="{A058FB3F-E98E-4320-9AC6-4B74201C9C02}" type="slidenum">
              <a:rPr lang="en-GB" smtClean="0"/>
              <a:pPr/>
              <a:t>43</a:t>
            </a:fld>
            <a:endParaRPr lang="en-GB" dirty="0"/>
          </a:p>
        </p:txBody>
      </p:sp>
    </p:spTree>
    <p:extLst>
      <p:ext uri="{BB962C8B-B14F-4D97-AF65-F5344CB8AC3E}">
        <p14:creationId xmlns:p14="http://schemas.microsoft.com/office/powerpoint/2010/main" val="383927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1"/>
          </p:nvPr>
        </p:nvSpPr>
        <p:spPr>
          <a:xfrm>
            <a:off x="457200" y="1507713"/>
            <a:ext cx="8229600" cy="2992850"/>
          </a:xfrm>
        </p:spPr>
        <p:txBody>
          <a:bodyPr/>
          <a:lstStyle/>
          <a:p>
            <a:r>
              <a:rPr lang="en-GB" dirty="0" err="1" smtClean="0">
                <a:latin typeface="Segoe WP SemiLight"/>
                <a:cs typeface="Segoe WP SemiLight"/>
              </a:rPr>
              <a:t>Cuando</a:t>
            </a:r>
            <a:r>
              <a:rPr lang="en-GB" dirty="0" smtClean="0">
                <a:latin typeface="Segoe WP SemiLight"/>
                <a:cs typeface="Segoe WP SemiLight"/>
              </a:rPr>
              <a:t> </a:t>
            </a:r>
            <a:r>
              <a:rPr lang="en-GB" dirty="0" err="1" smtClean="0">
                <a:latin typeface="Segoe WP SemiLight"/>
                <a:cs typeface="Segoe WP SemiLight"/>
              </a:rPr>
              <a:t>enviamos</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a la </a:t>
            </a:r>
            <a:r>
              <a:rPr lang="en-GB" dirty="0" err="1" smtClean="0">
                <a:latin typeface="Segoe WP SemiLight"/>
                <a:cs typeface="Segoe WP SemiLight"/>
              </a:rPr>
              <a:t>tienda</a:t>
            </a:r>
            <a:r>
              <a:rPr lang="en-GB" dirty="0" smtClean="0">
                <a:latin typeface="Segoe WP SemiLight"/>
                <a:cs typeface="Segoe WP SemiLight"/>
              </a:rPr>
              <a:t> </a:t>
            </a:r>
            <a:r>
              <a:rPr lang="en-GB" dirty="0" err="1" smtClean="0">
                <a:latin typeface="Segoe WP SemiLight"/>
                <a:cs typeface="Segoe WP SemiLight"/>
              </a:rPr>
              <a:t>pasa</a:t>
            </a:r>
            <a:r>
              <a:rPr lang="en-GB" dirty="0" smtClean="0">
                <a:latin typeface="Segoe WP SemiLight"/>
                <a:cs typeface="Segoe WP SemiLight"/>
              </a:rPr>
              <a:t> de </a:t>
            </a:r>
            <a:r>
              <a:rPr lang="en-GB" dirty="0" err="1" smtClean="0">
                <a:latin typeface="Segoe WP SemiLight"/>
                <a:cs typeface="Segoe WP SemiLight"/>
              </a:rPr>
              <a:t>entrada</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serie</a:t>
            </a:r>
            <a:r>
              <a:rPr lang="en-GB" dirty="0" smtClean="0">
                <a:latin typeface="Segoe WP SemiLight"/>
                <a:cs typeface="Segoe WP SemiLight"/>
              </a:rPr>
              <a:t> de </a:t>
            </a:r>
            <a:r>
              <a:rPr lang="en-GB" dirty="0" err="1" smtClean="0">
                <a:latin typeface="Segoe WP SemiLight"/>
                <a:cs typeface="Segoe WP SemiLight"/>
              </a:rPr>
              <a:t>pruebas</a:t>
            </a:r>
            <a:r>
              <a:rPr lang="en-GB" dirty="0" smtClean="0">
                <a:latin typeface="Segoe WP SemiLight"/>
                <a:cs typeface="Segoe WP SemiLight"/>
              </a:rPr>
              <a:t> </a:t>
            </a:r>
            <a:r>
              <a:rPr lang="en-GB" dirty="0" err="1" smtClean="0">
                <a:latin typeface="Segoe WP SemiLight"/>
                <a:cs typeface="Segoe WP SemiLight"/>
              </a:rPr>
              <a:t>automatizadas</a:t>
            </a:r>
            <a:r>
              <a:rPr lang="en-GB" dirty="0" smtClean="0">
                <a:latin typeface="Segoe WP SemiLight"/>
                <a:cs typeface="Segoe WP SemiLight"/>
              </a:rPr>
              <a:t>:</a:t>
            </a:r>
            <a:endParaRPr lang="en-GB" dirty="0">
              <a:latin typeface="Segoe WP SemiLight"/>
              <a:cs typeface="Segoe WP SemiLight"/>
            </a:endParaRPr>
          </a:p>
          <a:p>
            <a:pPr lvl="1"/>
            <a:r>
              <a:rPr lang="en-GB" dirty="0" smtClean="0">
                <a:latin typeface="Segoe WP SemiLight"/>
                <a:cs typeface="Segoe WP SemiLight"/>
              </a:rPr>
              <a:t>Se </a:t>
            </a:r>
            <a:r>
              <a:rPr lang="en-GB" dirty="0" err="1" smtClean="0">
                <a:latin typeface="Segoe WP SemiLight"/>
                <a:cs typeface="Segoe WP SemiLight"/>
              </a:rPr>
              <a:t>verifica</a:t>
            </a:r>
            <a:r>
              <a:rPr lang="en-GB" dirty="0" smtClean="0">
                <a:latin typeface="Segoe WP SemiLight"/>
                <a:cs typeface="Segoe WP SemiLight"/>
              </a:rPr>
              <a:t> </a:t>
            </a:r>
            <a:r>
              <a:rPr lang="en-GB" dirty="0" err="1" smtClean="0">
                <a:latin typeface="Segoe WP SemiLight"/>
                <a:cs typeface="Segoe WP SemiLight"/>
              </a:rPr>
              <a:t>si</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utiliza</a:t>
            </a:r>
            <a:r>
              <a:rPr lang="en-GB" dirty="0" smtClean="0">
                <a:latin typeface="Segoe WP SemiLight"/>
                <a:cs typeface="Segoe WP SemiLight"/>
              </a:rPr>
              <a:t> </a:t>
            </a:r>
            <a:r>
              <a:rPr lang="en-GB" dirty="0" err="1" smtClean="0">
                <a:latin typeface="Segoe WP SemiLight"/>
                <a:cs typeface="Segoe WP SemiLight"/>
              </a:rPr>
              <a:t>alguna</a:t>
            </a:r>
            <a:r>
              <a:rPr lang="en-GB" dirty="0" smtClean="0">
                <a:latin typeface="Segoe WP SemiLight"/>
                <a:cs typeface="Segoe WP SemiLight"/>
              </a:rPr>
              <a:t> </a:t>
            </a:r>
            <a:r>
              <a:rPr lang="en-GB" dirty="0" err="1" smtClean="0">
                <a:latin typeface="Segoe WP SemiLight"/>
                <a:cs typeface="Segoe WP SemiLight"/>
              </a:rPr>
              <a:t>capacidad</a:t>
            </a:r>
            <a:r>
              <a:rPr lang="en-GB" dirty="0" smtClean="0">
                <a:latin typeface="Segoe WP SemiLight"/>
                <a:cs typeface="Segoe WP SemiLight"/>
              </a:rPr>
              <a:t> no </a:t>
            </a:r>
            <a:r>
              <a:rPr lang="en-GB" dirty="0" err="1" smtClean="0">
                <a:latin typeface="Segoe WP SemiLight"/>
                <a:cs typeface="Segoe WP SemiLight"/>
              </a:rPr>
              <a:t>especificada</a:t>
            </a:r>
            <a:r>
              <a:rPr lang="en-GB" dirty="0" smtClean="0">
                <a:latin typeface="Segoe WP SemiLight"/>
                <a:cs typeface="Segoe WP SemiLight"/>
              </a:rPr>
              <a:t>.</a:t>
            </a:r>
            <a:endParaRPr lang="en-GB" dirty="0">
              <a:latin typeface="Segoe WP SemiLight"/>
              <a:cs typeface="Segoe WP SemiLight"/>
            </a:endParaRPr>
          </a:p>
          <a:p>
            <a:pPr lvl="1"/>
            <a:r>
              <a:rPr lang="en-GB" dirty="0" smtClean="0">
                <a:latin typeface="Segoe WP SemiLight"/>
                <a:cs typeface="Segoe WP SemiLight"/>
              </a:rPr>
              <a:t>Se </a:t>
            </a:r>
            <a:r>
              <a:rPr lang="en-GB" dirty="0" err="1" smtClean="0">
                <a:latin typeface="Segoe WP SemiLight"/>
                <a:cs typeface="Segoe WP SemiLight"/>
              </a:rPr>
              <a:t>verifican</a:t>
            </a:r>
            <a:r>
              <a:rPr lang="en-GB" dirty="0" smtClean="0">
                <a:latin typeface="Segoe WP SemiLight"/>
                <a:cs typeface="Segoe WP SemiLight"/>
              </a:rPr>
              <a:t>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librerías</a:t>
            </a:r>
            <a:r>
              <a:rPr lang="en-GB" dirty="0" smtClean="0">
                <a:latin typeface="Segoe WP SemiLight"/>
                <a:cs typeface="Segoe WP SemiLight"/>
              </a:rPr>
              <a:t> </a:t>
            </a:r>
            <a:r>
              <a:rPr lang="en-GB" dirty="0" err="1" smtClean="0">
                <a:latin typeface="Segoe WP SemiLight"/>
                <a:cs typeface="Segoe WP SemiLight"/>
              </a:rPr>
              <a:t>utilizadas</a:t>
            </a:r>
            <a:r>
              <a:rPr lang="en-GB" dirty="0" smtClean="0">
                <a:latin typeface="Segoe WP SemiLight"/>
                <a:cs typeface="Segoe WP SemiLight"/>
              </a:rPr>
              <a:t>.</a:t>
            </a:r>
            <a:endParaRPr lang="en-GB" dirty="0">
              <a:latin typeface="Segoe WP SemiLight"/>
              <a:cs typeface="Segoe WP SemiLight"/>
            </a:endParaRPr>
          </a:p>
          <a:p>
            <a:pPr lvl="1"/>
            <a:r>
              <a:rPr lang="en-GB" dirty="0" err="1" smtClean="0">
                <a:latin typeface="Segoe WP SemiLight"/>
                <a:cs typeface="Segoe WP SemiLight"/>
              </a:rPr>
              <a:t>Asegura</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todos</a:t>
            </a:r>
            <a:r>
              <a:rPr lang="en-GB" dirty="0" smtClean="0">
                <a:latin typeface="Segoe WP SemiLight"/>
                <a:cs typeface="Segoe WP SemiLight"/>
              </a:rPr>
              <a:t> los </a:t>
            </a:r>
            <a:r>
              <a:rPr lang="en-GB" dirty="0" err="1" smtClean="0">
                <a:latin typeface="Segoe WP SemiLight"/>
                <a:cs typeface="Segoe WP SemiLight"/>
              </a:rPr>
              <a:t>recursos</a:t>
            </a:r>
            <a:r>
              <a:rPr lang="en-GB" dirty="0" smtClean="0">
                <a:latin typeface="Segoe WP SemiLight"/>
                <a:cs typeface="Segoe WP SemiLight"/>
              </a:rPr>
              <a:t> </a:t>
            </a:r>
            <a:r>
              <a:rPr lang="en-GB" dirty="0" err="1" smtClean="0">
                <a:latin typeface="Segoe WP SemiLight"/>
                <a:cs typeface="Segoe WP SemiLight"/>
              </a:rPr>
              <a:t>necesarios</a:t>
            </a:r>
            <a:r>
              <a:rPr lang="en-GB" dirty="0" smtClean="0">
                <a:latin typeface="Segoe WP SemiLight"/>
                <a:cs typeface="Segoe WP SemiLight"/>
              </a:rPr>
              <a:t> </a:t>
            </a:r>
            <a:r>
              <a:rPr lang="en-GB" dirty="0" err="1" smtClean="0">
                <a:latin typeface="Segoe WP SemiLight"/>
                <a:cs typeface="Segoe WP SemiLight"/>
              </a:rPr>
              <a:t>estén</a:t>
            </a:r>
            <a:r>
              <a:rPr lang="en-GB" dirty="0" smtClean="0">
                <a:latin typeface="Segoe WP SemiLight"/>
                <a:cs typeface="Segoe WP SemiLight"/>
              </a:rPr>
              <a:t> </a:t>
            </a:r>
            <a:r>
              <a:rPr lang="en-GB" dirty="0" err="1" smtClean="0">
                <a:latin typeface="Segoe WP SemiLight"/>
                <a:cs typeface="Segoe WP SemiLight"/>
              </a:rPr>
              <a:t>disponibles</a:t>
            </a:r>
            <a:r>
              <a:rPr lang="en-GB" dirty="0" smtClean="0">
                <a:latin typeface="Segoe WP SemiLight"/>
                <a:cs typeface="Segoe WP SemiLight"/>
              </a:rPr>
              <a:t>.</a:t>
            </a:r>
            <a:endParaRPr lang="en-GB" dirty="0">
              <a:latin typeface="Segoe WP SemiLight"/>
              <a:cs typeface="Segoe WP SemiLight"/>
            </a:endParaRPr>
          </a:p>
          <a:p>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vez</a:t>
            </a:r>
            <a:r>
              <a:rPr lang="en-GB" dirty="0" smtClean="0">
                <a:latin typeface="Segoe WP SemiLight"/>
                <a:cs typeface="Segoe WP SemiLight"/>
              </a:rPr>
              <a:t> </a:t>
            </a:r>
            <a:r>
              <a:rPr lang="en-GB" dirty="0" err="1" smtClean="0">
                <a:latin typeface="Segoe WP SemiLight"/>
                <a:cs typeface="Segoe WP SemiLight"/>
              </a:rPr>
              <a:t>pasados</a:t>
            </a:r>
            <a:r>
              <a:rPr lang="en-GB" dirty="0" smtClean="0">
                <a:latin typeface="Segoe WP SemiLight"/>
                <a:cs typeface="Segoe WP SemiLight"/>
              </a:rPr>
              <a:t> los test </a:t>
            </a:r>
            <a:r>
              <a:rPr lang="en-GB" dirty="0" err="1" smtClean="0">
                <a:latin typeface="Segoe WP SemiLight"/>
                <a:cs typeface="Segoe WP SemiLight"/>
              </a:rPr>
              <a:t>automáticos</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pasa</a:t>
            </a:r>
            <a:r>
              <a:rPr lang="en-GB" dirty="0" smtClean="0">
                <a:latin typeface="Segoe WP SemiLight"/>
                <a:cs typeface="Segoe WP SemiLight"/>
              </a:rPr>
              <a:t> </a:t>
            </a:r>
            <a:r>
              <a:rPr lang="en-GB" dirty="0" err="1" smtClean="0">
                <a:latin typeface="Segoe WP SemiLight"/>
                <a:cs typeface="Segoe WP SemiLight"/>
              </a:rPr>
              <a:t>unos</a:t>
            </a:r>
            <a:r>
              <a:rPr lang="en-GB" dirty="0" smtClean="0">
                <a:latin typeface="Segoe WP SemiLight"/>
                <a:cs typeface="Segoe WP SemiLight"/>
              </a:rPr>
              <a:t> test </a:t>
            </a:r>
            <a:r>
              <a:rPr lang="en-GB" dirty="0" err="1" smtClean="0">
                <a:latin typeface="Segoe WP SemiLight"/>
                <a:cs typeface="Segoe WP SemiLight"/>
              </a:rPr>
              <a:t>manuales</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asegurar</a:t>
            </a:r>
            <a:r>
              <a:rPr lang="en-GB" dirty="0" smtClean="0">
                <a:latin typeface="Segoe WP SemiLight"/>
                <a:cs typeface="Segoe WP SemiLight"/>
              </a:rPr>
              <a:t> la </a:t>
            </a:r>
            <a:r>
              <a:rPr lang="en-GB" dirty="0" err="1" smtClean="0">
                <a:latin typeface="Segoe WP SemiLight"/>
                <a:cs typeface="Segoe WP SemiLight"/>
              </a:rPr>
              <a:t>apariencia</a:t>
            </a:r>
            <a:r>
              <a:rPr lang="en-GB" dirty="0" smtClean="0">
                <a:latin typeface="Segoe WP SemiLight"/>
                <a:cs typeface="Segoe WP SemiLight"/>
              </a:rPr>
              <a:t> y el </a:t>
            </a:r>
            <a:r>
              <a:rPr lang="en-GB" dirty="0" err="1" smtClean="0">
                <a:latin typeface="Segoe WP SemiLight"/>
                <a:cs typeface="Segoe WP SemiLight"/>
              </a:rPr>
              <a:t>comportamiento</a:t>
            </a:r>
            <a:r>
              <a:rPr lang="en-GB" dirty="0" smtClean="0">
                <a:latin typeface="Segoe WP SemiLight"/>
                <a:cs typeface="Segoe WP SemiLight"/>
              </a:rPr>
              <a:t> </a:t>
            </a:r>
            <a:r>
              <a:rPr lang="en-GB" dirty="0" err="1" smtClean="0">
                <a:latin typeface="Segoe WP SemiLight"/>
                <a:cs typeface="Segoe WP SemiLight"/>
              </a:rPr>
              <a:t>adecuado</a:t>
            </a:r>
            <a:r>
              <a:rPr lang="en-GB" dirty="0" smtClean="0">
                <a:latin typeface="Segoe WP SemiLight"/>
                <a:cs typeface="Segoe WP SemiLight"/>
              </a:rPr>
              <a:t>:</a:t>
            </a:r>
            <a:endParaRPr lang="en-GB" dirty="0">
              <a:latin typeface="Segoe WP SemiLight"/>
              <a:cs typeface="Segoe WP SemiLight"/>
            </a:endParaRPr>
          </a:p>
          <a:p>
            <a:pPr lvl="1"/>
            <a:r>
              <a:rPr lang="en-GB" dirty="0" smtClean="0">
                <a:latin typeface="Segoe WP SemiLight"/>
                <a:cs typeface="Segoe WP SemiLight"/>
              </a:rPr>
              <a:t>dormant</a:t>
            </a:r>
            <a:r>
              <a:rPr lang="en-GB" dirty="0">
                <a:latin typeface="Segoe WP SemiLight"/>
                <a:cs typeface="Segoe WP SemiLight"/>
              </a:rPr>
              <a:t>/</a:t>
            </a:r>
            <a:r>
              <a:rPr lang="en-GB" dirty="0" smtClean="0">
                <a:latin typeface="Segoe WP SemiLight"/>
                <a:cs typeface="Segoe WP SemiLight"/>
              </a:rPr>
              <a:t>tombstone</a:t>
            </a:r>
            <a:endParaRPr lang="en-GB" dirty="0">
              <a:latin typeface="Segoe WP SemiLight"/>
              <a:cs typeface="Segoe WP SemiLight"/>
            </a:endParaRPr>
          </a:p>
        </p:txBody>
      </p:sp>
      <p:sp>
        <p:nvSpPr>
          <p:cNvPr id="3" name="Title 2"/>
          <p:cNvSpPr>
            <a:spLocks noGrp="1"/>
          </p:cNvSpPr>
          <p:nvPr>
            <p:ph type="title"/>
          </p:nvPr>
        </p:nvSpPr>
        <p:spPr>
          <a:xfrm>
            <a:off x="457200" y="401955"/>
            <a:ext cx="8229600" cy="384721"/>
          </a:xfrm>
        </p:spPr>
        <p:txBody>
          <a:bodyPr/>
          <a:lstStyle/>
          <a:p>
            <a:r>
              <a:rPr lang="en-GB" dirty="0" err="1" smtClean="0"/>
              <a:t>Validación</a:t>
            </a:r>
            <a:r>
              <a:rPr lang="en-GB" dirty="0" smtClean="0"/>
              <a:t> de la </a:t>
            </a:r>
            <a:r>
              <a:rPr lang="en-GB" dirty="0" err="1" smtClean="0"/>
              <a:t>Aplicación</a:t>
            </a:r>
            <a:endParaRPr lang="en-GB" dirty="0"/>
          </a:p>
        </p:txBody>
      </p:sp>
    </p:spTree>
    <p:extLst>
      <p:ext uri="{BB962C8B-B14F-4D97-AF65-F5344CB8AC3E}">
        <p14:creationId xmlns:p14="http://schemas.microsoft.com/office/powerpoint/2010/main" val="390181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0" y="1540377"/>
            <a:ext cx="8229600" cy="2755900"/>
          </a:xfrm>
        </p:spPr>
        <p:txBody>
          <a:bodyPr/>
          <a:lstStyle/>
          <a:p>
            <a:r>
              <a:rPr lang="en-GB" dirty="0" smtClean="0">
                <a:latin typeface="Segoe WP SemiLight"/>
                <a:cs typeface="Segoe WP SemiLight"/>
              </a:rPr>
              <a:t>El </a:t>
            </a:r>
            <a:r>
              <a:rPr lang="en-GB" dirty="0" err="1" smtClean="0">
                <a:latin typeface="Segoe WP SemiLight"/>
                <a:cs typeface="Segoe WP SemiLight"/>
              </a:rPr>
              <a:t>proceso</a:t>
            </a:r>
            <a:r>
              <a:rPr lang="en-GB" dirty="0" smtClean="0">
                <a:latin typeface="Segoe WP SemiLight"/>
                <a:cs typeface="Segoe WP SemiLight"/>
              </a:rPr>
              <a:t> de </a:t>
            </a:r>
            <a:r>
              <a:rPr lang="en-GB" dirty="0" err="1" smtClean="0">
                <a:latin typeface="Segoe WP SemiLight"/>
                <a:cs typeface="Segoe WP SemiLight"/>
              </a:rPr>
              <a:t>certificación</a:t>
            </a:r>
            <a:r>
              <a:rPr lang="en-GB" dirty="0" smtClean="0">
                <a:latin typeface="Segoe WP SemiLight"/>
                <a:cs typeface="Segoe WP SemiLight"/>
              </a:rPr>
              <a:t> </a:t>
            </a:r>
            <a:r>
              <a:rPr lang="en-GB" dirty="0" err="1" smtClean="0">
                <a:latin typeface="Segoe WP SemiLight"/>
                <a:cs typeface="Segoe WP SemiLight"/>
              </a:rPr>
              <a:t>tarda</a:t>
            </a:r>
            <a:r>
              <a:rPr lang="en-GB" dirty="0" smtClean="0">
                <a:latin typeface="Segoe WP SemiLight"/>
                <a:cs typeface="Segoe WP SemiLight"/>
              </a:rPr>
              <a:t> </a:t>
            </a:r>
            <a:r>
              <a:rPr lang="en-GB" dirty="0" err="1" smtClean="0">
                <a:latin typeface="Segoe WP SemiLight"/>
                <a:cs typeface="Segoe WP SemiLight"/>
              </a:rPr>
              <a:t>unos</a:t>
            </a:r>
            <a:r>
              <a:rPr lang="en-GB" dirty="0" smtClean="0">
                <a:latin typeface="Segoe WP SemiLight"/>
                <a:cs typeface="Segoe WP SemiLight"/>
              </a:rPr>
              <a:t> </a:t>
            </a:r>
            <a:r>
              <a:rPr lang="en-GB" dirty="0" err="1" smtClean="0">
                <a:latin typeface="Segoe WP SemiLight"/>
                <a:cs typeface="Segoe WP SemiLight"/>
              </a:rPr>
              <a:t>días</a:t>
            </a:r>
            <a:r>
              <a:rPr lang="en-GB" dirty="0" smtClean="0">
                <a:latin typeface="Segoe WP SemiLight"/>
                <a:cs typeface="Segoe WP SemiLight"/>
              </a:rPr>
              <a:t>. En </a:t>
            </a:r>
            <a:r>
              <a:rPr lang="en-GB" dirty="0" err="1" smtClean="0">
                <a:latin typeface="Segoe WP SemiLight"/>
                <a:cs typeface="Segoe WP SemiLight"/>
              </a:rPr>
              <a:t>caso</a:t>
            </a:r>
            <a:r>
              <a:rPr lang="en-GB" dirty="0" smtClean="0">
                <a:latin typeface="Segoe WP SemiLight"/>
                <a:cs typeface="Segoe WP SemiLight"/>
              </a:rPr>
              <a:t> de </a:t>
            </a:r>
            <a:r>
              <a:rPr lang="en-GB" dirty="0" err="1" smtClean="0">
                <a:latin typeface="Segoe WP SemiLight"/>
                <a:cs typeface="Segoe WP SemiLight"/>
              </a:rPr>
              <a:t>fallos</a:t>
            </a:r>
            <a:r>
              <a:rPr lang="en-GB" dirty="0" smtClean="0">
                <a:latin typeface="Segoe WP SemiLight"/>
                <a:cs typeface="Segoe WP SemiLight"/>
              </a:rPr>
              <a:t>, se genera un </a:t>
            </a:r>
            <a:r>
              <a:rPr lang="en-GB" dirty="0" err="1" smtClean="0">
                <a:latin typeface="Segoe WP SemiLight"/>
                <a:cs typeface="Segoe WP SemiLight"/>
              </a:rPr>
              <a:t>informe</a:t>
            </a:r>
            <a:r>
              <a:rPr lang="en-GB" dirty="0" smtClean="0">
                <a:latin typeface="Segoe WP SemiLight"/>
                <a:cs typeface="Segoe WP SemiLight"/>
              </a:rPr>
              <a:t> </a:t>
            </a:r>
            <a:r>
              <a:rPr lang="en-GB" dirty="0" err="1" smtClean="0">
                <a:latin typeface="Segoe WP SemiLight"/>
                <a:cs typeface="Segoe WP SemiLight"/>
              </a:rPr>
              <a:t>completo</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se </a:t>
            </a:r>
            <a:r>
              <a:rPr lang="en-GB" dirty="0" err="1" smtClean="0">
                <a:latin typeface="Segoe WP SemiLight"/>
                <a:cs typeface="Segoe WP SemiLight"/>
              </a:rPr>
              <a:t>puede</a:t>
            </a:r>
            <a:r>
              <a:rPr lang="en-GB" dirty="0" smtClean="0">
                <a:latin typeface="Segoe WP SemiLight"/>
                <a:cs typeface="Segoe WP SemiLight"/>
              </a:rPr>
              <a:t> </a:t>
            </a:r>
            <a:r>
              <a:rPr lang="en-GB" dirty="0" err="1" smtClean="0">
                <a:latin typeface="Segoe WP SemiLight"/>
                <a:cs typeface="Segoe WP SemiLight"/>
              </a:rPr>
              <a:t>utilizar</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solucionar</a:t>
            </a:r>
            <a:r>
              <a:rPr lang="en-GB" dirty="0" smtClean="0">
                <a:latin typeface="Segoe WP SemiLight"/>
                <a:cs typeface="Segoe WP SemiLight"/>
              </a:rPr>
              <a:t> los </a:t>
            </a:r>
            <a:r>
              <a:rPr lang="en-GB" dirty="0" err="1" smtClean="0">
                <a:latin typeface="Segoe WP SemiLight"/>
                <a:cs typeface="Segoe WP SemiLight"/>
              </a:rPr>
              <a:t>errores</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Se </a:t>
            </a:r>
            <a:r>
              <a:rPr lang="en-GB" dirty="0" err="1" smtClean="0">
                <a:latin typeface="Segoe WP SemiLight"/>
                <a:cs typeface="Segoe WP SemiLight"/>
              </a:rPr>
              <a:t>incluye</a:t>
            </a:r>
            <a:r>
              <a:rPr lang="en-GB" dirty="0" smtClean="0">
                <a:latin typeface="Segoe WP SemiLight"/>
                <a:cs typeface="Segoe WP SemiLight"/>
              </a:rPr>
              <a:t> </a:t>
            </a:r>
            <a:r>
              <a:rPr lang="en-GB" dirty="0" err="1" smtClean="0">
                <a:latin typeface="Segoe WP SemiLight"/>
                <a:cs typeface="Segoe WP SemiLight"/>
              </a:rPr>
              <a:t>información</a:t>
            </a:r>
            <a:r>
              <a:rPr lang="en-GB" dirty="0" smtClean="0">
                <a:latin typeface="Segoe WP SemiLight"/>
                <a:cs typeface="Segoe WP SemiLight"/>
              </a:rPr>
              <a:t> </a:t>
            </a:r>
            <a:r>
              <a:rPr lang="en-GB" dirty="0" err="1" smtClean="0">
                <a:latin typeface="Segoe WP SemiLight"/>
                <a:cs typeface="Segoe WP SemiLight"/>
              </a:rPr>
              <a:t>específica</a:t>
            </a:r>
            <a:r>
              <a:rPr lang="en-GB" dirty="0" smtClean="0">
                <a:latin typeface="Segoe WP SemiLight"/>
                <a:cs typeface="Segoe WP SemiLight"/>
              </a:rPr>
              <a:t> de los </a:t>
            </a:r>
            <a:r>
              <a:rPr lang="en-GB" dirty="0" err="1" smtClean="0">
                <a:latin typeface="Segoe WP SemiLight"/>
                <a:cs typeface="Segoe WP SemiLight"/>
              </a:rPr>
              <a:t>problemas</a:t>
            </a:r>
            <a:r>
              <a:rPr lang="en-GB" dirty="0" smtClean="0">
                <a:latin typeface="Segoe WP SemiLight"/>
                <a:cs typeface="Segoe WP SemiLight"/>
              </a:rPr>
              <a:t> </a:t>
            </a:r>
            <a:r>
              <a:rPr lang="en-GB" dirty="0" err="1" smtClean="0">
                <a:latin typeface="Segoe WP SemiLight"/>
                <a:cs typeface="Segoe WP SemiLight"/>
              </a:rPr>
              <a:t>identificados</a:t>
            </a:r>
            <a:r>
              <a:rPr lang="en-GB" dirty="0" smtClean="0">
                <a:latin typeface="Segoe WP SemiLight"/>
                <a:cs typeface="Segoe WP SemiLight"/>
              </a:rPr>
              <a:t>.</a:t>
            </a:r>
            <a:endParaRPr lang="en-GB" dirty="0">
              <a:latin typeface="Segoe WP SemiLight"/>
              <a:cs typeface="Segoe WP SemiLight"/>
            </a:endParaRPr>
          </a:p>
          <a:p>
            <a:r>
              <a:rPr lang="en-GB" dirty="0" err="1" smtClean="0">
                <a:latin typeface="Segoe WP SemiLight"/>
                <a:cs typeface="Segoe WP SemiLight"/>
              </a:rPr>
              <a:t>Cuando</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se </a:t>
            </a:r>
            <a:r>
              <a:rPr lang="en-GB" dirty="0" err="1" smtClean="0">
                <a:latin typeface="Segoe WP SemiLight"/>
                <a:cs typeface="Segoe WP SemiLight"/>
              </a:rPr>
              <a:t>envía</a:t>
            </a:r>
            <a:r>
              <a:rPr lang="en-GB" dirty="0" smtClean="0">
                <a:latin typeface="Segoe WP SemiLight"/>
                <a:cs typeface="Segoe WP SemiLight"/>
              </a:rPr>
              <a:t> de </a:t>
            </a:r>
            <a:r>
              <a:rPr lang="en-GB" dirty="0" err="1" smtClean="0">
                <a:latin typeface="Segoe WP SemiLight"/>
                <a:cs typeface="Segoe WP SemiLight"/>
              </a:rPr>
              <a:t>nuevo</a:t>
            </a:r>
            <a:r>
              <a:rPr lang="en-GB" dirty="0" smtClean="0">
                <a:latin typeface="Segoe WP SemiLight"/>
                <a:cs typeface="Segoe WP SemiLight"/>
              </a:rPr>
              <a:t>,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nuevas</a:t>
            </a:r>
            <a:r>
              <a:rPr lang="en-GB" dirty="0" smtClean="0">
                <a:latin typeface="Segoe WP SemiLight"/>
                <a:cs typeface="Segoe WP SemiLight"/>
              </a:rPr>
              <a:t> </a:t>
            </a:r>
            <a:r>
              <a:rPr lang="en-GB" dirty="0" err="1" smtClean="0">
                <a:latin typeface="Segoe WP SemiLight"/>
                <a:cs typeface="Segoe WP SemiLight"/>
              </a:rPr>
              <a:t>pruebas</a:t>
            </a:r>
            <a:r>
              <a:rPr lang="en-GB" dirty="0" smtClean="0">
                <a:latin typeface="Segoe WP SemiLight"/>
                <a:cs typeface="Segoe WP SemiLight"/>
              </a:rPr>
              <a:t> se </a:t>
            </a:r>
            <a:r>
              <a:rPr lang="en-GB" dirty="0" err="1" smtClean="0">
                <a:latin typeface="Segoe WP SemiLight"/>
                <a:cs typeface="Segoe WP SemiLight"/>
              </a:rPr>
              <a:t>centrarán</a:t>
            </a:r>
            <a:r>
              <a:rPr lang="en-GB" dirty="0" smtClean="0">
                <a:latin typeface="Segoe WP SemiLight"/>
                <a:cs typeface="Segoe WP SemiLight"/>
              </a:rPr>
              <a:t> </a:t>
            </a:r>
            <a:r>
              <a:rPr lang="en-GB" dirty="0" err="1" smtClean="0">
                <a:latin typeface="Segoe WP SemiLight"/>
                <a:cs typeface="Segoe WP SemiLight"/>
              </a:rPr>
              <a:t>sólo</a:t>
            </a:r>
            <a:r>
              <a:rPr lang="en-GB" dirty="0" smtClean="0">
                <a:latin typeface="Segoe WP SemiLight"/>
                <a:cs typeface="Segoe WP SemiLight"/>
              </a:rPr>
              <a:t> en </a:t>
            </a:r>
            <a:r>
              <a:rPr lang="en-GB" dirty="0" err="1" smtClean="0">
                <a:latin typeface="Segoe WP SemiLight"/>
                <a:cs typeface="Segoe WP SemiLight"/>
              </a:rPr>
              <a:t>aquellas</a:t>
            </a:r>
            <a:r>
              <a:rPr lang="en-GB" dirty="0" smtClean="0">
                <a:latin typeface="Segoe WP SemiLight"/>
                <a:cs typeface="Segoe WP SemiLight"/>
              </a:rPr>
              <a:t> </a:t>
            </a:r>
            <a:r>
              <a:rPr lang="en-GB" dirty="0" err="1" smtClean="0">
                <a:latin typeface="Segoe WP SemiLight"/>
                <a:cs typeface="Segoe WP SemiLight"/>
              </a:rPr>
              <a:t>partes</a:t>
            </a:r>
            <a:r>
              <a:rPr lang="en-GB" dirty="0" smtClean="0">
                <a:latin typeface="Segoe WP SemiLight"/>
                <a:cs typeface="Segoe WP SemiLight"/>
              </a:rPr>
              <a:t> de la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han</a:t>
            </a:r>
            <a:r>
              <a:rPr lang="en-GB" dirty="0" smtClean="0">
                <a:latin typeface="Segoe WP SemiLight"/>
                <a:cs typeface="Segoe WP SemiLight"/>
              </a:rPr>
              <a:t> </a:t>
            </a:r>
            <a:r>
              <a:rPr lang="en-GB" dirty="0" err="1" smtClean="0">
                <a:latin typeface="Segoe WP SemiLight"/>
                <a:cs typeface="Segoe WP SemiLight"/>
              </a:rPr>
              <a:t>cambiado</a:t>
            </a:r>
            <a:r>
              <a:rPr lang="en-GB" dirty="0" smtClean="0">
                <a:latin typeface="Segoe WP SemiLight"/>
                <a:cs typeface="Segoe WP SemiLight"/>
              </a:rPr>
              <a:t>.</a:t>
            </a:r>
            <a:endParaRPr lang="en-GB" dirty="0">
              <a:latin typeface="Segoe WP SemiLight"/>
              <a:cs typeface="Segoe WP SemiLight"/>
            </a:endParaRPr>
          </a:p>
          <a:p>
            <a:endParaRPr lang="en-GB" dirty="0"/>
          </a:p>
        </p:txBody>
      </p:sp>
      <p:sp>
        <p:nvSpPr>
          <p:cNvPr id="2" name="Title 1"/>
          <p:cNvSpPr>
            <a:spLocks noGrp="1"/>
          </p:cNvSpPr>
          <p:nvPr>
            <p:ph type="title"/>
          </p:nvPr>
        </p:nvSpPr>
        <p:spPr>
          <a:xfrm>
            <a:off x="457200" y="401955"/>
            <a:ext cx="8229600" cy="384721"/>
          </a:xfrm>
        </p:spPr>
        <p:txBody>
          <a:bodyPr/>
          <a:lstStyle/>
          <a:p>
            <a:r>
              <a:rPr lang="en-GB" dirty="0" err="1" smtClean="0"/>
              <a:t>Resultados</a:t>
            </a:r>
            <a:r>
              <a:rPr lang="en-GB" dirty="0" smtClean="0"/>
              <a:t> de la </a:t>
            </a:r>
            <a:r>
              <a:rPr lang="en-GB" dirty="0" err="1" smtClean="0"/>
              <a:t>Validación</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45</a:t>
            </a:fld>
            <a:endParaRPr lang="en-GB" dirty="0"/>
          </a:p>
        </p:txBody>
      </p:sp>
    </p:spTree>
    <p:extLst>
      <p:ext uri="{BB962C8B-B14F-4D97-AF65-F5344CB8AC3E}">
        <p14:creationId xmlns:p14="http://schemas.microsoft.com/office/powerpoint/2010/main" val="1996647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253"/>
            <a:ext cx="8229600" cy="387798"/>
          </a:xfrm>
        </p:spPr>
        <p:txBody>
          <a:bodyPr/>
          <a:lstStyle/>
          <a:p>
            <a:r>
              <a:rPr lang="en-GB" dirty="0" smtClean="0"/>
              <a:t>Betas </a:t>
            </a:r>
            <a:r>
              <a:rPr lang="en-GB" dirty="0" err="1" smtClean="0"/>
              <a:t>Privadas</a:t>
            </a:r>
            <a:endParaRPr lang="en-GB" dirty="0"/>
          </a:p>
        </p:txBody>
      </p:sp>
      <p:sp>
        <p:nvSpPr>
          <p:cNvPr id="3" name="Content Placeholder 2"/>
          <p:cNvSpPr>
            <a:spLocks noGrp="1"/>
          </p:cNvSpPr>
          <p:nvPr>
            <p:ph type="body" sz="quarter" idx="12"/>
          </p:nvPr>
        </p:nvSpPr>
        <p:spPr>
          <a:xfrm>
            <a:off x="381000" y="3371454"/>
            <a:ext cx="7590334" cy="1405192"/>
          </a:xfrm>
        </p:spPr>
        <p:txBody>
          <a:bodyPr/>
          <a:lstStyle/>
          <a:p>
            <a:r>
              <a:rPr lang="en-GB" dirty="0" smtClean="0">
                <a:latin typeface="Segoe WP SemiLight"/>
                <a:cs typeface="Segoe WP SemiLight"/>
              </a:rPr>
              <a:t>Las </a:t>
            </a:r>
            <a:r>
              <a:rPr lang="en-GB" dirty="0" err="1" smtClean="0">
                <a:latin typeface="Segoe WP SemiLight"/>
                <a:cs typeface="Segoe WP SemiLight"/>
              </a:rPr>
              <a:t>Aplicaciones</a:t>
            </a:r>
            <a:r>
              <a:rPr lang="en-GB" dirty="0" smtClean="0">
                <a:latin typeface="Segoe WP SemiLight"/>
                <a:cs typeface="Segoe WP SemiLight"/>
              </a:rPr>
              <a:t> se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enviar</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betas </a:t>
            </a:r>
            <a:r>
              <a:rPr lang="en-GB" dirty="0" err="1" smtClean="0">
                <a:latin typeface="Segoe WP SemiLight"/>
                <a:cs typeface="Segoe WP SemiLight"/>
              </a:rPr>
              <a:t>privadas</a:t>
            </a:r>
            <a:r>
              <a:rPr lang="en-GB" dirty="0" smtClean="0">
                <a:latin typeface="Segoe WP SemiLight"/>
                <a:cs typeface="Segoe WP SemiLight"/>
              </a:rPr>
              <a:t>.</a:t>
            </a:r>
          </a:p>
          <a:p>
            <a:r>
              <a:rPr lang="en-GB" dirty="0" err="1" smtClean="0">
                <a:latin typeface="Segoe WP SemiLight"/>
                <a:cs typeface="Segoe WP SemiLight"/>
              </a:rPr>
              <a:t>Puedes</a:t>
            </a:r>
            <a:r>
              <a:rPr lang="en-GB" dirty="0" smtClean="0">
                <a:latin typeface="Segoe WP SemiLight"/>
                <a:cs typeface="Segoe WP SemiLight"/>
              </a:rPr>
              <a:t> </a:t>
            </a:r>
            <a:r>
              <a:rPr lang="en-GB" dirty="0" err="1" smtClean="0">
                <a:latin typeface="Segoe WP SemiLight"/>
                <a:cs typeface="Segoe WP SemiLight"/>
              </a:rPr>
              <a:t>enviar</a:t>
            </a:r>
            <a:r>
              <a:rPr lang="en-GB" dirty="0" smtClean="0">
                <a:latin typeface="Segoe WP SemiLight"/>
                <a:cs typeface="Segoe WP SemiLight"/>
              </a:rPr>
              <a:t> </a:t>
            </a:r>
            <a:r>
              <a:rPr lang="en-GB" dirty="0" err="1" smtClean="0">
                <a:latin typeface="Segoe WP SemiLight"/>
                <a:cs typeface="Segoe WP SemiLight"/>
              </a:rPr>
              <a:t>invitaciones</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email hasta un </a:t>
            </a:r>
            <a:r>
              <a:rPr lang="en-GB" dirty="0" err="1" smtClean="0">
                <a:latin typeface="Segoe WP SemiLight"/>
                <a:cs typeface="Segoe WP SemiLight"/>
              </a:rPr>
              <a:t>máximo</a:t>
            </a:r>
            <a:r>
              <a:rPr lang="en-GB" dirty="0" smtClean="0">
                <a:latin typeface="Segoe WP SemiLight"/>
                <a:cs typeface="Segoe WP SemiLight"/>
              </a:rPr>
              <a:t> de 10,000 testers </a:t>
            </a:r>
            <a:r>
              <a:rPr lang="en-GB" dirty="0" err="1" smtClean="0">
                <a:latin typeface="Segoe WP SemiLight"/>
                <a:cs typeface="Segoe WP SemiLight"/>
              </a:rPr>
              <a:t>quienes</a:t>
            </a:r>
            <a:r>
              <a:rPr lang="en-GB" dirty="0" smtClean="0">
                <a:latin typeface="Segoe WP SemiLight"/>
                <a:cs typeface="Segoe WP SemiLight"/>
              </a:rPr>
              <a:t> </a:t>
            </a:r>
            <a:r>
              <a:rPr lang="en-GB" dirty="0" err="1" smtClean="0">
                <a:latin typeface="Segoe WP SemiLight"/>
                <a:cs typeface="Segoe WP SemiLight"/>
              </a:rPr>
              <a:t>recibirán</a:t>
            </a:r>
            <a:r>
              <a:rPr lang="en-GB" dirty="0" smtClean="0">
                <a:latin typeface="Segoe WP SemiLight"/>
                <a:cs typeface="Segoe WP SemiLight"/>
              </a:rPr>
              <a:t> un enlace a la beta.</a:t>
            </a:r>
          </a:p>
          <a:p>
            <a:r>
              <a:rPr lang="en-GB" dirty="0" smtClean="0">
                <a:latin typeface="Segoe WP SemiLight"/>
                <a:cs typeface="Segoe WP SemiLight"/>
              </a:rPr>
              <a:t>Los testers </a:t>
            </a:r>
            <a:r>
              <a:rPr lang="en-GB" dirty="0" err="1" smtClean="0">
                <a:latin typeface="Segoe WP SemiLight"/>
                <a:cs typeface="Segoe WP SemiLight"/>
              </a:rPr>
              <a:t>contarán</a:t>
            </a:r>
            <a:r>
              <a:rPr lang="en-GB" dirty="0" smtClean="0">
                <a:latin typeface="Segoe WP SemiLight"/>
                <a:cs typeface="Segoe WP SemiLight"/>
              </a:rPr>
              <a:t> con hasta 90 </a:t>
            </a:r>
            <a:r>
              <a:rPr lang="en-GB" dirty="0" err="1" smtClean="0">
                <a:latin typeface="Segoe WP SemiLight"/>
                <a:cs typeface="Segoe WP SemiLight"/>
              </a:rPr>
              <a:t>días</a:t>
            </a:r>
            <a:r>
              <a:rPr lang="en-GB" dirty="0" smtClean="0">
                <a:latin typeface="Segoe WP SemiLight"/>
                <a:cs typeface="Segoe WP SemiLight"/>
              </a:rPr>
              <a:t> </a:t>
            </a:r>
            <a:r>
              <a:rPr lang="en-GB" dirty="0" err="1" smtClean="0">
                <a:latin typeface="Segoe WP SemiLight"/>
                <a:cs typeface="Segoe WP SemiLight"/>
              </a:rPr>
              <a:t>para</a:t>
            </a:r>
            <a:r>
              <a:rPr lang="en-GB" dirty="0" smtClean="0">
                <a:latin typeface="Segoe WP SemiLight"/>
                <a:cs typeface="Segoe WP SemiLight"/>
              </a:rPr>
              <a:t> </a:t>
            </a:r>
            <a:r>
              <a:rPr lang="en-GB" dirty="0" err="1" smtClean="0">
                <a:latin typeface="Segoe WP SemiLight"/>
                <a:cs typeface="Segoe WP SemiLight"/>
              </a:rPr>
              <a:t>probar</a:t>
            </a:r>
            <a:r>
              <a:rPr lang="en-GB" dirty="0" smtClean="0">
                <a:latin typeface="Segoe WP SemiLight"/>
                <a:cs typeface="Segoe WP SemiLight"/>
              </a:rPr>
              <a:t> la </a:t>
            </a:r>
            <a:r>
              <a:rPr lang="en-GB" dirty="0" err="1" smtClean="0">
                <a:latin typeface="Segoe WP SemiLight"/>
                <a:cs typeface="Segoe WP SemiLight"/>
              </a:rPr>
              <a:t>Aplicación</a:t>
            </a:r>
            <a:r>
              <a:rPr lang="en-GB" dirty="0" smtClean="0">
                <a:latin typeface="Segoe WP SemiLight"/>
                <a:cs typeface="Segoe WP SemiLight"/>
              </a:rPr>
              <a:t> y </a:t>
            </a:r>
            <a:r>
              <a:rPr lang="en-GB" dirty="0" err="1" smtClean="0">
                <a:latin typeface="Segoe WP SemiLight"/>
                <a:cs typeface="Segoe WP SemiLight"/>
              </a:rPr>
              <a:t>proporcionarte</a:t>
            </a:r>
            <a:r>
              <a:rPr lang="en-GB" dirty="0" smtClean="0">
                <a:latin typeface="Segoe WP SemiLight"/>
                <a:cs typeface="Segoe WP SemiLight"/>
              </a:rPr>
              <a:t> feedback </a:t>
            </a:r>
          </a:p>
          <a:p>
            <a:endParaRPr lang="en-GB" dirty="0" smtClean="0"/>
          </a:p>
          <a:p>
            <a:endParaRPr lang="en-GB" dirty="0"/>
          </a:p>
        </p:txBody>
      </p:sp>
      <p:sp>
        <p:nvSpPr>
          <p:cNvPr id="4" name="Slide Number Placeholder 3"/>
          <p:cNvSpPr>
            <a:spLocks noGrp="1"/>
          </p:cNvSpPr>
          <p:nvPr>
            <p:ph type="sldNum" sz="quarter" idx="4294967295"/>
          </p:nvPr>
        </p:nvSpPr>
        <p:spPr>
          <a:xfrm>
            <a:off x="7250114" y="4823223"/>
            <a:ext cx="1893887" cy="182165"/>
          </a:xfrm>
        </p:spPr>
        <p:txBody>
          <a:bodyPr/>
          <a:lstStyle/>
          <a:p>
            <a:fld id="{A058FB3F-E98E-4320-9AC6-4B74201C9C02}" type="slidenum">
              <a:rPr lang="en-GB" smtClean="0"/>
              <a:pPr/>
              <a:t>46</a:t>
            </a:fld>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216" y="752373"/>
            <a:ext cx="5458480" cy="25843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57121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0" y="1329666"/>
            <a:ext cx="6057900" cy="2755900"/>
          </a:xfrm>
        </p:spPr>
        <p:txBody>
          <a:bodyPr/>
          <a:lstStyle/>
          <a:p>
            <a:r>
              <a:rPr lang="en-GB" sz="1400" dirty="0" err="1" smtClean="0">
                <a:latin typeface="Segoe WP SemiLight"/>
                <a:cs typeface="Segoe WP SemiLight"/>
              </a:rPr>
              <a:t>Cuando</a:t>
            </a:r>
            <a:r>
              <a:rPr lang="en-GB" sz="1400" dirty="0" smtClean="0">
                <a:latin typeface="Segoe WP SemiLight"/>
                <a:cs typeface="Segoe WP SemiLight"/>
              </a:rPr>
              <a:t> </a:t>
            </a:r>
            <a:r>
              <a:rPr lang="en-GB" sz="1400" dirty="0" err="1" smtClean="0">
                <a:latin typeface="Segoe WP SemiLight"/>
                <a:cs typeface="Segoe WP SemiLight"/>
              </a:rPr>
              <a:t>envías</a:t>
            </a:r>
            <a:r>
              <a:rPr lang="en-GB" sz="1400" dirty="0" smtClean="0">
                <a:latin typeface="Segoe WP SemiLight"/>
                <a:cs typeface="Segoe WP SemiLight"/>
              </a:rPr>
              <a:t> </a:t>
            </a:r>
            <a:r>
              <a:rPr lang="en-GB" sz="1400" dirty="0" err="1" smtClean="0">
                <a:latin typeface="Segoe WP SemiLight"/>
                <a:cs typeface="Segoe WP SemiLight"/>
              </a:rPr>
              <a:t>una</a:t>
            </a:r>
            <a:r>
              <a:rPr lang="en-GB" sz="1400" dirty="0" smtClean="0">
                <a:latin typeface="Segoe WP SemiLight"/>
                <a:cs typeface="Segoe WP SemiLight"/>
              </a:rPr>
              <a:t> </a:t>
            </a:r>
            <a:r>
              <a:rPr lang="en-GB" sz="1400" dirty="0" err="1" smtClean="0">
                <a:latin typeface="Segoe WP SemiLight"/>
                <a:cs typeface="Segoe WP SemiLight"/>
              </a:rPr>
              <a:t>Aplicación</a:t>
            </a:r>
            <a:r>
              <a:rPr lang="en-GB" sz="1400" dirty="0" smtClean="0">
                <a:latin typeface="Segoe WP SemiLight"/>
                <a:cs typeface="Segoe WP SemiLight"/>
              </a:rPr>
              <a:t> a la </a:t>
            </a:r>
            <a:r>
              <a:rPr lang="en-GB" sz="1400" dirty="0" err="1" smtClean="0">
                <a:latin typeface="Segoe WP SemiLight"/>
                <a:cs typeface="Segoe WP SemiLight"/>
              </a:rPr>
              <a:t>tienda</a:t>
            </a:r>
            <a:r>
              <a:rPr lang="en-GB" sz="1400" dirty="0" smtClean="0">
                <a:latin typeface="Segoe WP SemiLight"/>
                <a:cs typeface="Segoe WP SemiLight"/>
              </a:rPr>
              <a:t> </a:t>
            </a:r>
            <a:r>
              <a:rPr lang="en-GB" sz="1400" dirty="0" err="1" smtClean="0">
                <a:latin typeface="Segoe WP SemiLight"/>
                <a:cs typeface="Segoe WP SemiLight"/>
              </a:rPr>
              <a:t>puedes</a:t>
            </a:r>
            <a:r>
              <a:rPr lang="en-GB" sz="1400" dirty="0" smtClean="0">
                <a:latin typeface="Segoe WP SemiLight"/>
                <a:cs typeface="Segoe WP SemiLight"/>
              </a:rPr>
              <a:t> </a:t>
            </a:r>
            <a:r>
              <a:rPr lang="en-GB" sz="1400" dirty="0" err="1" smtClean="0">
                <a:latin typeface="Segoe WP SemiLight"/>
                <a:cs typeface="Segoe WP SemiLight"/>
              </a:rPr>
              <a:t>marcarla</a:t>
            </a:r>
            <a:r>
              <a:rPr lang="en-GB" sz="1400" dirty="0" smtClean="0">
                <a:latin typeface="Segoe WP SemiLight"/>
                <a:cs typeface="Segoe WP SemiLight"/>
              </a:rPr>
              <a:t> </a:t>
            </a:r>
            <a:r>
              <a:rPr lang="en-GB" sz="1400" dirty="0" err="1" smtClean="0">
                <a:latin typeface="Segoe WP SemiLight"/>
                <a:cs typeface="Segoe WP SemiLight"/>
              </a:rPr>
              <a:t>como</a:t>
            </a:r>
            <a:r>
              <a:rPr lang="en-GB" sz="1400" dirty="0" smtClean="0">
                <a:latin typeface="Segoe WP SemiLight"/>
                <a:cs typeface="Segoe WP SemiLight"/>
              </a:rPr>
              <a:t> </a:t>
            </a:r>
            <a:r>
              <a:rPr lang="en-GB" sz="1400" dirty="0" err="1" smtClean="0">
                <a:latin typeface="Segoe WP SemiLight"/>
                <a:cs typeface="Segoe WP SemiLight"/>
              </a:rPr>
              <a:t>oculta</a:t>
            </a:r>
            <a:r>
              <a:rPr lang="en-GB" sz="1400" dirty="0" smtClean="0">
                <a:latin typeface="Segoe WP SemiLight"/>
                <a:cs typeface="Segoe WP SemiLight"/>
              </a:rPr>
              <a:t>:</a:t>
            </a:r>
          </a:p>
          <a:p>
            <a:pPr lvl="1"/>
            <a:r>
              <a:rPr lang="en-GB" sz="1200" dirty="0" smtClean="0">
                <a:latin typeface="Segoe WP SemiLight"/>
                <a:cs typeface="Segoe WP SemiLight"/>
              </a:rPr>
              <a:t>No </a:t>
            </a:r>
            <a:r>
              <a:rPr lang="en-GB" sz="1200" dirty="0" err="1" smtClean="0">
                <a:latin typeface="Segoe WP SemiLight"/>
                <a:cs typeface="Segoe WP SemiLight"/>
              </a:rPr>
              <a:t>aparecerá</a:t>
            </a:r>
            <a:r>
              <a:rPr lang="en-GB" sz="1200" dirty="0" smtClean="0">
                <a:latin typeface="Segoe WP SemiLight"/>
                <a:cs typeface="Segoe WP SemiLight"/>
              </a:rPr>
              <a:t> en </a:t>
            </a:r>
            <a:r>
              <a:rPr lang="en-GB" sz="1200" dirty="0" err="1" smtClean="0">
                <a:latin typeface="Segoe WP SemiLight"/>
                <a:cs typeface="Segoe WP SemiLight"/>
              </a:rPr>
              <a:t>ninguna</a:t>
            </a:r>
            <a:r>
              <a:rPr lang="en-GB" sz="1200" dirty="0" smtClean="0">
                <a:latin typeface="Segoe WP SemiLight"/>
                <a:cs typeface="Segoe WP SemiLight"/>
              </a:rPr>
              <a:t> </a:t>
            </a:r>
            <a:r>
              <a:rPr lang="en-GB" sz="1200" dirty="0" err="1" smtClean="0">
                <a:latin typeface="Segoe WP SemiLight"/>
                <a:cs typeface="Segoe WP SemiLight"/>
              </a:rPr>
              <a:t>lista</a:t>
            </a:r>
            <a:r>
              <a:rPr lang="en-GB" sz="1200" dirty="0" smtClean="0">
                <a:latin typeface="Segoe WP SemiLight"/>
                <a:cs typeface="Segoe WP SemiLight"/>
              </a:rPr>
              <a:t> de la </a:t>
            </a:r>
            <a:r>
              <a:rPr lang="en-GB" sz="1200" dirty="0" err="1" smtClean="0">
                <a:latin typeface="Segoe WP SemiLight"/>
                <a:cs typeface="Segoe WP SemiLight"/>
              </a:rPr>
              <a:t>tienda</a:t>
            </a:r>
            <a:r>
              <a:rPr lang="en-GB" sz="1200" dirty="0" smtClean="0">
                <a:latin typeface="Segoe WP SemiLight"/>
                <a:cs typeface="Segoe WP SemiLight"/>
              </a:rPr>
              <a:t> </a:t>
            </a:r>
            <a:r>
              <a:rPr lang="en-GB" sz="1200" dirty="0" err="1" smtClean="0">
                <a:latin typeface="Segoe WP SemiLight"/>
                <a:cs typeface="Segoe WP SemiLight"/>
              </a:rPr>
              <a:t>ni</a:t>
            </a:r>
            <a:r>
              <a:rPr lang="en-GB" sz="1200" dirty="0" smtClean="0">
                <a:latin typeface="Segoe WP SemiLight"/>
                <a:cs typeface="Segoe WP SemiLight"/>
              </a:rPr>
              <a:t> </a:t>
            </a:r>
            <a:r>
              <a:rPr lang="en-GB" sz="1200" dirty="0" err="1" smtClean="0">
                <a:latin typeface="Segoe WP SemiLight"/>
                <a:cs typeface="Segoe WP SemiLight"/>
              </a:rPr>
              <a:t>tampoco</a:t>
            </a:r>
            <a:r>
              <a:rPr lang="en-GB" sz="1200" dirty="0" smtClean="0">
                <a:latin typeface="Segoe WP SemiLight"/>
                <a:cs typeface="Segoe WP SemiLight"/>
              </a:rPr>
              <a:t> en </a:t>
            </a:r>
            <a:r>
              <a:rPr lang="en-GB" sz="1200" dirty="0" err="1" smtClean="0">
                <a:latin typeface="Segoe WP SemiLight"/>
                <a:cs typeface="Segoe WP SemiLight"/>
              </a:rPr>
              <a:t>búsquedas</a:t>
            </a:r>
            <a:r>
              <a:rPr lang="en-GB" sz="1200" dirty="0" smtClean="0">
                <a:latin typeface="Segoe WP SemiLight"/>
                <a:cs typeface="Segoe WP SemiLight"/>
              </a:rPr>
              <a:t>.</a:t>
            </a:r>
          </a:p>
          <a:p>
            <a:pPr lvl="1"/>
            <a:r>
              <a:rPr lang="en-GB" sz="1200" dirty="0" err="1" smtClean="0">
                <a:latin typeface="Segoe WP SemiLight"/>
                <a:cs typeface="Segoe WP SemiLight"/>
              </a:rPr>
              <a:t>Pasará</a:t>
            </a:r>
            <a:r>
              <a:rPr lang="en-GB" sz="1200" dirty="0" smtClean="0">
                <a:latin typeface="Segoe WP SemiLight"/>
                <a:cs typeface="Segoe WP SemiLight"/>
              </a:rPr>
              <a:t> </a:t>
            </a:r>
            <a:r>
              <a:rPr lang="en-GB" sz="1200" dirty="0" err="1" smtClean="0">
                <a:latin typeface="Segoe WP SemiLight"/>
                <a:cs typeface="Segoe WP SemiLight"/>
              </a:rPr>
              <a:t>las</a:t>
            </a:r>
            <a:r>
              <a:rPr lang="en-GB" sz="1200" dirty="0" smtClean="0">
                <a:latin typeface="Segoe WP SemiLight"/>
                <a:cs typeface="Segoe WP SemiLight"/>
              </a:rPr>
              <a:t> </a:t>
            </a:r>
            <a:r>
              <a:rPr lang="en-GB" sz="1200" dirty="0" err="1" smtClean="0">
                <a:latin typeface="Segoe WP SemiLight"/>
                <a:cs typeface="Segoe WP SemiLight"/>
              </a:rPr>
              <a:t>verificaciones</a:t>
            </a:r>
            <a:r>
              <a:rPr lang="en-GB" sz="1200" dirty="0" smtClean="0">
                <a:latin typeface="Segoe WP SemiLight"/>
                <a:cs typeface="Segoe WP SemiLight"/>
              </a:rPr>
              <a:t> y </a:t>
            </a:r>
            <a:r>
              <a:rPr lang="en-GB" sz="1200" dirty="0" err="1" smtClean="0">
                <a:latin typeface="Segoe WP SemiLight"/>
                <a:cs typeface="Segoe WP SemiLight"/>
              </a:rPr>
              <a:t>certificaciones</a:t>
            </a:r>
            <a:r>
              <a:rPr lang="en-GB" sz="1200" dirty="0" smtClean="0">
                <a:latin typeface="Segoe WP SemiLight"/>
                <a:cs typeface="Segoe WP SemiLight"/>
              </a:rPr>
              <a:t> </a:t>
            </a:r>
            <a:r>
              <a:rPr lang="en-GB" sz="1200" dirty="0" err="1" smtClean="0">
                <a:latin typeface="Segoe WP SemiLight"/>
                <a:cs typeface="Segoe WP SemiLight"/>
              </a:rPr>
              <a:t>correspondientes</a:t>
            </a:r>
            <a:r>
              <a:rPr lang="en-GB" sz="1200" dirty="0" smtClean="0">
                <a:latin typeface="Segoe WP SemiLight"/>
                <a:cs typeface="Segoe WP SemiLight"/>
              </a:rPr>
              <a:t> de la </a:t>
            </a:r>
            <a:r>
              <a:rPr lang="en-GB" sz="1200" dirty="0" err="1" smtClean="0">
                <a:latin typeface="Segoe WP SemiLight"/>
                <a:cs typeface="Segoe WP SemiLight"/>
              </a:rPr>
              <a:t>misma</a:t>
            </a:r>
            <a:r>
              <a:rPr lang="en-GB" sz="1200" dirty="0" smtClean="0">
                <a:latin typeface="Segoe WP SemiLight"/>
                <a:cs typeface="Segoe WP SemiLight"/>
              </a:rPr>
              <a:t> </a:t>
            </a:r>
            <a:r>
              <a:rPr lang="en-GB" sz="1200" dirty="0" err="1" smtClean="0">
                <a:latin typeface="Segoe WP SemiLight"/>
                <a:cs typeface="Segoe WP SemiLight"/>
              </a:rPr>
              <a:t>manera</a:t>
            </a:r>
            <a:r>
              <a:rPr lang="en-GB" sz="1200" dirty="0" smtClean="0">
                <a:latin typeface="Segoe WP SemiLight"/>
                <a:cs typeface="Segoe WP SemiLight"/>
              </a:rPr>
              <a:t> </a:t>
            </a:r>
            <a:r>
              <a:rPr lang="en-GB" sz="1200" dirty="0" err="1" smtClean="0">
                <a:latin typeface="Segoe WP SemiLight"/>
                <a:cs typeface="Segoe WP SemiLight"/>
              </a:rPr>
              <a:t>que</a:t>
            </a:r>
            <a:r>
              <a:rPr lang="en-GB" sz="1200" dirty="0" smtClean="0">
                <a:latin typeface="Segoe WP SemiLight"/>
                <a:cs typeface="Segoe WP SemiLight"/>
              </a:rPr>
              <a:t> </a:t>
            </a:r>
            <a:r>
              <a:rPr lang="en-GB" sz="1200" dirty="0" err="1" smtClean="0">
                <a:latin typeface="Segoe WP SemiLight"/>
                <a:cs typeface="Segoe WP SemiLight"/>
              </a:rPr>
              <a:t>una</a:t>
            </a:r>
            <a:r>
              <a:rPr lang="en-GB" sz="1200" dirty="0" smtClean="0">
                <a:latin typeface="Segoe WP SemiLight"/>
                <a:cs typeface="Segoe WP SemiLight"/>
              </a:rPr>
              <a:t> </a:t>
            </a:r>
            <a:r>
              <a:rPr lang="en-GB" sz="1200" dirty="0" err="1" smtClean="0">
                <a:latin typeface="Segoe WP SemiLight"/>
                <a:cs typeface="Segoe WP SemiLight"/>
              </a:rPr>
              <a:t>Aplicación</a:t>
            </a:r>
            <a:r>
              <a:rPr lang="en-GB" sz="1200" dirty="0" smtClean="0">
                <a:latin typeface="Segoe WP SemiLight"/>
                <a:cs typeface="Segoe WP SemiLight"/>
              </a:rPr>
              <a:t> </a:t>
            </a:r>
            <a:r>
              <a:rPr lang="en-GB" sz="1200" dirty="0" err="1" smtClean="0">
                <a:latin typeface="Segoe WP SemiLight"/>
                <a:cs typeface="Segoe WP SemiLight"/>
              </a:rPr>
              <a:t>pública</a:t>
            </a:r>
            <a:r>
              <a:rPr lang="en-GB" sz="1200" dirty="0" smtClean="0">
                <a:latin typeface="Segoe WP SemiLight"/>
                <a:cs typeface="Segoe WP SemiLight"/>
              </a:rPr>
              <a:t>.</a:t>
            </a:r>
          </a:p>
          <a:p>
            <a:pPr lvl="1"/>
            <a:r>
              <a:rPr lang="en-GB" sz="1200" dirty="0" smtClean="0">
                <a:latin typeface="Segoe WP SemiLight"/>
                <a:cs typeface="Segoe WP SemiLight"/>
              </a:rPr>
              <a:t>Se </a:t>
            </a:r>
            <a:r>
              <a:rPr lang="en-GB" sz="1200" dirty="0" err="1" smtClean="0">
                <a:latin typeface="Segoe WP SemiLight"/>
                <a:cs typeface="Segoe WP SemiLight"/>
              </a:rPr>
              <a:t>puede</a:t>
            </a:r>
            <a:r>
              <a:rPr lang="en-GB" sz="1200" dirty="0" smtClean="0">
                <a:latin typeface="Segoe WP SemiLight"/>
                <a:cs typeface="Segoe WP SemiLight"/>
              </a:rPr>
              <a:t> </a:t>
            </a:r>
            <a:r>
              <a:rPr lang="en-GB" sz="1200" dirty="0" err="1" smtClean="0">
                <a:latin typeface="Segoe WP SemiLight"/>
                <a:cs typeface="Segoe WP SemiLight"/>
              </a:rPr>
              <a:t>acceder</a:t>
            </a:r>
            <a:r>
              <a:rPr lang="en-GB" sz="1200" dirty="0" smtClean="0">
                <a:latin typeface="Segoe WP SemiLight"/>
                <a:cs typeface="Segoe WP SemiLight"/>
              </a:rPr>
              <a:t> a la </a:t>
            </a:r>
            <a:r>
              <a:rPr lang="en-GB" sz="1200" dirty="0" err="1" smtClean="0">
                <a:latin typeface="Segoe WP SemiLight"/>
                <a:cs typeface="Segoe WP SemiLight"/>
              </a:rPr>
              <a:t>Aplicación</a:t>
            </a:r>
            <a:r>
              <a:rPr lang="en-GB" sz="1200" dirty="0" smtClean="0">
                <a:latin typeface="Segoe WP SemiLight"/>
                <a:cs typeface="Segoe WP SemiLight"/>
              </a:rPr>
              <a:t>, </a:t>
            </a:r>
            <a:r>
              <a:rPr lang="en-GB" sz="1200" dirty="0" err="1" smtClean="0">
                <a:latin typeface="Segoe WP SemiLight"/>
                <a:cs typeface="Segoe WP SemiLight"/>
              </a:rPr>
              <a:t>si</a:t>
            </a:r>
            <a:r>
              <a:rPr lang="en-GB" sz="1200" dirty="0" smtClean="0">
                <a:latin typeface="Segoe WP SemiLight"/>
                <a:cs typeface="Segoe WP SemiLight"/>
              </a:rPr>
              <a:t> se </a:t>
            </a:r>
            <a:r>
              <a:rPr lang="en-GB" sz="1200" dirty="0" err="1" smtClean="0">
                <a:latin typeface="Segoe WP SemiLight"/>
                <a:cs typeface="Segoe WP SemiLight"/>
              </a:rPr>
              <a:t>conoce</a:t>
            </a:r>
            <a:r>
              <a:rPr lang="en-GB" sz="1200" dirty="0" smtClean="0">
                <a:latin typeface="Segoe WP SemiLight"/>
                <a:cs typeface="Segoe WP SemiLight"/>
              </a:rPr>
              <a:t> el enlace a la </a:t>
            </a:r>
            <a:r>
              <a:rPr lang="en-GB" sz="1200" dirty="0" err="1" smtClean="0">
                <a:latin typeface="Segoe WP SemiLight"/>
                <a:cs typeface="Segoe WP SemiLight"/>
              </a:rPr>
              <a:t>misma</a:t>
            </a:r>
            <a:r>
              <a:rPr lang="en-GB" sz="1200" dirty="0" smtClean="0">
                <a:latin typeface="Segoe WP SemiLight"/>
                <a:cs typeface="Segoe WP SemiLight"/>
              </a:rPr>
              <a:t>.</a:t>
            </a:r>
          </a:p>
          <a:p>
            <a:r>
              <a:rPr lang="en-GB" sz="1400" dirty="0" err="1" smtClean="0">
                <a:latin typeface="Segoe WP SemiLight"/>
                <a:cs typeface="Segoe WP SemiLight"/>
              </a:rPr>
              <a:t>Podrías</a:t>
            </a:r>
            <a:r>
              <a:rPr lang="en-GB" sz="1400" dirty="0" smtClean="0">
                <a:latin typeface="Segoe WP SemiLight"/>
                <a:cs typeface="Segoe WP SemiLight"/>
              </a:rPr>
              <a:t> </a:t>
            </a:r>
            <a:r>
              <a:rPr lang="en-GB" sz="1400" dirty="0" err="1" smtClean="0">
                <a:latin typeface="Segoe WP SemiLight"/>
                <a:cs typeface="Segoe WP SemiLight"/>
              </a:rPr>
              <a:t>llegar</a:t>
            </a:r>
            <a:r>
              <a:rPr lang="en-GB" sz="1400" dirty="0" smtClean="0">
                <a:latin typeface="Segoe WP SemiLight"/>
                <a:cs typeface="Segoe WP SemiLight"/>
              </a:rPr>
              <a:t> a </a:t>
            </a:r>
            <a:r>
              <a:rPr lang="en-GB" sz="1400" dirty="0" err="1" smtClean="0">
                <a:latin typeface="Segoe WP SemiLight"/>
                <a:cs typeface="Segoe WP SemiLight"/>
              </a:rPr>
              <a:t>crear</a:t>
            </a:r>
            <a:r>
              <a:rPr lang="en-GB" sz="1400" dirty="0" smtClean="0">
                <a:latin typeface="Segoe WP SemiLight"/>
                <a:cs typeface="Segoe WP SemiLight"/>
              </a:rPr>
              <a:t> un dashboard personal de </a:t>
            </a:r>
            <a:r>
              <a:rPr lang="en-GB" sz="1400" dirty="0" err="1" smtClean="0">
                <a:latin typeface="Segoe WP SemiLight"/>
                <a:cs typeface="Segoe WP SemiLight"/>
              </a:rPr>
              <a:t>Aplicaciones</a:t>
            </a:r>
            <a:r>
              <a:rPr lang="en-GB" sz="1400" dirty="0" smtClean="0">
                <a:latin typeface="Segoe WP SemiLight"/>
                <a:cs typeface="Segoe WP SemiLight"/>
              </a:rPr>
              <a:t> </a:t>
            </a:r>
            <a:r>
              <a:rPr lang="en-GB" sz="1400" dirty="0" err="1" smtClean="0">
                <a:latin typeface="Segoe WP SemiLight"/>
                <a:cs typeface="Segoe WP SemiLight"/>
              </a:rPr>
              <a:t>para</a:t>
            </a:r>
            <a:r>
              <a:rPr lang="en-GB" sz="1400" dirty="0" smtClean="0">
                <a:latin typeface="Segoe WP SemiLight"/>
                <a:cs typeface="Segoe WP SemiLight"/>
              </a:rPr>
              <a:t> </a:t>
            </a:r>
            <a:r>
              <a:rPr lang="en-GB" sz="1400" dirty="0" err="1" smtClean="0">
                <a:latin typeface="Segoe WP SemiLight"/>
                <a:cs typeface="Segoe WP SemiLight"/>
              </a:rPr>
              <a:t>distribuirlas</a:t>
            </a:r>
            <a:r>
              <a:rPr lang="en-GB" sz="1400" dirty="0" smtClean="0">
                <a:latin typeface="Segoe WP SemiLight"/>
                <a:cs typeface="Segoe WP SemiLight"/>
              </a:rPr>
              <a:t> a la </a:t>
            </a:r>
            <a:r>
              <a:rPr lang="en-GB" sz="1400" dirty="0" err="1" smtClean="0">
                <a:latin typeface="Segoe WP SemiLight"/>
                <a:cs typeface="Segoe WP SemiLight"/>
              </a:rPr>
              <a:t>comunidad</a:t>
            </a:r>
            <a:r>
              <a:rPr lang="en-GB" sz="1400" dirty="0" smtClean="0">
                <a:latin typeface="Segoe WP SemiLight"/>
                <a:cs typeface="Segoe WP SemiLight"/>
              </a:rPr>
              <a:t>:</a:t>
            </a:r>
          </a:p>
          <a:p>
            <a:pPr lvl="1"/>
            <a:r>
              <a:rPr lang="en-GB" sz="1200" dirty="0" err="1" smtClean="0">
                <a:latin typeface="Segoe WP SemiLight"/>
                <a:cs typeface="Segoe WP SemiLight"/>
              </a:rPr>
              <a:t>Seguiría</a:t>
            </a:r>
            <a:r>
              <a:rPr lang="en-GB" sz="1200" dirty="0" smtClean="0">
                <a:latin typeface="Segoe WP SemiLight"/>
                <a:cs typeface="Segoe WP SemiLight"/>
              </a:rPr>
              <a:t> sin </a:t>
            </a:r>
            <a:r>
              <a:rPr lang="en-GB" sz="1200" dirty="0" err="1" smtClean="0">
                <a:latin typeface="Segoe WP SemiLight"/>
                <a:cs typeface="Segoe WP SemiLight"/>
              </a:rPr>
              <a:t>aparecer</a:t>
            </a:r>
            <a:r>
              <a:rPr lang="en-GB" sz="1200" dirty="0" smtClean="0">
                <a:latin typeface="Segoe WP SemiLight"/>
                <a:cs typeface="Segoe WP SemiLight"/>
              </a:rPr>
              <a:t> en la Store.</a:t>
            </a:r>
          </a:p>
          <a:p>
            <a:pPr lvl="1"/>
            <a:r>
              <a:rPr lang="en-GB" sz="1200" dirty="0" err="1" smtClean="0">
                <a:latin typeface="Segoe WP SemiLight"/>
                <a:cs typeface="Segoe WP SemiLight"/>
              </a:rPr>
              <a:t>Más</a:t>
            </a:r>
            <a:r>
              <a:rPr lang="en-GB" sz="1200" dirty="0" smtClean="0">
                <a:latin typeface="Segoe WP SemiLight"/>
                <a:cs typeface="Segoe WP SemiLight"/>
              </a:rPr>
              <a:t> </a:t>
            </a:r>
            <a:r>
              <a:rPr lang="en-GB" sz="1200" dirty="0" err="1" smtClean="0">
                <a:latin typeface="Segoe WP SemiLight"/>
                <a:cs typeface="Segoe WP SemiLight"/>
              </a:rPr>
              <a:t>sencillo</a:t>
            </a:r>
            <a:r>
              <a:rPr lang="en-GB" sz="1200" dirty="0" smtClean="0">
                <a:latin typeface="Segoe WP SemiLight"/>
                <a:cs typeface="Segoe WP SemiLight"/>
              </a:rPr>
              <a:t> y </a:t>
            </a:r>
            <a:r>
              <a:rPr lang="en-GB" sz="1200" dirty="0" err="1" smtClean="0">
                <a:latin typeface="Segoe WP SemiLight"/>
                <a:cs typeface="Segoe WP SemiLight"/>
              </a:rPr>
              <a:t>seguro</a:t>
            </a:r>
            <a:r>
              <a:rPr lang="en-GB" sz="1200" dirty="0" smtClean="0">
                <a:latin typeface="Segoe WP SemiLight"/>
                <a:cs typeface="Segoe WP SemiLight"/>
              </a:rPr>
              <a:t> </a:t>
            </a:r>
            <a:r>
              <a:rPr lang="en-GB" sz="1200" dirty="0" err="1" smtClean="0">
                <a:latin typeface="Segoe WP SemiLight"/>
                <a:cs typeface="Segoe WP SemiLight"/>
              </a:rPr>
              <a:t>que</a:t>
            </a:r>
            <a:r>
              <a:rPr lang="en-GB" sz="1200" dirty="0" smtClean="0">
                <a:latin typeface="Segoe WP SemiLight"/>
                <a:cs typeface="Segoe WP SemiLight"/>
              </a:rPr>
              <a:t> </a:t>
            </a:r>
            <a:r>
              <a:rPr lang="en-GB" sz="1200" dirty="0" err="1" smtClean="0">
                <a:latin typeface="Segoe WP SemiLight"/>
                <a:cs typeface="Segoe WP SemiLight"/>
              </a:rPr>
              <a:t>otros</a:t>
            </a:r>
            <a:r>
              <a:rPr lang="en-GB" sz="1200" dirty="0" smtClean="0">
                <a:latin typeface="Segoe WP SemiLight"/>
                <a:cs typeface="Segoe WP SemiLight"/>
              </a:rPr>
              <a:t> </a:t>
            </a:r>
            <a:r>
              <a:rPr lang="en-GB" sz="1200" dirty="0" err="1" smtClean="0">
                <a:latin typeface="Segoe WP SemiLight"/>
                <a:cs typeface="Segoe WP SemiLight"/>
              </a:rPr>
              <a:t>métodos</a:t>
            </a:r>
            <a:r>
              <a:rPr lang="en-GB" sz="1200" dirty="0" smtClean="0">
                <a:latin typeface="Segoe WP SemiLight"/>
                <a:cs typeface="Segoe WP SemiLight"/>
              </a:rPr>
              <a:t> de </a:t>
            </a:r>
            <a:r>
              <a:rPr lang="en-GB" sz="1200" dirty="0" err="1" smtClean="0">
                <a:latin typeface="Segoe WP SemiLight"/>
                <a:cs typeface="Segoe WP SemiLight"/>
              </a:rPr>
              <a:t>comunicación</a:t>
            </a:r>
            <a:r>
              <a:rPr lang="en-GB" sz="1200" dirty="0" smtClean="0">
                <a:latin typeface="Segoe WP SemiLight"/>
                <a:cs typeface="Segoe WP SemiLight"/>
              </a:rPr>
              <a:t> </a:t>
            </a:r>
            <a:r>
              <a:rPr lang="en-GB" sz="1200" dirty="0" err="1" smtClean="0">
                <a:latin typeface="Segoe WP SemiLight"/>
                <a:cs typeface="Segoe WP SemiLight"/>
              </a:rPr>
              <a:t>como</a:t>
            </a:r>
            <a:r>
              <a:rPr lang="en-GB" sz="1200" dirty="0" smtClean="0">
                <a:latin typeface="Segoe WP SemiLight"/>
                <a:cs typeface="Segoe WP SemiLight"/>
              </a:rPr>
              <a:t> el </a:t>
            </a:r>
            <a:r>
              <a:rPr lang="en-GB" sz="1200" dirty="0" err="1" smtClean="0">
                <a:latin typeface="Segoe WP SemiLight"/>
                <a:cs typeface="Segoe WP SemiLight"/>
              </a:rPr>
              <a:t>correo</a:t>
            </a:r>
            <a:r>
              <a:rPr lang="en-GB" sz="1200" dirty="0" smtClean="0">
                <a:latin typeface="Segoe WP SemiLight"/>
                <a:cs typeface="Segoe WP SemiLight"/>
              </a:rPr>
              <a:t>.</a:t>
            </a:r>
          </a:p>
          <a:p>
            <a:r>
              <a:rPr lang="en-GB" sz="1400" dirty="0" err="1" smtClean="0">
                <a:latin typeface="Segoe WP SemiLight"/>
                <a:cs typeface="Segoe WP SemiLight"/>
              </a:rPr>
              <a:t>Alternativa</a:t>
            </a:r>
            <a:r>
              <a:rPr lang="en-GB" sz="1400" dirty="0" smtClean="0">
                <a:latin typeface="Segoe WP SemiLight"/>
                <a:cs typeface="Segoe WP SemiLight"/>
              </a:rPr>
              <a:t> </a:t>
            </a:r>
            <a:r>
              <a:rPr lang="en-GB" sz="1400" dirty="0" err="1" smtClean="0">
                <a:latin typeface="Segoe WP SemiLight"/>
                <a:cs typeface="Segoe WP SemiLight"/>
              </a:rPr>
              <a:t>rápida</a:t>
            </a:r>
            <a:r>
              <a:rPr lang="en-GB" sz="1400" dirty="0" smtClean="0">
                <a:latin typeface="Segoe WP SemiLight"/>
                <a:cs typeface="Segoe WP SemiLight"/>
              </a:rPr>
              <a:t> y </a:t>
            </a:r>
            <a:r>
              <a:rPr lang="en-GB" sz="1400" dirty="0" err="1" smtClean="0">
                <a:latin typeface="Segoe WP SemiLight"/>
                <a:cs typeface="Segoe WP SemiLight"/>
              </a:rPr>
              <a:t>sencilla</a:t>
            </a:r>
            <a:r>
              <a:rPr lang="en-GB" sz="1400" dirty="0" smtClean="0">
                <a:latin typeface="Segoe WP SemiLight"/>
                <a:cs typeface="Segoe WP SemiLight"/>
              </a:rPr>
              <a:t> </a:t>
            </a:r>
            <a:r>
              <a:rPr lang="en-GB" sz="1400" dirty="0" err="1" smtClean="0">
                <a:latin typeface="Segoe WP SemiLight"/>
                <a:cs typeface="Segoe WP SemiLight"/>
              </a:rPr>
              <a:t>para</a:t>
            </a:r>
            <a:r>
              <a:rPr lang="en-GB" sz="1400" dirty="0" smtClean="0">
                <a:latin typeface="Segoe WP SemiLight"/>
                <a:cs typeface="Segoe WP SemiLight"/>
              </a:rPr>
              <a:t> </a:t>
            </a:r>
            <a:r>
              <a:rPr lang="en-GB" sz="1400" dirty="0" err="1" smtClean="0">
                <a:latin typeface="Segoe WP SemiLight"/>
                <a:cs typeface="Segoe WP SemiLight"/>
              </a:rPr>
              <a:t>distribuir</a:t>
            </a:r>
            <a:r>
              <a:rPr lang="en-GB" sz="1400" dirty="0" smtClean="0">
                <a:latin typeface="Segoe WP SemiLight"/>
                <a:cs typeface="Segoe WP SemiLight"/>
              </a:rPr>
              <a:t> </a:t>
            </a:r>
            <a:r>
              <a:rPr lang="en-GB" sz="1400" dirty="0" err="1" smtClean="0">
                <a:latin typeface="Segoe WP SemiLight"/>
                <a:cs typeface="Segoe WP SemiLight"/>
              </a:rPr>
              <a:t>empresarialmente</a:t>
            </a:r>
            <a:r>
              <a:rPr lang="en-GB" sz="1400" dirty="0" smtClean="0">
                <a:latin typeface="Segoe WP SemiLight"/>
                <a:cs typeface="Segoe WP SemiLight"/>
              </a:rPr>
              <a:t>.</a:t>
            </a:r>
            <a:endParaRPr lang="en-GB" sz="1400" dirty="0">
              <a:latin typeface="Segoe WP SemiLight"/>
              <a:cs typeface="Segoe WP SemiLight"/>
            </a:endParaRPr>
          </a:p>
        </p:txBody>
      </p:sp>
      <p:sp>
        <p:nvSpPr>
          <p:cNvPr id="5" name="Title 4"/>
          <p:cNvSpPr>
            <a:spLocks noGrp="1"/>
          </p:cNvSpPr>
          <p:nvPr>
            <p:ph type="title"/>
          </p:nvPr>
        </p:nvSpPr>
        <p:spPr>
          <a:xfrm>
            <a:off x="457200" y="401955"/>
            <a:ext cx="8229600" cy="384721"/>
          </a:xfrm>
        </p:spPr>
        <p:txBody>
          <a:bodyPr/>
          <a:lstStyle/>
          <a:p>
            <a:r>
              <a:rPr lang="en-GB" dirty="0" err="1" smtClean="0"/>
              <a:t>Distribución</a:t>
            </a:r>
            <a:r>
              <a:rPr lang="en-GB" dirty="0" smtClean="0"/>
              <a:t> </a:t>
            </a:r>
            <a:r>
              <a:rPr lang="en-GB" dirty="0" err="1" smtClean="0"/>
              <a:t>privada</a:t>
            </a:r>
            <a:endParaRPr lang="en-GB" dirty="0"/>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47233"/>
          <a:stretch/>
        </p:blipFill>
        <p:spPr bwMode="auto">
          <a:xfrm>
            <a:off x="6585616" y="1806008"/>
            <a:ext cx="2244059" cy="20135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192576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Advertising SDK</a:t>
            </a:r>
            <a:endParaRPr lang="en-GB" dirty="0"/>
          </a:p>
        </p:txBody>
      </p:sp>
    </p:spTree>
    <p:extLst>
      <p:ext uri="{BB962C8B-B14F-4D97-AF65-F5344CB8AC3E}">
        <p14:creationId xmlns:p14="http://schemas.microsoft.com/office/powerpoint/2010/main" val="258360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21"/>
          </p:nvPr>
        </p:nvSpPr>
        <p:spPr>
          <a:xfrm>
            <a:off x="457200" y="3692501"/>
            <a:ext cx="8229600" cy="808062"/>
          </a:xfrm>
        </p:spPr>
        <p:txBody>
          <a:bodyPr/>
          <a:lstStyle/>
          <a:p>
            <a:r>
              <a:rPr lang="en-GB" dirty="0" smtClean="0">
                <a:latin typeface="Segoe WP SemiLight"/>
                <a:cs typeface="Segoe WP SemiLight"/>
              </a:rPr>
              <a:t>El SDK se </a:t>
            </a:r>
            <a:r>
              <a:rPr lang="en-GB" dirty="0" err="1" smtClean="0">
                <a:latin typeface="Segoe WP SemiLight"/>
                <a:cs typeface="Segoe WP SemiLight"/>
              </a:rPr>
              <a:t>distribuye</a:t>
            </a:r>
            <a:r>
              <a:rPr lang="en-GB" dirty="0" smtClean="0">
                <a:latin typeface="Segoe WP SemiLight"/>
                <a:cs typeface="Segoe WP SemiLight"/>
              </a:rPr>
              <a:t> </a:t>
            </a:r>
            <a:r>
              <a:rPr lang="en-GB" dirty="0" err="1" smtClean="0">
                <a:latin typeface="Segoe WP SemiLight"/>
                <a:cs typeface="Segoe WP SemiLight"/>
              </a:rPr>
              <a:t>como</a:t>
            </a:r>
            <a:r>
              <a:rPr lang="en-GB" dirty="0" smtClean="0">
                <a:latin typeface="Segoe WP SemiLight"/>
                <a:cs typeface="Segoe WP SemiLight"/>
              </a:rPr>
              <a:t> parte del SDK de Windows 8.</a:t>
            </a:r>
          </a:p>
          <a:p>
            <a:r>
              <a:rPr lang="en-GB" dirty="0" err="1" smtClean="0">
                <a:latin typeface="Segoe WP SemiLight"/>
                <a:cs typeface="Segoe WP SemiLight"/>
              </a:rPr>
              <a:t>Basta</a:t>
            </a:r>
            <a:r>
              <a:rPr lang="en-GB" dirty="0" smtClean="0">
                <a:latin typeface="Segoe WP SemiLight"/>
                <a:cs typeface="Segoe WP SemiLight"/>
              </a:rPr>
              <a:t> con </a:t>
            </a:r>
            <a:r>
              <a:rPr lang="en-GB" dirty="0" err="1" smtClean="0">
                <a:latin typeface="Segoe WP SemiLight"/>
                <a:cs typeface="Segoe WP SemiLight"/>
              </a:rPr>
              <a:t>añadir</a:t>
            </a:r>
            <a:r>
              <a:rPr lang="en-GB" dirty="0" smtClean="0">
                <a:latin typeface="Segoe WP SemiLight"/>
                <a:cs typeface="Segoe WP SemiLight"/>
              </a:rPr>
              <a:t> la </a:t>
            </a:r>
            <a:r>
              <a:rPr lang="en-GB" dirty="0" err="1" smtClean="0">
                <a:latin typeface="Segoe WP SemiLight"/>
                <a:cs typeface="Segoe WP SemiLight"/>
              </a:rPr>
              <a:t>librería</a:t>
            </a:r>
            <a:r>
              <a:rPr lang="en-GB" dirty="0" smtClean="0">
                <a:latin typeface="Segoe WP SemiLight"/>
                <a:cs typeface="Segoe WP SemiLight"/>
              </a:rPr>
              <a:t> </a:t>
            </a:r>
            <a:r>
              <a:rPr lang="en-GB" dirty="0" err="1" smtClean="0">
                <a:latin typeface="Segoe WP SemiLight"/>
                <a:cs typeface="Segoe WP SemiLight"/>
              </a:rPr>
              <a:t>correspondiente</a:t>
            </a:r>
            <a:r>
              <a:rPr lang="en-GB" dirty="0" smtClean="0">
                <a:latin typeface="Segoe WP SemiLight"/>
                <a:cs typeface="Segoe WP SemiLight"/>
              </a:rPr>
              <a:t> en </a:t>
            </a:r>
            <a:r>
              <a:rPr lang="en-GB" dirty="0" err="1" smtClean="0">
                <a:latin typeface="Segoe WP SemiLight"/>
                <a:cs typeface="Segoe WP SemiLight"/>
              </a:rPr>
              <a:t>nuestro</a:t>
            </a:r>
            <a:r>
              <a:rPr lang="en-GB" dirty="0" smtClean="0">
                <a:latin typeface="Segoe WP SemiLight"/>
                <a:cs typeface="Segoe WP SemiLight"/>
              </a:rPr>
              <a:t> </a:t>
            </a:r>
            <a:r>
              <a:rPr lang="en-GB" dirty="0" err="1" smtClean="0">
                <a:latin typeface="Segoe WP SemiLight"/>
                <a:cs typeface="Segoe WP SemiLight"/>
              </a:rPr>
              <a:t>proyecto</a:t>
            </a:r>
            <a:r>
              <a:rPr lang="en-GB" dirty="0" smtClean="0">
                <a:latin typeface="Segoe WP SemiLight"/>
                <a:cs typeface="Segoe WP SemiLight"/>
              </a:rPr>
              <a:t>.</a:t>
            </a:r>
            <a:endParaRPr lang="en-GB" dirty="0">
              <a:latin typeface="Segoe WP SemiLight"/>
              <a:cs typeface="Segoe WP SemiLight"/>
            </a:endParaRPr>
          </a:p>
        </p:txBody>
      </p:sp>
      <p:sp>
        <p:nvSpPr>
          <p:cNvPr id="5" name="Title 4"/>
          <p:cNvSpPr>
            <a:spLocks noGrp="1"/>
          </p:cNvSpPr>
          <p:nvPr>
            <p:ph type="title"/>
          </p:nvPr>
        </p:nvSpPr>
        <p:spPr>
          <a:xfrm>
            <a:off x="457200" y="401955"/>
            <a:ext cx="8229600" cy="384721"/>
          </a:xfrm>
        </p:spPr>
        <p:txBody>
          <a:bodyPr/>
          <a:lstStyle/>
          <a:p>
            <a:r>
              <a:rPr lang="en-GB" dirty="0" err="1" smtClean="0"/>
              <a:t>Añadir</a:t>
            </a:r>
            <a:r>
              <a:rPr lang="en-GB" dirty="0" smtClean="0"/>
              <a:t> el SDK a </a:t>
            </a:r>
            <a:r>
              <a:rPr lang="en-GB" dirty="0" err="1" smtClean="0"/>
              <a:t>una</a:t>
            </a:r>
            <a:r>
              <a:rPr lang="en-GB" dirty="0" smtClean="0"/>
              <a:t> </a:t>
            </a:r>
            <a:r>
              <a:rPr lang="en-GB" dirty="0" err="1" smtClean="0"/>
              <a:t>Aplicación</a:t>
            </a:r>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708" y="1176920"/>
            <a:ext cx="5118670" cy="2335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050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200" y="1744663"/>
            <a:ext cx="3111500" cy="2755900"/>
          </a:xfrm>
        </p:spPr>
        <p:txBody>
          <a:bodyPr/>
          <a:lstStyle/>
          <a:p>
            <a:r>
              <a:rPr lang="en-GB" sz="1800" dirty="0" err="1" smtClean="0">
                <a:latin typeface="Segoe WP SemiLight"/>
                <a:cs typeface="Segoe WP SemiLight"/>
              </a:rPr>
              <a:t>Puedes</a:t>
            </a:r>
            <a:r>
              <a:rPr lang="en-GB" sz="1800" dirty="0" smtClean="0">
                <a:latin typeface="Segoe WP SemiLight"/>
                <a:cs typeface="Segoe WP SemiLight"/>
              </a:rPr>
              <a:t> </a:t>
            </a:r>
            <a:r>
              <a:rPr lang="en-GB" sz="1800" dirty="0" err="1" smtClean="0">
                <a:latin typeface="Segoe WP SemiLight"/>
                <a:cs typeface="Segoe WP SemiLight"/>
              </a:rPr>
              <a:t>crear</a:t>
            </a:r>
            <a:r>
              <a:rPr lang="en-GB" sz="1800" dirty="0" smtClean="0">
                <a:latin typeface="Segoe WP SemiLight"/>
                <a:cs typeface="Segoe WP SemiLight"/>
              </a:rPr>
              <a:t> </a:t>
            </a:r>
            <a:r>
              <a:rPr lang="en-GB" sz="1800" dirty="0" err="1" smtClean="0">
                <a:latin typeface="Segoe WP SemiLight"/>
                <a:cs typeface="Segoe WP SemiLight"/>
              </a:rPr>
              <a:t>configuraciones</a:t>
            </a:r>
            <a:r>
              <a:rPr lang="en-GB" sz="1800" dirty="0" smtClean="0">
                <a:latin typeface="Segoe WP SemiLight"/>
                <a:cs typeface="Segoe WP SemiLight"/>
              </a:rPr>
              <a:t> de </a:t>
            </a:r>
            <a:r>
              <a:rPr lang="en-GB" sz="1800" dirty="0" err="1" smtClean="0">
                <a:latin typeface="Segoe WP SemiLight"/>
                <a:cs typeface="Segoe WP SemiLight"/>
              </a:rPr>
              <a:t>diagnóstico</a:t>
            </a:r>
            <a:r>
              <a:rPr lang="en-GB" sz="1800" dirty="0" smtClean="0">
                <a:latin typeface="Segoe WP SemiLight"/>
                <a:cs typeface="Segoe WP SemiLight"/>
              </a:rPr>
              <a:t> de </a:t>
            </a:r>
            <a:r>
              <a:rPr lang="en-GB" sz="1800" dirty="0" err="1" smtClean="0">
                <a:latin typeface="Segoe WP SemiLight"/>
                <a:cs typeface="Segoe WP SemiLight"/>
              </a:rPr>
              <a:t>rendimiento</a:t>
            </a:r>
            <a:r>
              <a:rPr lang="en-GB" sz="1800" dirty="0" smtClean="0">
                <a:latin typeface="Segoe WP SemiLight"/>
                <a:cs typeface="Segoe WP SemiLight"/>
              </a:rPr>
              <a:t> para </a:t>
            </a:r>
            <a:r>
              <a:rPr lang="en-GB" sz="1800" dirty="0" err="1" smtClean="0">
                <a:latin typeface="Segoe WP SemiLight"/>
                <a:cs typeface="Segoe WP SemiLight"/>
              </a:rPr>
              <a:t>usarlas</a:t>
            </a:r>
            <a:r>
              <a:rPr lang="en-GB" sz="1800" dirty="0" smtClean="0">
                <a:latin typeface="Segoe WP SemiLight"/>
                <a:cs typeface="Segoe WP SemiLight"/>
              </a:rPr>
              <a:t> y </a:t>
            </a:r>
            <a:r>
              <a:rPr lang="en-GB" sz="1800" dirty="0" err="1" smtClean="0">
                <a:latin typeface="Segoe WP SemiLight"/>
                <a:cs typeface="Segoe WP SemiLight"/>
              </a:rPr>
              <a:t>reutilizarlas</a:t>
            </a:r>
            <a:r>
              <a:rPr lang="en-GB" sz="1800" dirty="0" smtClean="0">
                <a:latin typeface="Segoe WP SemiLight"/>
                <a:cs typeface="Segoe WP SemiLight"/>
              </a:rPr>
              <a:t> en </a:t>
            </a:r>
            <a:r>
              <a:rPr lang="en-GB" sz="1800" dirty="0" err="1" smtClean="0">
                <a:latin typeface="Segoe WP SemiLight"/>
                <a:cs typeface="Segoe WP SemiLight"/>
              </a:rPr>
              <a:t>tu</a:t>
            </a:r>
            <a:r>
              <a:rPr lang="en-GB" sz="1800" dirty="0" smtClean="0">
                <a:latin typeface="Segoe WP SemiLight"/>
                <a:cs typeface="Segoe WP SemiLight"/>
              </a:rPr>
              <a:t> </a:t>
            </a:r>
            <a:r>
              <a:rPr lang="en-GB" sz="1800" dirty="0" err="1" smtClean="0">
                <a:latin typeface="Segoe WP SemiLight"/>
                <a:cs typeface="Segoe WP SemiLight"/>
              </a:rPr>
              <a:t>aplicación</a:t>
            </a:r>
            <a:r>
              <a:rPr lang="en-GB" sz="1800" dirty="0" smtClean="0">
                <a:latin typeface="Segoe WP SemiLight"/>
                <a:cs typeface="Segoe WP SemiLight"/>
              </a:rPr>
              <a:t>.</a:t>
            </a:r>
            <a:endParaRPr lang="en-GB" dirty="0">
              <a:latin typeface="Segoe WP SemiLight"/>
              <a:cs typeface="Segoe WP SemiLight"/>
            </a:endParaRPr>
          </a:p>
        </p:txBody>
      </p:sp>
      <p:sp>
        <p:nvSpPr>
          <p:cNvPr id="2" name="Title 1"/>
          <p:cNvSpPr>
            <a:spLocks noGrp="1"/>
          </p:cNvSpPr>
          <p:nvPr>
            <p:ph type="title"/>
          </p:nvPr>
        </p:nvSpPr>
        <p:spPr>
          <a:xfrm>
            <a:off x="457200" y="401955"/>
            <a:ext cx="8229600" cy="748346"/>
          </a:xfrm>
        </p:spPr>
        <p:txBody>
          <a:bodyPr/>
          <a:lstStyle/>
          <a:p>
            <a:r>
              <a:rPr lang="en-GB" dirty="0" err="1" smtClean="0"/>
              <a:t>Configuraciones</a:t>
            </a:r>
            <a:r>
              <a:rPr lang="en-GB" dirty="0" smtClean="0"/>
              <a:t> de la </a:t>
            </a:r>
            <a:r>
              <a:rPr lang="en-GB" dirty="0" err="1" smtClean="0"/>
              <a:t>herramienta</a:t>
            </a:r>
            <a:r>
              <a:rPr lang="en-GB" dirty="0" smtClean="0"/>
              <a:t> de </a:t>
            </a:r>
            <a:r>
              <a:rPr lang="en-GB" dirty="0" err="1" smtClean="0"/>
              <a:t>Análisis</a:t>
            </a:r>
            <a:r>
              <a:rPr lang="en-GB" dirty="0" smtClean="0"/>
              <a:t> de </a:t>
            </a:r>
            <a:r>
              <a:rPr lang="en-GB" dirty="0" err="1" smtClean="0"/>
              <a:t>Rendimiento</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5</a:t>
            </a:fld>
            <a:endParaRPr lang="en-GB"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4870" y="1348740"/>
            <a:ext cx="4917158" cy="32356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35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21"/>
          </p:nvPr>
        </p:nvSpPr>
        <p:spPr>
          <a:xfrm>
            <a:off x="457200" y="2140857"/>
            <a:ext cx="8229600" cy="2359705"/>
          </a:xfrm>
        </p:spPr>
        <p:txBody>
          <a:bodyPr/>
          <a:lstStyle/>
          <a:p>
            <a:r>
              <a:rPr lang="en-US" dirty="0" err="1" smtClean="0">
                <a:latin typeface="Segoe WP SemiLight"/>
                <a:cs typeface="Segoe WP SemiLight"/>
              </a:rPr>
              <a:t>Es</a:t>
            </a:r>
            <a:r>
              <a:rPr lang="en-US" dirty="0" smtClean="0">
                <a:latin typeface="Segoe WP SemiLight"/>
                <a:cs typeface="Segoe WP SemiLight"/>
              </a:rPr>
              <a:t> </a:t>
            </a:r>
            <a:r>
              <a:rPr lang="en-US" dirty="0" err="1" smtClean="0">
                <a:latin typeface="Segoe WP SemiLight"/>
                <a:cs typeface="Segoe WP SemiLight"/>
              </a:rPr>
              <a:t>muy</a:t>
            </a:r>
            <a:r>
              <a:rPr lang="en-US" dirty="0" smtClean="0">
                <a:latin typeface="Segoe WP SemiLight"/>
                <a:cs typeface="Segoe WP SemiLight"/>
              </a:rPr>
              <a:t> </a:t>
            </a:r>
            <a:r>
              <a:rPr lang="en-US" dirty="0" err="1" smtClean="0">
                <a:latin typeface="Segoe WP SemiLight"/>
                <a:cs typeface="Segoe WP SemiLight"/>
              </a:rPr>
              <a:t>fácil</a:t>
            </a:r>
            <a:r>
              <a:rPr lang="en-US" dirty="0" smtClean="0">
                <a:latin typeface="Segoe WP SemiLight"/>
                <a:cs typeface="Segoe WP SemiLight"/>
              </a:rPr>
              <a:t> </a:t>
            </a:r>
            <a:r>
              <a:rPr lang="en-US" dirty="0" err="1" smtClean="0">
                <a:latin typeface="Segoe WP SemiLight"/>
                <a:cs typeface="Segoe WP SemiLight"/>
              </a:rPr>
              <a:t>añadir</a:t>
            </a:r>
            <a:r>
              <a:rPr lang="en-US" dirty="0" smtClean="0">
                <a:latin typeface="Segoe WP SemiLight"/>
                <a:cs typeface="Segoe WP SemiLight"/>
              </a:rPr>
              <a:t> </a:t>
            </a:r>
            <a:r>
              <a:rPr lang="en-US" dirty="0" err="1" smtClean="0">
                <a:latin typeface="Segoe WP SemiLight"/>
                <a:cs typeface="Segoe WP SemiLight"/>
              </a:rPr>
              <a:t>publicidad</a:t>
            </a:r>
            <a:r>
              <a:rPr lang="en-US" dirty="0" smtClean="0">
                <a:latin typeface="Segoe WP SemiLight"/>
                <a:cs typeface="Segoe WP SemiLight"/>
              </a:rPr>
              <a:t> en </a:t>
            </a:r>
            <a:r>
              <a:rPr lang="en-US" dirty="0" err="1" smtClean="0">
                <a:latin typeface="Segoe WP SemiLight"/>
                <a:cs typeface="Segoe WP SemiLight"/>
              </a:rPr>
              <a:t>las</a:t>
            </a:r>
            <a:r>
              <a:rPr lang="en-US" dirty="0" smtClean="0">
                <a:latin typeface="Segoe WP SemiLight"/>
                <a:cs typeface="Segoe WP SemiLight"/>
              </a:rPr>
              <a:t> </a:t>
            </a:r>
            <a:r>
              <a:rPr lang="en-US" dirty="0" err="1" smtClean="0">
                <a:latin typeface="Segoe WP SemiLight"/>
                <a:cs typeface="Segoe WP SemiLight"/>
              </a:rPr>
              <a:t>Aplicaciones</a:t>
            </a:r>
            <a:r>
              <a:rPr lang="en-US" dirty="0" smtClean="0">
                <a:latin typeface="Segoe WP SemiLight"/>
                <a:cs typeface="Segoe WP SemiLight"/>
              </a:rPr>
              <a:t>.</a:t>
            </a:r>
            <a:endParaRPr lang="en-US" dirty="0">
              <a:latin typeface="Segoe WP SemiLight"/>
              <a:cs typeface="Segoe WP SemiLight"/>
            </a:endParaRPr>
          </a:p>
          <a:p>
            <a:r>
              <a:rPr lang="en-US" dirty="0" smtClean="0">
                <a:latin typeface="Segoe WP SemiLight"/>
                <a:cs typeface="Segoe WP SemiLight"/>
              </a:rPr>
              <a:t>El SDK </a:t>
            </a:r>
            <a:r>
              <a:rPr lang="en-US" dirty="0" err="1" smtClean="0">
                <a:latin typeface="Segoe WP SemiLight"/>
                <a:cs typeface="Segoe WP SemiLight"/>
              </a:rPr>
              <a:t>nos</a:t>
            </a:r>
            <a:r>
              <a:rPr lang="en-US" dirty="0" smtClean="0">
                <a:latin typeface="Segoe WP SemiLight"/>
                <a:cs typeface="Segoe WP SemiLight"/>
              </a:rPr>
              <a:t> </a:t>
            </a:r>
            <a:r>
              <a:rPr lang="en-US" dirty="0" err="1" smtClean="0">
                <a:latin typeface="Segoe WP SemiLight"/>
                <a:cs typeface="Segoe WP SemiLight"/>
              </a:rPr>
              <a:t>facilita</a:t>
            </a:r>
            <a:r>
              <a:rPr lang="en-US" dirty="0" smtClean="0">
                <a:latin typeface="Segoe WP SemiLight"/>
                <a:cs typeface="Segoe WP SemiLight"/>
              </a:rPr>
              <a:t> el control </a:t>
            </a:r>
            <a:r>
              <a:rPr lang="en-US" dirty="0" err="1" smtClean="0">
                <a:latin typeface="Segoe WP SemiLight"/>
                <a:cs typeface="Segoe WP SemiLight"/>
              </a:rPr>
              <a:t>adControl</a:t>
            </a:r>
            <a:r>
              <a:rPr lang="en-US" dirty="0" smtClean="0">
                <a:latin typeface="Segoe WP SemiLight"/>
                <a:cs typeface="Segoe WP SemiLight"/>
              </a:rPr>
              <a:t> </a:t>
            </a:r>
            <a:r>
              <a:rPr lang="en-US" dirty="0" err="1" smtClean="0">
                <a:latin typeface="Segoe WP SemiLight"/>
                <a:cs typeface="Segoe WP SemiLight"/>
              </a:rPr>
              <a:t>que</a:t>
            </a:r>
            <a:r>
              <a:rPr lang="en-US" dirty="0" smtClean="0">
                <a:latin typeface="Segoe WP SemiLight"/>
                <a:cs typeface="Segoe WP SemiLight"/>
              </a:rPr>
              <a:t> </a:t>
            </a:r>
            <a:r>
              <a:rPr lang="en-US" dirty="0" err="1" smtClean="0">
                <a:latin typeface="Segoe WP SemiLight"/>
                <a:cs typeface="Segoe WP SemiLight"/>
              </a:rPr>
              <a:t>nos</a:t>
            </a:r>
            <a:r>
              <a:rPr lang="en-US" dirty="0" smtClean="0">
                <a:latin typeface="Segoe WP SemiLight"/>
                <a:cs typeface="Segoe WP SemiLight"/>
              </a:rPr>
              <a:t> </a:t>
            </a:r>
            <a:r>
              <a:rPr lang="en-US" dirty="0" err="1" smtClean="0">
                <a:latin typeface="Segoe WP SemiLight"/>
                <a:cs typeface="Segoe WP SemiLight"/>
              </a:rPr>
              <a:t>permite</a:t>
            </a:r>
            <a:r>
              <a:rPr lang="en-US" dirty="0">
                <a:latin typeface="Segoe WP SemiLight"/>
                <a:cs typeface="Segoe WP SemiLight"/>
              </a:rPr>
              <a:t> </a:t>
            </a:r>
            <a:r>
              <a:rPr lang="en-US" dirty="0" err="1" smtClean="0">
                <a:latin typeface="Segoe WP SemiLight"/>
                <a:cs typeface="Segoe WP SemiLight"/>
              </a:rPr>
              <a:t>crear</a:t>
            </a:r>
            <a:r>
              <a:rPr lang="en-US" dirty="0" smtClean="0">
                <a:latin typeface="Segoe WP SemiLight"/>
                <a:cs typeface="Segoe WP SemiLight"/>
              </a:rPr>
              <a:t> banners </a:t>
            </a:r>
            <a:r>
              <a:rPr lang="en-US" dirty="0" err="1" smtClean="0">
                <a:latin typeface="Segoe WP SemiLight"/>
                <a:cs typeface="Segoe WP SemiLight"/>
              </a:rPr>
              <a:t>publicitarios</a:t>
            </a:r>
            <a:r>
              <a:rPr lang="en-US" dirty="0" smtClean="0">
                <a:latin typeface="Segoe WP SemiLight"/>
                <a:cs typeface="Segoe WP SemiLight"/>
              </a:rPr>
              <a:t>:</a:t>
            </a:r>
          </a:p>
          <a:p>
            <a:pPr lvl="1"/>
            <a:r>
              <a:rPr lang="en-US" dirty="0" smtClean="0">
                <a:latin typeface="Segoe WP SemiLight"/>
                <a:cs typeface="Segoe WP SemiLight"/>
              </a:rPr>
              <a:t>El </a:t>
            </a:r>
            <a:r>
              <a:rPr lang="en-US" dirty="0" err="1" smtClean="0">
                <a:latin typeface="Segoe WP SemiLight"/>
                <a:cs typeface="Segoe WP SemiLight"/>
              </a:rPr>
              <a:t>AdManager</a:t>
            </a:r>
            <a:r>
              <a:rPr lang="en-US" dirty="0" smtClean="0">
                <a:latin typeface="Segoe WP SemiLight"/>
                <a:cs typeface="Segoe WP SemiLight"/>
              </a:rPr>
              <a:t> se </a:t>
            </a:r>
            <a:r>
              <a:rPr lang="en-US" dirty="0" err="1" smtClean="0">
                <a:latin typeface="Segoe WP SemiLight"/>
                <a:cs typeface="Segoe WP SemiLight"/>
              </a:rPr>
              <a:t>puede</a:t>
            </a:r>
            <a:r>
              <a:rPr lang="en-US" dirty="0" smtClean="0">
                <a:latin typeface="Segoe WP SemiLight"/>
                <a:cs typeface="Segoe WP SemiLight"/>
              </a:rPr>
              <a:t> </a:t>
            </a:r>
            <a:r>
              <a:rPr lang="en-US" dirty="0" err="1" smtClean="0">
                <a:latin typeface="Segoe WP SemiLight"/>
                <a:cs typeface="Segoe WP SemiLight"/>
              </a:rPr>
              <a:t>utilizar</a:t>
            </a:r>
            <a:r>
              <a:rPr lang="en-US" dirty="0" smtClean="0">
                <a:latin typeface="Segoe WP SemiLight"/>
                <a:cs typeface="Segoe WP SemiLight"/>
              </a:rPr>
              <a:t> en </a:t>
            </a:r>
            <a:r>
              <a:rPr lang="en-US" dirty="0" err="1" smtClean="0">
                <a:latin typeface="Segoe WP SemiLight"/>
                <a:cs typeface="Segoe WP SemiLight"/>
              </a:rPr>
              <a:t>juegos</a:t>
            </a:r>
            <a:r>
              <a:rPr lang="en-US" dirty="0" smtClean="0">
                <a:latin typeface="Segoe WP SemiLight"/>
                <a:cs typeface="Segoe WP SemiLight"/>
              </a:rPr>
              <a:t> XNA.</a:t>
            </a:r>
            <a:endParaRPr lang="en-US" dirty="0">
              <a:latin typeface="Segoe WP SemiLight"/>
              <a:cs typeface="Segoe WP SemiLight"/>
            </a:endParaRPr>
          </a:p>
          <a:p>
            <a:r>
              <a:rPr lang="en-US" dirty="0" smtClean="0">
                <a:latin typeface="Segoe WP SemiLight"/>
                <a:cs typeface="Segoe WP SemiLight"/>
              </a:rPr>
              <a:t>Los </a:t>
            </a:r>
            <a:r>
              <a:rPr lang="en-US" dirty="0" err="1" smtClean="0">
                <a:latin typeface="Segoe WP SemiLight"/>
                <a:cs typeface="Segoe WP SemiLight"/>
              </a:rPr>
              <a:t>jugadores</a:t>
            </a:r>
            <a:r>
              <a:rPr lang="en-US" dirty="0" smtClean="0">
                <a:latin typeface="Segoe WP SemiLight"/>
                <a:cs typeface="Segoe WP SemiLight"/>
              </a:rPr>
              <a:t> </a:t>
            </a:r>
            <a:r>
              <a:rPr lang="en-US" dirty="0" err="1" smtClean="0">
                <a:latin typeface="Segoe WP SemiLight"/>
                <a:cs typeface="Segoe WP SemiLight"/>
              </a:rPr>
              <a:t>pueden</a:t>
            </a:r>
            <a:r>
              <a:rPr lang="en-US" dirty="0" smtClean="0">
                <a:latin typeface="Segoe WP SemiLight"/>
                <a:cs typeface="Segoe WP SemiLight"/>
              </a:rPr>
              <a:t> </a:t>
            </a:r>
            <a:r>
              <a:rPr lang="en-US" dirty="0" err="1" smtClean="0">
                <a:latin typeface="Segoe WP SemiLight"/>
                <a:cs typeface="Segoe WP SemiLight"/>
              </a:rPr>
              <a:t>hacer</a:t>
            </a:r>
            <a:r>
              <a:rPr lang="en-US" dirty="0" smtClean="0">
                <a:latin typeface="Segoe WP SemiLight"/>
                <a:cs typeface="Segoe WP SemiLight"/>
              </a:rPr>
              <a:t> clock </a:t>
            </a:r>
            <a:r>
              <a:rPr lang="en-US" dirty="0" err="1" smtClean="0">
                <a:latin typeface="Segoe WP SemiLight"/>
                <a:cs typeface="Segoe WP SemiLight"/>
              </a:rPr>
              <a:t>sobre</a:t>
            </a:r>
            <a:r>
              <a:rPr lang="en-US" dirty="0" smtClean="0">
                <a:latin typeface="Segoe WP SemiLight"/>
                <a:cs typeface="Segoe WP SemiLight"/>
              </a:rPr>
              <a:t> la </a:t>
            </a:r>
            <a:r>
              <a:rPr lang="en-US" dirty="0" err="1" smtClean="0">
                <a:latin typeface="Segoe WP SemiLight"/>
                <a:cs typeface="Segoe WP SemiLight"/>
              </a:rPr>
              <a:t>publicidad</a:t>
            </a:r>
            <a:r>
              <a:rPr lang="en-US" dirty="0" smtClean="0">
                <a:latin typeface="Segoe WP SemiLight"/>
                <a:cs typeface="Segoe WP SemiLight"/>
              </a:rPr>
              <a:t> y </a:t>
            </a:r>
            <a:r>
              <a:rPr lang="en-US" dirty="0" err="1" smtClean="0">
                <a:latin typeface="Segoe WP SemiLight"/>
                <a:cs typeface="Segoe WP SemiLight"/>
              </a:rPr>
              <a:t>navegar</a:t>
            </a:r>
            <a:r>
              <a:rPr lang="en-US" dirty="0" smtClean="0">
                <a:latin typeface="Segoe WP SemiLight"/>
                <a:cs typeface="Segoe WP SemiLight"/>
              </a:rPr>
              <a:t> a la </a:t>
            </a:r>
            <a:r>
              <a:rPr lang="en-US" dirty="0" err="1" smtClean="0">
                <a:latin typeface="Segoe WP SemiLight"/>
                <a:cs typeface="Segoe WP SemiLight"/>
              </a:rPr>
              <a:t>página</a:t>
            </a:r>
            <a:r>
              <a:rPr lang="en-US" dirty="0" smtClean="0">
                <a:latin typeface="Segoe WP SemiLight"/>
                <a:cs typeface="Segoe WP SemiLight"/>
              </a:rPr>
              <a:t> del </a:t>
            </a:r>
            <a:r>
              <a:rPr lang="en-US" dirty="0" err="1" smtClean="0">
                <a:latin typeface="Segoe WP SemiLight"/>
                <a:cs typeface="Segoe WP SemiLight"/>
              </a:rPr>
              <a:t>anunciante</a:t>
            </a:r>
            <a:r>
              <a:rPr lang="en-US" dirty="0" smtClean="0">
                <a:latin typeface="Segoe WP SemiLight"/>
                <a:cs typeface="Segoe WP SemiLight"/>
              </a:rPr>
              <a:t> o </a:t>
            </a:r>
            <a:r>
              <a:rPr lang="en-US" dirty="0" err="1" smtClean="0">
                <a:latin typeface="Segoe WP SemiLight"/>
                <a:cs typeface="Segoe WP SemiLight"/>
              </a:rPr>
              <a:t>realizar</a:t>
            </a:r>
            <a:r>
              <a:rPr lang="en-US" dirty="0" smtClean="0">
                <a:latin typeface="Segoe WP SemiLight"/>
                <a:cs typeface="Segoe WP SemiLight"/>
              </a:rPr>
              <a:t> </a:t>
            </a:r>
            <a:r>
              <a:rPr lang="en-US" dirty="0" err="1" smtClean="0">
                <a:latin typeface="Segoe WP SemiLight"/>
                <a:cs typeface="Segoe WP SemiLight"/>
              </a:rPr>
              <a:t>una</a:t>
            </a:r>
            <a:r>
              <a:rPr lang="en-US" dirty="0" smtClean="0">
                <a:latin typeface="Segoe WP SemiLight"/>
                <a:cs typeface="Segoe WP SemiLight"/>
              </a:rPr>
              <a:t> </a:t>
            </a:r>
            <a:r>
              <a:rPr lang="en-US" dirty="0" err="1" smtClean="0">
                <a:latin typeface="Segoe WP SemiLight"/>
                <a:cs typeface="Segoe WP SemiLight"/>
              </a:rPr>
              <a:t>llamada</a:t>
            </a:r>
            <a:r>
              <a:rPr lang="en-US" dirty="0" smtClean="0">
                <a:latin typeface="Segoe WP SemiLight"/>
                <a:cs typeface="Segoe WP SemiLight"/>
              </a:rPr>
              <a:t> </a:t>
            </a:r>
            <a:r>
              <a:rPr lang="en-US" dirty="0" err="1" smtClean="0">
                <a:latin typeface="Segoe WP SemiLight"/>
                <a:cs typeface="Segoe WP SemiLight"/>
              </a:rPr>
              <a:t>telefónica</a:t>
            </a:r>
            <a:r>
              <a:rPr lang="en-US" dirty="0" smtClean="0">
                <a:latin typeface="Segoe WP SemiLight"/>
                <a:cs typeface="Segoe WP SemiLight"/>
              </a:rPr>
              <a:t>.</a:t>
            </a:r>
            <a:endParaRPr lang="en-US" dirty="0">
              <a:latin typeface="Segoe WP SemiLight"/>
              <a:cs typeface="Segoe WP SemiLight"/>
            </a:endParaRPr>
          </a:p>
          <a:p>
            <a:pPr lvl="1"/>
            <a:r>
              <a:rPr lang="en-US" dirty="0" smtClean="0">
                <a:latin typeface="Segoe WP SemiLight"/>
                <a:cs typeface="Segoe WP SemiLight"/>
              </a:rPr>
              <a:t>Los </a:t>
            </a:r>
            <a:r>
              <a:rPr lang="en-US" dirty="0" err="1" smtClean="0">
                <a:latin typeface="Segoe WP SemiLight"/>
                <a:cs typeface="Segoe WP SemiLight"/>
              </a:rPr>
              <a:t>anuncios</a:t>
            </a:r>
            <a:r>
              <a:rPr lang="en-US" dirty="0" smtClean="0">
                <a:latin typeface="Segoe WP SemiLight"/>
                <a:cs typeface="Segoe WP SemiLight"/>
              </a:rPr>
              <a:t> </a:t>
            </a:r>
            <a:r>
              <a:rPr lang="en-US" dirty="0" err="1" smtClean="0">
                <a:latin typeface="Segoe WP SemiLight"/>
                <a:cs typeface="Segoe WP SemiLight"/>
              </a:rPr>
              <a:t>están</a:t>
            </a:r>
            <a:r>
              <a:rPr lang="en-US" dirty="0" smtClean="0">
                <a:latin typeface="Segoe WP SemiLight"/>
                <a:cs typeface="Segoe WP SemiLight"/>
              </a:rPr>
              <a:t> </a:t>
            </a:r>
            <a:r>
              <a:rPr lang="en-US" dirty="0" err="1" smtClean="0">
                <a:latin typeface="Segoe WP SemiLight"/>
                <a:cs typeface="Segoe WP SemiLight"/>
              </a:rPr>
              <a:t>preparados</a:t>
            </a:r>
            <a:r>
              <a:rPr lang="en-US" dirty="0" smtClean="0">
                <a:latin typeface="Segoe WP SemiLight"/>
                <a:cs typeface="Segoe WP SemiLight"/>
              </a:rPr>
              <a:t> </a:t>
            </a:r>
            <a:r>
              <a:rPr lang="en-US" dirty="0" err="1" smtClean="0">
                <a:latin typeface="Segoe WP SemiLight"/>
                <a:cs typeface="Segoe WP SemiLight"/>
              </a:rPr>
              <a:t>demográficamente</a:t>
            </a:r>
            <a:r>
              <a:rPr lang="en-US" dirty="0" smtClean="0">
                <a:latin typeface="Segoe WP SemiLight"/>
                <a:cs typeface="Segoe WP SemiLight"/>
              </a:rPr>
              <a:t>.</a:t>
            </a:r>
            <a:endParaRPr lang="en-US" dirty="0">
              <a:latin typeface="Segoe WP SemiLight"/>
              <a:cs typeface="Segoe WP SemiLight"/>
            </a:endParaRPr>
          </a:p>
          <a:p>
            <a:r>
              <a:rPr lang="en-US" dirty="0" err="1" smtClean="0">
                <a:latin typeface="Segoe WP SemiLight"/>
                <a:cs typeface="Segoe WP SemiLight"/>
              </a:rPr>
              <a:t>Obtienes</a:t>
            </a:r>
            <a:r>
              <a:rPr lang="en-US" dirty="0" smtClean="0">
                <a:latin typeface="Segoe WP SemiLight"/>
                <a:cs typeface="Segoe WP SemiLight"/>
              </a:rPr>
              <a:t> el 70</a:t>
            </a:r>
            <a:r>
              <a:rPr lang="en-US" dirty="0">
                <a:latin typeface="Segoe WP SemiLight"/>
                <a:cs typeface="Segoe WP SemiLight"/>
              </a:rPr>
              <a:t>% </a:t>
            </a:r>
            <a:r>
              <a:rPr lang="en-US" dirty="0" smtClean="0">
                <a:latin typeface="Segoe WP SemiLight"/>
                <a:cs typeface="Segoe WP SemiLight"/>
              </a:rPr>
              <a:t>de los </a:t>
            </a:r>
            <a:r>
              <a:rPr lang="en-US" dirty="0" err="1" smtClean="0">
                <a:latin typeface="Segoe WP SemiLight"/>
                <a:cs typeface="Segoe WP SemiLight"/>
              </a:rPr>
              <a:t>ingresos</a:t>
            </a:r>
            <a:r>
              <a:rPr lang="en-US" dirty="0" smtClean="0">
                <a:latin typeface="Segoe WP SemiLight"/>
                <a:cs typeface="Segoe WP SemiLight"/>
              </a:rPr>
              <a:t>.</a:t>
            </a:r>
            <a:endParaRPr lang="en-US" dirty="0">
              <a:latin typeface="Segoe WP SemiLight"/>
              <a:cs typeface="Segoe WP SemiLight"/>
            </a:endParaRPr>
          </a:p>
          <a:p>
            <a:endParaRPr lang="en-US" dirty="0">
              <a:latin typeface="Segoe WP SemiLight"/>
              <a:cs typeface="Segoe WP SemiLight"/>
            </a:endParaRPr>
          </a:p>
          <a:p>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Añadiendo</a:t>
            </a:r>
            <a:r>
              <a:rPr lang="en-GB" dirty="0" smtClean="0"/>
              <a:t> </a:t>
            </a:r>
            <a:r>
              <a:rPr lang="en-GB" dirty="0" err="1" smtClean="0"/>
              <a:t>Publicidad</a:t>
            </a:r>
            <a:r>
              <a:rPr lang="en-GB" dirty="0" smtClean="0"/>
              <a:t> a </a:t>
            </a:r>
            <a:r>
              <a:rPr lang="en-GB" dirty="0" err="1" smtClean="0"/>
              <a:t>las</a:t>
            </a:r>
            <a:r>
              <a:rPr lang="en-GB" dirty="0" smtClean="0"/>
              <a:t> </a:t>
            </a:r>
            <a:r>
              <a:rPr lang="en-GB" dirty="0" err="1" smtClean="0"/>
              <a:t>Aplicaciones</a:t>
            </a:r>
            <a:endParaRPr lang="en-GB" dirty="0"/>
          </a:p>
        </p:txBody>
      </p:sp>
      <p:sp>
        <p:nvSpPr>
          <p:cNvPr id="5" name="Rectangle 4"/>
          <p:cNvSpPr>
            <a:spLocks noChangeArrowheads="1"/>
          </p:cNvSpPr>
          <p:nvPr/>
        </p:nvSpPr>
        <p:spPr bwMode="invGray">
          <a:xfrm>
            <a:off x="494254" y="1147539"/>
            <a:ext cx="8105775" cy="906235"/>
          </a:xfrm>
          <a:prstGeom prst="rect">
            <a:avLst/>
          </a:prstGeom>
          <a:solidFill>
            <a:schemeClr val="bg1">
              <a:alpha val="79999"/>
            </a:schemeClr>
          </a:solidFill>
          <a:ln w="12700" algn="ctr">
            <a:solidFill>
              <a:schemeClr val="accent5"/>
            </a:solidFill>
            <a:miter lim="800000"/>
            <a:headEnd/>
            <a:tailEnd/>
          </a:ln>
        </p:spPr>
        <p:txBody>
          <a:bodyPr wrap="none" lIns="182880" tIns="182880" rIns="182880"/>
          <a:lstStyle/>
          <a:p>
            <a:r>
              <a:rPr lang="en-GB" sz="1400" dirty="0" err="1">
                <a:solidFill>
                  <a:srgbClr val="2B91AF"/>
                </a:solidFill>
                <a:highlight>
                  <a:srgbClr val="FFFFFF"/>
                </a:highlight>
                <a:latin typeface="Consolas"/>
              </a:rPr>
              <a:t>AdControl</a:t>
            </a:r>
            <a:r>
              <a:rPr lang="en-GB" sz="1400" dirty="0">
                <a:solidFill>
                  <a:srgbClr val="000000"/>
                </a:solidFill>
                <a:highlight>
                  <a:srgbClr val="FFFFFF"/>
                </a:highlight>
                <a:latin typeface="Consolas"/>
              </a:rPr>
              <a:t> </a:t>
            </a:r>
            <a:r>
              <a:rPr lang="en-GB" sz="1400" dirty="0" err="1">
                <a:solidFill>
                  <a:srgbClr val="000000"/>
                </a:solidFill>
                <a:highlight>
                  <a:srgbClr val="FFFFFF"/>
                </a:highlight>
                <a:latin typeface="Consolas"/>
              </a:rPr>
              <a:t>adControl</a:t>
            </a:r>
            <a:r>
              <a:rPr lang="en-GB" sz="1400" dirty="0">
                <a:solidFill>
                  <a:srgbClr val="000000"/>
                </a:solidFill>
                <a:highlight>
                  <a:srgbClr val="FFFFFF"/>
                </a:highlight>
                <a:latin typeface="Consolas"/>
              </a:rPr>
              <a:t> = </a:t>
            </a:r>
            <a:r>
              <a:rPr lang="en-GB" sz="1400" dirty="0">
                <a:solidFill>
                  <a:srgbClr val="0000FF"/>
                </a:solidFill>
                <a:highlight>
                  <a:srgbClr val="FFFFFF"/>
                </a:highlight>
                <a:latin typeface="Consolas"/>
              </a:rPr>
              <a:t>new</a:t>
            </a:r>
            <a:r>
              <a:rPr lang="en-GB" sz="1400" dirty="0">
                <a:solidFill>
                  <a:srgbClr val="000000"/>
                </a:solidFill>
                <a:highlight>
                  <a:srgbClr val="FFFFFF"/>
                </a:highlight>
                <a:latin typeface="Consolas"/>
              </a:rPr>
              <a:t> </a:t>
            </a:r>
            <a:r>
              <a:rPr lang="en-GB" sz="1400" dirty="0" err="1">
                <a:solidFill>
                  <a:srgbClr val="2B91AF"/>
                </a:solidFill>
                <a:highlight>
                  <a:srgbClr val="FFFFFF"/>
                </a:highlight>
                <a:latin typeface="Consolas"/>
              </a:rPr>
              <a:t>AdControl</a:t>
            </a:r>
            <a:r>
              <a:rPr lang="en-GB" sz="1400" dirty="0">
                <a:solidFill>
                  <a:srgbClr val="000000"/>
                </a:solidFill>
                <a:highlight>
                  <a:srgbClr val="FFFFFF"/>
                </a:highlight>
                <a:latin typeface="Consolas"/>
              </a:rPr>
              <a:t>(</a:t>
            </a:r>
            <a:r>
              <a:rPr lang="en-GB" sz="1400" dirty="0">
                <a:solidFill>
                  <a:srgbClr val="A31515"/>
                </a:solidFill>
                <a:highlight>
                  <a:srgbClr val="FFFFFF"/>
                </a:highlight>
                <a:latin typeface="Consolas"/>
              </a:rPr>
              <a:t>"</a:t>
            </a:r>
            <a:r>
              <a:rPr lang="en-GB" sz="1400" dirty="0" err="1">
                <a:solidFill>
                  <a:srgbClr val="A31515"/>
                </a:solidFill>
                <a:highlight>
                  <a:srgbClr val="FFFFFF"/>
                </a:highlight>
                <a:latin typeface="Consolas"/>
              </a:rPr>
              <a:t>test_client</a:t>
            </a:r>
            <a:r>
              <a:rPr lang="en-GB" sz="1400" dirty="0">
                <a:solidFill>
                  <a:srgbClr val="A31515"/>
                </a:solidFill>
                <a:highlight>
                  <a:srgbClr val="FFFFFF"/>
                </a:highlight>
                <a:latin typeface="Consolas"/>
              </a:rPr>
              <a:t>"</a:t>
            </a:r>
            <a:r>
              <a:rPr lang="en-GB" sz="1400" dirty="0">
                <a:solidFill>
                  <a:srgbClr val="000000"/>
                </a:solidFill>
                <a:highlight>
                  <a:srgbClr val="FFFFFF"/>
                </a:highlight>
                <a:latin typeface="Consolas"/>
              </a:rPr>
              <a:t>,   </a:t>
            </a:r>
            <a:r>
              <a:rPr lang="en-GB" sz="1400" dirty="0">
                <a:solidFill>
                  <a:srgbClr val="008000"/>
                </a:solidFill>
                <a:highlight>
                  <a:srgbClr val="FFFFFF"/>
                </a:highlight>
                <a:latin typeface="Consolas"/>
              </a:rPr>
              <a:t>// </a:t>
            </a:r>
            <a:r>
              <a:rPr lang="en-GB" sz="1400" dirty="0" err="1">
                <a:solidFill>
                  <a:srgbClr val="008000"/>
                </a:solidFill>
                <a:highlight>
                  <a:srgbClr val="FFFFFF"/>
                </a:highlight>
                <a:latin typeface="Consolas"/>
              </a:rPr>
              <a:t>ApplicationID</a:t>
            </a:r>
            <a:endParaRPr lang="en-GB" sz="1400" dirty="0">
              <a:solidFill>
                <a:srgbClr val="000000"/>
              </a:solidFill>
              <a:highlight>
                <a:srgbClr val="FFFFFF"/>
              </a:highlight>
              <a:latin typeface="Consolas"/>
            </a:endParaRPr>
          </a:p>
          <a:p>
            <a:r>
              <a:rPr lang="en-GB" sz="1400" dirty="0">
                <a:solidFill>
                  <a:srgbClr val="000000"/>
                </a:solidFill>
                <a:highlight>
                  <a:srgbClr val="FFFFFF"/>
                </a:highlight>
                <a:latin typeface="Consolas"/>
              </a:rPr>
              <a:t>                                    </a:t>
            </a:r>
            <a:r>
              <a:rPr lang="en-GB" sz="1400" dirty="0">
                <a:solidFill>
                  <a:srgbClr val="A31515"/>
                </a:solidFill>
                <a:highlight>
                  <a:srgbClr val="FFFFFF"/>
                </a:highlight>
                <a:latin typeface="Consolas"/>
              </a:rPr>
              <a:t>"Image480_80"</a:t>
            </a:r>
            <a:r>
              <a:rPr lang="en-GB" sz="1400" dirty="0">
                <a:solidFill>
                  <a:srgbClr val="000000"/>
                </a:solidFill>
                <a:highlight>
                  <a:srgbClr val="FFFFFF"/>
                </a:highlight>
                <a:latin typeface="Consolas"/>
              </a:rPr>
              <a:t>,   </a:t>
            </a:r>
            <a:r>
              <a:rPr lang="en-GB" sz="1400" dirty="0">
                <a:solidFill>
                  <a:srgbClr val="008000"/>
                </a:solidFill>
                <a:highlight>
                  <a:srgbClr val="FFFFFF"/>
                </a:highlight>
                <a:latin typeface="Consolas"/>
              </a:rPr>
              <a:t>// </a:t>
            </a:r>
            <a:r>
              <a:rPr lang="en-GB" sz="1400" dirty="0" err="1">
                <a:solidFill>
                  <a:srgbClr val="008000"/>
                </a:solidFill>
                <a:highlight>
                  <a:srgbClr val="FFFFFF"/>
                </a:highlight>
                <a:latin typeface="Consolas"/>
              </a:rPr>
              <a:t>AdUnitID</a:t>
            </a:r>
            <a:endParaRPr lang="en-GB" sz="1400" dirty="0">
              <a:solidFill>
                <a:srgbClr val="000000"/>
              </a:solidFill>
              <a:highlight>
                <a:srgbClr val="FFFFFF"/>
              </a:highlight>
              <a:latin typeface="Consolas"/>
            </a:endParaRPr>
          </a:p>
          <a:p>
            <a:r>
              <a:rPr lang="en-GB" sz="1400" dirty="0">
                <a:solidFill>
                  <a:srgbClr val="000000"/>
                </a:solidFill>
                <a:highlight>
                  <a:srgbClr val="FFFFFF"/>
                </a:highlight>
                <a:latin typeface="Consolas"/>
              </a:rPr>
              <a:t>                                    </a:t>
            </a:r>
            <a:r>
              <a:rPr lang="en-GB" sz="1400" dirty="0">
                <a:solidFill>
                  <a:srgbClr val="0000FF"/>
                </a:solidFill>
                <a:highlight>
                  <a:srgbClr val="FFFFFF"/>
                </a:highlight>
                <a:latin typeface="Consolas"/>
              </a:rPr>
              <a:t>true</a:t>
            </a:r>
            <a:r>
              <a:rPr lang="en-GB" sz="1400" dirty="0">
                <a:solidFill>
                  <a:srgbClr val="000000"/>
                </a:solidFill>
                <a:highlight>
                  <a:srgbClr val="FFFFFF"/>
                </a:highlight>
                <a:latin typeface="Consolas"/>
              </a:rPr>
              <a:t>);           </a:t>
            </a:r>
            <a:r>
              <a:rPr lang="en-GB" sz="1400" dirty="0">
                <a:solidFill>
                  <a:srgbClr val="008000"/>
                </a:solidFill>
                <a:highlight>
                  <a:srgbClr val="FFFFFF"/>
                </a:highlight>
                <a:latin typeface="Consolas"/>
              </a:rPr>
              <a:t>// </a:t>
            </a:r>
            <a:r>
              <a:rPr lang="en-GB" sz="1400" dirty="0" err="1">
                <a:solidFill>
                  <a:srgbClr val="008000"/>
                </a:solidFill>
                <a:highlight>
                  <a:srgbClr val="FFFFFF"/>
                </a:highlight>
                <a:latin typeface="Consolas"/>
              </a:rPr>
              <a:t>isAutoRefreshEnabled</a:t>
            </a:r>
            <a:endParaRPr lang="en-GB" sz="1400" dirty="0">
              <a:solidFill>
                <a:srgbClr val="000000"/>
              </a:solidFill>
              <a:highlight>
                <a:srgbClr val="FFFFFF"/>
              </a:highlight>
              <a:latin typeface="Consolas"/>
            </a:endParaRPr>
          </a:p>
        </p:txBody>
      </p:sp>
    </p:spTree>
    <p:extLst>
      <p:ext uri="{BB962C8B-B14F-4D97-AF65-F5344CB8AC3E}">
        <p14:creationId xmlns:p14="http://schemas.microsoft.com/office/powerpoint/2010/main" val="2923270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Microsoft </a:t>
            </a:r>
            <a:r>
              <a:rPr lang="en-GB" dirty="0" err="1" smtClean="0"/>
              <a:t>pubCenter</a:t>
            </a:r>
            <a:endParaRPr lang="en-GB" dirty="0"/>
          </a:p>
        </p:txBody>
      </p:sp>
      <p:sp>
        <p:nvSpPr>
          <p:cNvPr id="5" name="Content Placeholder 4"/>
          <p:cNvSpPr>
            <a:spLocks noGrp="1"/>
          </p:cNvSpPr>
          <p:nvPr>
            <p:ph idx="1"/>
          </p:nvPr>
        </p:nvSpPr>
        <p:spPr>
          <a:xfrm>
            <a:off x="457200" y="3832860"/>
            <a:ext cx="8229600" cy="667703"/>
          </a:xfrm>
        </p:spPr>
        <p:txBody>
          <a:bodyPr/>
          <a:lstStyle/>
          <a:p>
            <a:r>
              <a:rPr lang="es-ES" dirty="0" smtClean="0">
                <a:latin typeface="Segoe WP SemiLight"/>
                <a:cs typeface="Segoe WP SemiLight"/>
              </a:rPr>
              <a:t>Regístrate </a:t>
            </a:r>
            <a:r>
              <a:rPr lang="es-ES" dirty="0">
                <a:latin typeface="Segoe WP SemiLight"/>
                <a:cs typeface="Segoe WP SemiLight"/>
              </a:rPr>
              <a:t>aquí para poder incorporar anuncios en </a:t>
            </a:r>
            <a:r>
              <a:rPr lang="es-ES" dirty="0" smtClean="0">
                <a:latin typeface="Segoe WP SemiLight"/>
                <a:cs typeface="Segoe WP SemiLight"/>
              </a:rPr>
              <a:t>tus aplicaciones y juegos:</a:t>
            </a:r>
            <a:endParaRPr lang="en-GB" dirty="0">
              <a:latin typeface="Segoe WP SemiLight"/>
              <a:cs typeface="Segoe WP SemiLight"/>
            </a:endParaRPr>
          </a:p>
          <a:p>
            <a:r>
              <a:rPr lang="en-US" dirty="0" smtClean="0">
                <a:latin typeface="Segoe WP SemiLight"/>
                <a:cs typeface="Segoe WP SemiLight"/>
              </a:rPr>
              <a:t>http</a:t>
            </a:r>
            <a:r>
              <a:rPr lang="en-US" dirty="0">
                <a:latin typeface="Segoe WP SemiLight"/>
                <a:cs typeface="Segoe WP SemiLight"/>
              </a:rPr>
              <a:t>://pubcenter.microsoft.com</a:t>
            </a:r>
          </a:p>
          <a:p>
            <a:pPr marL="0" indent="0">
              <a:buNone/>
            </a:pPr>
            <a:endParaRPr lang="en-GB" dirty="0"/>
          </a:p>
        </p:txBody>
      </p:sp>
      <p:pic>
        <p:nvPicPr>
          <p:cNvPr id="3" name="Picture 2"/>
          <p:cNvPicPr>
            <a:picLocks noChangeAspect="1"/>
          </p:cNvPicPr>
          <p:nvPr/>
        </p:nvPicPr>
        <p:blipFill>
          <a:blip r:embed="rId3"/>
          <a:stretch>
            <a:fillRect/>
          </a:stretch>
        </p:blipFill>
        <p:spPr>
          <a:xfrm>
            <a:off x="2147889" y="927115"/>
            <a:ext cx="4538662" cy="2788985"/>
          </a:xfrm>
          <a:prstGeom prst="rect">
            <a:avLst/>
          </a:prstGeom>
        </p:spPr>
      </p:pic>
    </p:spTree>
    <p:extLst>
      <p:ext uri="{BB962C8B-B14F-4D97-AF65-F5344CB8AC3E}">
        <p14:creationId xmlns:p14="http://schemas.microsoft.com/office/powerpoint/2010/main" val="230631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Recomendaciones de diseño</a:t>
            </a:r>
            <a:endParaRPr lang="es-ES" dirty="0"/>
          </a:p>
        </p:txBody>
      </p:sp>
      <p:sp>
        <p:nvSpPr>
          <p:cNvPr id="3" name="2 Marcador de contenido"/>
          <p:cNvSpPr>
            <a:spLocks noGrp="1"/>
          </p:cNvSpPr>
          <p:nvPr>
            <p:ph type="body" sz="quarter" idx="17"/>
          </p:nvPr>
        </p:nvSpPr>
        <p:spPr/>
        <p:txBody>
          <a:bodyPr/>
          <a:lstStyle/>
          <a:p>
            <a:r>
              <a:rPr lang="es-ES" dirty="0" smtClean="0"/>
              <a:t>Posición: parte </a:t>
            </a:r>
            <a:r>
              <a:rPr lang="es-ES" b="1" dirty="0" smtClean="0"/>
              <a:t>superior</a:t>
            </a:r>
            <a:r>
              <a:rPr lang="es-ES" dirty="0" smtClean="0"/>
              <a:t> o </a:t>
            </a:r>
            <a:r>
              <a:rPr lang="es-ES" b="1" dirty="0" smtClean="0"/>
              <a:t>inferior</a:t>
            </a:r>
            <a:r>
              <a:rPr lang="es-ES" dirty="0" smtClean="0"/>
              <a:t> de la pantalla</a:t>
            </a:r>
          </a:p>
        </p:txBody>
      </p:sp>
      <p:grpSp>
        <p:nvGrpSpPr>
          <p:cNvPr id="11" name="10 Grupo"/>
          <p:cNvGrpSpPr/>
          <p:nvPr/>
        </p:nvGrpSpPr>
        <p:grpSpPr>
          <a:xfrm>
            <a:off x="2168733" y="1815666"/>
            <a:ext cx="3240360" cy="2751066"/>
            <a:chOff x="1115616" y="2492896"/>
            <a:chExt cx="4320480" cy="3668088"/>
          </a:xfrm>
        </p:grpSpPr>
        <p:pic>
          <p:nvPicPr>
            <p:cNvPr id="3074" name="Picture 2" descr="recommended positions are top or bottom of screen"/>
            <p:cNvPicPr>
              <a:picLocks noChangeAspect="1" noChangeArrowheads="1"/>
            </p:cNvPicPr>
            <p:nvPr/>
          </p:nvPicPr>
          <p:blipFill>
            <a:blip r:embed="rId3" cstate="print"/>
            <a:srcRect/>
            <a:stretch>
              <a:fillRect/>
            </a:stretch>
          </p:blipFill>
          <p:spPr bwMode="auto">
            <a:xfrm>
              <a:off x="1115616" y="2492896"/>
              <a:ext cx="1944216" cy="3668088"/>
            </a:xfrm>
            <a:prstGeom prst="rect">
              <a:avLst/>
            </a:prstGeom>
            <a:noFill/>
          </p:spPr>
        </p:pic>
        <p:grpSp>
          <p:nvGrpSpPr>
            <p:cNvPr id="10" name="9 Grupo"/>
            <p:cNvGrpSpPr/>
            <p:nvPr/>
          </p:nvGrpSpPr>
          <p:grpSpPr>
            <a:xfrm>
              <a:off x="3491880" y="2492896"/>
              <a:ext cx="1944216" cy="3668088"/>
              <a:chOff x="4355976" y="2415759"/>
              <a:chExt cx="1944216" cy="3668088"/>
            </a:xfrm>
          </p:grpSpPr>
          <p:pic>
            <p:nvPicPr>
              <p:cNvPr id="5" name="Picture 2" descr="recommended positions are top or bottom of screen"/>
              <p:cNvPicPr>
                <a:picLocks noChangeAspect="1" noChangeArrowheads="1"/>
              </p:cNvPicPr>
              <p:nvPr/>
            </p:nvPicPr>
            <p:blipFill>
              <a:blip r:embed="rId3" cstate="print"/>
              <a:srcRect/>
              <a:stretch>
                <a:fillRect/>
              </a:stretch>
            </p:blipFill>
            <p:spPr bwMode="auto">
              <a:xfrm>
                <a:off x="4355976" y="2415759"/>
                <a:ext cx="1944216" cy="3668088"/>
              </a:xfrm>
              <a:prstGeom prst="rect">
                <a:avLst/>
              </a:prstGeom>
              <a:noFill/>
            </p:spPr>
          </p:pic>
          <p:pic>
            <p:nvPicPr>
              <p:cNvPr id="8" name="Picture 2" descr="recommended positions are top or bottom of screen"/>
              <p:cNvPicPr>
                <a:picLocks noChangeAspect="1" noChangeArrowheads="1"/>
              </p:cNvPicPr>
              <p:nvPr/>
            </p:nvPicPr>
            <p:blipFill>
              <a:blip r:embed="rId3" cstate="print"/>
              <a:srcRect l="7407" t="72634" r="7407" b="17550"/>
              <a:stretch>
                <a:fillRect/>
              </a:stretch>
            </p:blipFill>
            <p:spPr bwMode="auto">
              <a:xfrm>
                <a:off x="4499992" y="2852936"/>
                <a:ext cx="1656184" cy="360040"/>
              </a:xfrm>
              <a:prstGeom prst="rect">
                <a:avLst/>
              </a:prstGeom>
              <a:noFill/>
            </p:spPr>
          </p:pic>
          <p:pic>
            <p:nvPicPr>
              <p:cNvPr id="9" name="Picture 2" descr="recommended positions are top or bottom of screen"/>
              <p:cNvPicPr>
                <a:picLocks noChangeAspect="1" noChangeArrowheads="1"/>
              </p:cNvPicPr>
              <p:nvPr/>
            </p:nvPicPr>
            <p:blipFill>
              <a:blip r:embed="rId3" cstate="print"/>
              <a:srcRect l="6976" t="11778" r="4135" b="29329"/>
              <a:stretch>
                <a:fillRect/>
              </a:stretch>
            </p:blipFill>
            <p:spPr bwMode="auto">
              <a:xfrm>
                <a:off x="4463988" y="3212976"/>
                <a:ext cx="1728192" cy="2160240"/>
              </a:xfrm>
              <a:prstGeom prst="rect">
                <a:avLst/>
              </a:prstGeom>
              <a:noFill/>
            </p:spPr>
          </p:pic>
        </p:grpSp>
      </p:grpSp>
      <p:sp>
        <p:nvSpPr>
          <p:cNvPr id="12" name="11 CuadroTexto"/>
          <p:cNvSpPr txBox="1"/>
          <p:nvPr/>
        </p:nvSpPr>
        <p:spPr>
          <a:xfrm>
            <a:off x="5854643" y="2219838"/>
            <a:ext cx="1593177" cy="1131079"/>
          </a:xfrm>
          <a:prstGeom prst="rect">
            <a:avLst/>
          </a:prstGeom>
          <a:noFill/>
          <a:ln w="25400" cap="rnd">
            <a:solidFill>
              <a:srgbClr val="22BDEF"/>
            </a:solidFill>
            <a:round/>
          </a:ln>
        </p:spPr>
        <p:txBody>
          <a:bodyPr wrap="square" rtlCol="0">
            <a:spAutoFit/>
          </a:bodyPr>
          <a:lstStyle/>
          <a:p>
            <a:pPr algn="ctr"/>
            <a:r>
              <a:rPr lang="es-ES" sz="1350" dirty="0">
                <a:solidFill>
                  <a:schemeClr val="accent4"/>
                </a:solidFill>
              </a:rPr>
              <a:t>Situarlo fuera de un </a:t>
            </a:r>
            <a:r>
              <a:rPr lang="es-ES" sz="1350" i="1" dirty="0" err="1">
                <a:solidFill>
                  <a:schemeClr val="accent4"/>
                </a:solidFill>
              </a:rPr>
              <a:t>ScrollViewer</a:t>
            </a:r>
            <a:r>
              <a:rPr lang="es-ES" sz="1350" dirty="0">
                <a:solidFill>
                  <a:schemeClr val="accent4"/>
                </a:solidFill>
              </a:rPr>
              <a:t> para que se mantenga siempre visible</a:t>
            </a:r>
          </a:p>
        </p:txBody>
      </p:sp>
      <p:sp>
        <p:nvSpPr>
          <p:cNvPr id="14" name="13 CuadroTexto"/>
          <p:cNvSpPr txBox="1"/>
          <p:nvPr/>
        </p:nvSpPr>
        <p:spPr>
          <a:xfrm>
            <a:off x="5544108" y="3651871"/>
            <a:ext cx="2367440" cy="900246"/>
          </a:xfrm>
          <a:prstGeom prst="rect">
            <a:avLst/>
          </a:prstGeom>
          <a:noFill/>
          <a:ln w="25400" cap="rnd">
            <a:solidFill>
              <a:schemeClr val="accent4"/>
            </a:solidFill>
            <a:round/>
          </a:ln>
        </p:spPr>
        <p:txBody>
          <a:bodyPr wrap="square" rtlCol="0">
            <a:spAutoFit/>
          </a:bodyPr>
          <a:lstStyle/>
          <a:p>
            <a:pPr algn="ctr"/>
            <a:r>
              <a:rPr lang="es-ES" sz="1350" dirty="0">
                <a:solidFill>
                  <a:schemeClr val="accent4"/>
                </a:solidFill>
              </a:rPr>
              <a:t>Si no hay anuncios que mostrar, </a:t>
            </a:r>
            <a:r>
              <a:rPr lang="es-ES" sz="1950" b="1" dirty="0">
                <a:solidFill>
                  <a:schemeClr val="accent4"/>
                </a:solidFill>
              </a:rPr>
              <a:t>se oculta automáticamente</a:t>
            </a:r>
          </a:p>
        </p:txBody>
      </p:sp>
      <p:sp>
        <p:nvSpPr>
          <p:cNvPr id="15" name="14 Flecha derecha"/>
          <p:cNvSpPr/>
          <p:nvPr/>
        </p:nvSpPr>
        <p:spPr bwMode="auto">
          <a:xfrm rot="1358544">
            <a:off x="1548440" y="3404585"/>
            <a:ext cx="864096" cy="702078"/>
          </a:xfrm>
          <a:prstGeom prst="rightArrow">
            <a:avLst/>
          </a:prstGeom>
          <a:solidFill>
            <a:srgbClr val="A7E5F9"/>
          </a:solidFill>
          <a:ln w="41275">
            <a:solidFill>
              <a:srgbClr val="00206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s-ES" dirty="0">
              <a:gradFill>
                <a:gsLst>
                  <a:gs pos="0">
                    <a:srgbClr val="FFFFFF"/>
                  </a:gs>
                  <a:gs pos="100000">
                    <a:srgbClr val="FFFFFF"/>
                  </a:gs>
                </a:gsLst>
                <a:lin ang="5400000" scaled="0"/>
              </a:gradFill>
            </a:endParaRPr>
          </a:p>
        </p:txBody>
      </p:sp>
      <p:sp>
        <p:nvSpPr>
          <p:cNvPr id="16" name="15 Flecha derecha"/>
          <p:cNvSpPr/>
          <p:nvPr/>
        </p:nvSpPr>
        <p:spPr bwMode="auto">
          <a:xfrm rot="983443">
            <a:off x="3334889" y="1782484"/>
            <a:ext cx="864096" cy="702078"/>
          </a:xfrm>
          <a:prstGeom prst="rightArrow">
            <a:avLst/>
          </a:prstGeom>
          <a:solidFill>
            <a:srgbClr val="A7E5F9"/>
          </a:solidFill>
          <a:ln w="41275">
            <a:solidFill>
              <a:srgbClr val="00206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s-ES"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7986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1000" fill="hold"/>
                                        <p:tgtEl>
                                          <p:spTgt spid="16"/>
                                        </p:tgtEl>
                                        <p:attrNameLst>
                                          <p:attrName>ppt_w</p:attrName>
                                        </p:attrNameLst>
                                      </p:cBhvr>
                                      <p:tavLst>
                                        <p:tav tm="0">
                                          <p:val>
                                            <p:fltVal val="0"/>
                                          </p:val>
                                        </p:tav>
                                        <p:tav tm="100000">
                                          <p:val>
                                            <p:strVal val="#ppt_w"/>
                                          </p:val>
                                        </p:tav>
                                      </p:tavLst>
                                    </p:anim>
                                    <p:anim calcmode="lin" valueType="num">
                                      <p:cBhvr>
                                        <p:cTn id="15" dur="1000" fill="hold"/>
                                        <p:tgtEl>
                                          <p:spTgt spid="16"/>
                                        </p:tgtEl>
                                        <p:attrNameLst>
                                          <p:attrName>ppt_h</p:attrName>
                                        </p:attrNameLst>
                                      </p:cBhvr>
                                      <p:tavLst>
                                        <p:tav tm="0">
                                          <p:val>
                                            <p:fltVal val="0"/>
                                          </p:val>
                                        </p:tav>
                                        <p:tav tm="100000">
                                          <p:val>
                                            <p:strVal val="#ppt_h"/>
                                          </p:val>
                                        </p:tav>
                                      </p:tavLst>
                                    </p:anim>
                                    <p:anim calcmode="lin" valueType="num">
                                      <p:cBhvr>
                                        <p:cTn id="16"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par>
                          <p:cTn id="18" fill="hold">
                            <p:stCondLst>
                              <p:cond delay="2000"/>
                            </p:stCondLst>
                            <p:childTnLst>
                              <p:par>
                                <p:cTn id="19" presetID="47"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7"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Recomendaciones de diseño</a:t>
            </a:r>
            <a:endParaRPr lang="es-ES" dirty="0"/>
          </a:p>
        </p:txBody>
      </p:sp>
      <p:sp>
        <p:nvSpPr>
          <p:cNvPr id="3" name="2 Marcador de contenido"/>
          <p:cNvSpPr>
            <a:spLocks noGrp="1"/>
          </p:cNvSpPr>
          <p:nvPr>
            <p:ph type="body" sz="quarter" idx="17"/>
          </p:nvPr>
        </p:nvSpPr>
        <p:spPr/>
        <p:txBody>
          <a:bodyPr/>
          <a:lstStyle/>
          <a:p>
            <a:r>
              <a:rPr lang="es-ES" dirty="0" smtClean="0"/>
              <a:t>Aplicaciones Panorama y </a:t>
            </a:r>
            <a:r>
              <a:rPr lang="es-ES" dirty="0" err="1" smtClean="0"/>
              <a:t>Pivot</a:t>
            </a:r>
            <a:endParaRPr lang="es-ES" dirty="0" smtClean="0"/>
          </a:p>
        </p:txBody>
      </p:sp>
      <p:sp>
        <p:nvSpPr>
          <p:cNvPr id="12" name="11 CuadroTexto"/>
          <p:cNvSpPr txBox="1"/>
          <p:nvPr/>
        </p:nvSpPr>
        <p:spPr>
          <a:xfrm>
            <a:off x="3572889" y="2311300"/>
            <a:ext cx="1998222" cy="1269578"/>
          </a:xfrm>
          <a:prstGeom prst="rect">
            <a:avLst/>
          </a:prstGeom>
          <a:noFill/>
          <a:ln w="25400" cap="rnd">
            <a:solidFill>
              <a:srgbClr val="22BDEF"/>
            </a:solidFill>
            <a:round/>
          </a:ln>
        </p:spPr>
        <p:txBody>
          <a:bodyPr wrap="square" rtlCol="0">
            <a:spAutoFit/>
          </a:bodyPr>
          <a:lstStyle/>
          <a:p>
            <a:pPr algn="ctr"/>
            <a:r>
              <a:rPr lang="es-ES" sz="1350" dirty="0">
                <a:solidFill>
                  <a:schemeClr val="accent4"/>
                </a:solidFill>
              </a:rPr>
              <a:t>Situarlo fuera del control </a:t>
            </a:r>
            <a:r>
              <a:rPr lang="es-ES" i="1" dirty="0">
                <a:solidFill>
                  <a:schemeClr val="accent4"/>
                </a:solidFill>
              </a:rPr>
              <a:t>Panorama</a:t>
            </a:r>
            <a:r>
              <a:rPr lang="es-ES" sz="1350" dirty="0">
                <a:solidFill>
                  <a:schemeClr val="accent4"/>
                </a:solidFill>
              </a:rPr>
              <a:t> o </a:t>
            </a:r>
            <a:r>
              <a:rPr lang="es-ES" i="1" dirty="0" err="1">
                <a:solidFill>
                  <a:schemeClr val="accent4"/>
                </a:solidFill>
              </a:rPr>
              <a:t>Pivot</a:t>
            </a:r>
            <a:r>
              <a:rPr lang="es-ES" sz="1350" dirty="0">
                <a:solidFill>
                  <a:schemeClr val="accent4"/>
                </a:solidFill>
              </a:rPr>
              <a:t> para que se mantenga siempre visible</a:t>
            </a:r>
          </a:p>
        </p:txBody>
      </p:sp>
      <p:pic>
        <p:nvPicPr>
          <p:cNvPr id="84994" name="Picture 2" descr="place the control outside the panorama control"/>
          <p:cNvPicPr>
            <a:picLocks noChangeAspect="1" noChangeArrowheads="1"/>
          </p:cNvPicPr>
          <p:nvPr/>
        </p:nvPicPr>
        <p:blipFill>
          <a:blip r:embed="rId2" cstate="print"/>
          <a:srcRect/>
          <a:stretch>
            <a:fillRect/>
          </a:stretch>
        </p:blipFill>
        <p:spPr bwMode="auto">
          <a:xfrm>
            <a:off x="1926726" y="1766823"/>
            <a:ext cx="1457143" cy="2749143"/>
          </a:xfrm>
          <a:prstGeom prst="rect">
            <a:avLst/>
          </a:prstGeom>
          <a:noFill/>
        </p:spPr>
      </p:pic>
      <p:pic>
        <p:nvPicPr>
          <p:cNvPr id="14" name="Picture 2" descr="place the ad control outside the pivot control"/>
          <p:cNvPicPr>
            <a:picLocks noChangeAspect="1" noChangeArrowheads="1"/>
          </p:cNvPicPr>
          <p:nvPr/>
        </p:nvPicPr>
        <p:blipFill>
          <a:blip r:embed="rId3" cstate="print"/>
          <a:srcRect/>
          <a:stretch>
            <a:fillRect/>
          </a:stretch>
        </p:blipFill>
        <p:spPr bwMode="auto">
          <a:xfrm>
            <a:off x="5814138" y="1761660"/>
            <a:ext cx="1457143" cy="2749143"/>
          </a:xfrm>
          <a:prstGeom prst="rect">
            <a:avLst/>
          </a:prstGeom>
          <a:noFill/>
        </p:spPr>
      </p:pic>
    </p:spTree>
    <p:extLst>
      <p:ext uri="{BB962C8B-B14F-4D97-AF65-F5344CB8AC3E}">
        <p14:creationId xmlns:p14="http://schemas.microsoft.com/office/powerpoint/2010/main" val="273315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Recomendaciones de diseño</a:t>
            </a:r>
            <a:endParaRPr lang="es-ES" dirty="0"/>
          </a:p>
        </p:txBody>
      </p:sp>
      <p:sp>
        <p:nvSpPr>
          <p:cNvPr id="3" name="2 Marcador de contenido"/>
          <p:cNvSpPr>
            <a:spLocks noGrp="1"/>
          </p:cNvSpPr>
          <p:nvPr>
            <p:ph type="body" sz="quarter" idx="17"/>
          </p:nvPr>
        </p:nvSpPr>
        <p:spPr/>
        <p:txBody>
          <a:bodyPr/>
          <a:lstStyle/>
          <a:p>
            <a:r>
              <a:rPr lang="es-ES" dirty="0" smtClean="0"/>
              <a:t>Tamaño y color</a:t>
            </a:r>
          </a:p>
        </p:txBody>
      </p:sp>
      <p:sp>
        <p:nvSpPr>
          <p:cNvPr id="12" name="11 CuadroTexto"/>
          <p:cNvSpPr txBox="1"/>
          <p:nvPr/>
        </p:nvSpPr>
        <p:spPr>
          <a:xfrm>
            <a:off x="5004048" y="1771241"/>
            <a:ext cx="2322258" cy="715581"/>
          </a:xfrm>
          <a:prstGeom prst="rect">
            <a:avLst/>
          </a:prstGeom>
          <a:noFill/>
          <a:ln w="25400" cap="rnd">
            <a:solidFill>
              <a:srgbClr val="22BDEF"/>
            </a:solidFill>
            <a:round/>
          </a:ln>
        </p:spPr>
        <p:txBody>
          <a:bodyPr wrap="square" rtlCol="0">
            <a:spAutoFit/>
          </a:bodyPr>
          <a:lstStyle/>
          <a:p>
            <a:pPr algn="ctr"/>
            <a:r>
              <a:rPr lang="es-ES" sz="1350" dirty="0">
                <a:solidFill>
                  <a:schemeClr val="accent4"/>
                </a:solidFill>
              </a:rPr>
              <a:t>Mismo tamaño que el </a:t>
            </a:r>
            <a:r>
              <a:rPr lang="es-ES" sz="1350" dirty="0" err="1">
                <a:solidFill>
                  <a:schemeClr val="accent4"/>
                </a:solidFill>
              </a:rPr>
              <a:t>AdUnit</a:t>
            </a:r>
            <a:r>
              <a:rPr lang="es-ES" sz="1350" dirty="0">
                <a:solidFill>
                  <a:schemeClr val="accent4"/>
                </a:solidFill>
              </a:rPr>
              <a:t> creado en </a:t>
            </a:r>
            <a:r>
              <a:rPr lang="es-ES" sz="1350" dirty="0" err="1">
                <a:solidFill>
                  <a:schemeClr val="accent4"/>
                </a:solidFill>
              </a:rPr>
              <a:t>pubCenter</a:t>
            </a:r>
            <a:endParaRPr lang="es-ES" sz="1350" dirty="0">
              <a:solidFill>
                <a:schemeClr val="accent4"/>
              </a:solidFill>
            </a:endParaRPr>
          </a:p>
        </p:txBody>
      </p:sp>
      <p:pic>
        <p:nvPicPr>
          <p:cNvPr id="86018" name="Picture 2" descr="place the ad control outside the pivot control"/>
          <p:cNvPicPr>
            <a:picLocks noChangeAspect="1" noChangeArrowheads="1"/>
          </p:cNvPicPr>
          <p:nvPr/>
        </p:nvPicPr>
        <p:blipFill>
          <a:blip r:embed="rId3" cstate="print"/>
          <a:srcRect/>
          <a:stretch>
            <a:fillRect/>
          </a:stretch>
        </p:blipFill>
        <p:spPr bwMode="auto">
          <a:xfrm>
            <a:off x="2952840" y="1820829"/>
            <a:ext cx="1457143" cy="2749143"/>
          </a:xfrm>
          <a:prstGeom prst="rect">
            <a:avLst/>
          </a:prstGeom>
          <a:noFill/>
        </p:spPr>
      </p:pic>
      <p:sp>
        <p:nvSpPr>
          <p:cNvPr id="6" name="5 Rectángulo"/>
          <p:cNvSpPr/>
          <p:nvPr/>
        </p:nvSpPr>
        <p:spPr bwMode="auto">
          <a:xfrm>
            <a:off x="2303748" y="3381840"/>
            <a:ext cx="2592288" cy="648072"/>
          </a:xfrm>
          <a:prstGeom prst="rect">
            <a:avLst/>
          </a:prstGeom>
          <a:solidFill>
            <a:srgbClr val="22BDEF"/>
          </a:solidFill>
          <a:ln>
            <a:solidFill>
              <a:srgbClr val="22BDE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r>
              <a:rPr lang="es-ES" b="1" dirty="0">
                <a:gradFill>
                  <a:gsLst>
                    <a:gs pos="0">
                      <a:srgbClr val="FFFFFF"/>
                    </a:gs>
                    <a:gs pos="100000">
                      <a:srgbClr val="FFFFFF"/>
                    </a:gs>
                  </a:gsLst>
                  <a:lin ang="5400000" scaled="0"/>
                </a:gradFill>
              </a:rPr>
              <a:t>480 x 80</a:t>
            </a:r>
          </a:p>
        </p:txBody>
      </p:sp>
      <p:sp>
        <p:nvSpPr>
          <p:cNvPr id="7" name="6 CuadroTexto"/>
          <p:cNvSpPr txBox="1"/>
          <p:nvPr/>
        </p:nvSpPr>
        <p:spPr>
          <a:xfrm>
            <a:off x="5004048" y="2679762"/>
            <a:ext cx="2322258" cy="1431161"/>
          </a:xfrm>
          <a:prstGeom prst="rect">
            <a:avLst/>
          </a:prstGeom>
          <a:noFill/>
          <a:ln w="25400" cap="rnd">
            <a:solidFill>
              <a:srgbClr val="22BDEF"/>
            </a:solidFill>
            <a:round/>
          </a:ln>
        </p:spPr>
        <p:txBody>
          <a:bodyPr wrap="square" rtlCol="0">
            <a:spAutoFit/>
          </a:bodyPr>
          <a:lstStyle/>
          <a:p>
            <a:pPr algn="ctr"/>
            <a:r>
              <a:rPr lang="es-ES" sz="1200" dirty="0">
                <a:solidFill>
                  <a:schemeClr val="accent4"/>
                </a:solidFill>
              </a:rPr>
              <a:t>Si el</a:t>
            </a:r>
            <a:r>
              <a:rPr lang="es-ES" sz="1200" i="1" dirty="0">
                <a:solidFill>
                  <a:schemeClr val="accent4"/>
                </a:solidFill>
              </a:rPr>
              <a:t> </a:t>
            </a:r>
            <a:r>
              <a:rPr lang="es-ES" sz="1200" i="1" dirty="0" err="1">
                <a:solidFill>
                  <a:schemeClr val="accent4"/>
                </a:solidFill>
              </a:rPr>
              <a:t>AdControl</a:t>
            </a:r>
            <a:r>
              <a:rPr lang="es-ES" sz="1200" dirty="0">
                <a:solidFill>
                  <a:schemeClr val="accent4"/>
                </a:solidFill>
              </a:rPr>
              <a:t> es </a:t>
            </a:r>
            <a:r>
              <a:rPr lang="es-ES" dirty="0">
                <a:solidFill>
                  <a:schemeClr val="accent4"/>
                </a:solidFill>
              </a:rPr>
              <a:t>más grande</a:t>
            </a:r>
            <a:r>
              <a:rPr lang="es-ES" sz="1200" dirty="0">
                <a:solidFill>
                  <a:schemeClr val="accent4"/>
                </a:solidFill>
              </a:rPr>
              <a:t>, se ajusta automáticamente.</a:t>
            </a:r>
          </a:p>
          <a:p>
            <a:pPr algn="ctr"/>
            <a:endParaRPr lang="es-ES" sz="1200" dirty="0">
              <a:solidFill>
                <a:schemeClr val="accent4"/>
              </a:solidFill>
            </a:endParaRPr>
          </a:p>
          <a:p>
            <a:pPr algn="ctr"/>
            <a:r>
              <a:rPr lang="es-ES" sz="1200" dirty="0">
                <a:solidFill>
                  <a:schemeClr val="accent4"/>
                </a:solidFill>
              </a:rPr>
              <a:t>Si el</a:t>
            </a:r>
            <a:r>
              <a:rPr lang="es-ES" sz="1200" i="1" dirty="0">
                <a:solidFill>
                  <a:schemeClr val="accent4"/>
                </a:solidFill>
              </a:rPr>
              <a:t> </a:t>
            </a:r>
            <a:r>
              <a:rPr lang="es-ES" sz="1200" i="1" dirty="0" err="1">
                <a:solidFill>
                  <a:schemeClr val="accent4"/>
                </a:solidFill>
              </a:rPr>
              <a:t>AdControl</a:t>
            </a:r>
            <a:r>
              <a:rPr lang="es-ES" sz="1200" dirty="0">
                <a:solidFill>
                  <a:schemeClr val="accent4"/>
                </a:solidFill>
              </a:rPr>
              <a:t> es </a:t>
            </a:r>
            <a:r>
              <a:rPr lang="es-ES" sz="800" dirty="0">
                <a:solidFill>
                  <a:schemeClr val="accent4"/>
                </a:solidFill>
              </a:rPr>
              <a:t>más pequeño</a:t>
            </a:r>
            <a:r>
              <a:rPr lang="es-ES" sz="1200" dirty="0">
                <a:solidFill>
                  <a:schemeClr val="accent4"/>
                </a:solidFill>
              </a:rPr>
              <a:t>, no se mostrará el anuncio.</a:t>
            </a:r>
          </a:p>
        </p:txBody>
      </p:sp>
      <p:sp>
        <p:nvSpPr>
          <p:cNvPr id="8" name="7 Flecha derecha"/>
          <p:cNvSpPr/>
          <p:nvPr/>
        </p:nvSpPr>
        <p:spPr bwMode="auto">
          <a:xfrm rot="2652591">
            <a:off x="1749284" y="2909965"/>
            <a:ext cx="864096" cy="702078"/>
          </a:xfrm>
          <a:prstGeom prst="rightArrow">
            <a:avLst/>
          </a:prstGeom>
          <a:solidFill>
            <a:schemeClr val="accent1">
              <a:lumMod val="40000"/>
              <a:lumOff val="60000"/>
            </a:schemeClr>
          </a:solidFill>
          <a:ln w="41275">
            <a:solidFill>
              <a:srgbClr val="002060"/>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77" tIns="34289" rIns="68577" bIns="34289" numCol="1" rtlCol="0" anchor="ctr" anchorCtr="0" compatLnSpc="1">
            <a:prstTxWarp prst="textNoShape">
              <a:avLst/>
            </a:prstTxWarp>
          </a:bodyPr>
          <a:lstStyle/>
          <a:p>
            <a:pPr algn="ctr" defTabSz="685574" fontAlgn="base">
              <a:spcBef>
                <a:spcPct val="0"/>
              </a:spcBef>
              <a:spcAft>
                <a:spcPct val="0"/>
              </a:spcAft>
            </a:pPr>
            <a:endParaRPr lang="es-ES" dirty="0">
              <a:gradFill>
                <a:gsLst>
                  <a:gs pos="0">
                    <a:srgbClr val="FFFFFF"/>
                  </a:gs>
                  <a:gs pos="100000">
                    <a:srgbClr val="FFFFFF"/>
                  </a:gs>
                </a:gsLst>
                <a:lin ang="5400000" scaled="0"/>
              </a:gradFill>
            </a:endParaRPr>
          </a:p>
        </p:txBody>
      </p:sp>
      <p:sp>
        <p:nvSpPr>
          <p:cNvPr id="9" name="8 CuadroTexto"/>
          <p:cNvSpPr txBox="1"/>
          <p:nvPr/>
        </p:nvSpPr>
        <p:spPr>
          <a:xfrm>
            <a:off x="1601670" y="1833522"/>
            <a:ext cx="918102" cy="923330"/>
          </a:xfrm>
          <a:prstGeom prst="rect">
            <a:avLst/>
          </a:prstGeom>
          <a:noFill/>
          <a:ln w="25400" cap="rnd">
            <a:solidFill>
              <a:srgbClr val="22BDEF"/>
            </a:solidFill>
            <a:round/>
          </a:ln>
        </p:spPr>
        <p:txBody>
          <a:bodyPr wrap="square" rtlCol="0">
            <a:spAutoFit/>
          </a:bodyPr>
          <a:lstStyle/>
          <a:p>
            <a:pPr algn="ctr"/>
            <a:r>
              <a:rPr lang="es-ES" sz="1350" dirty="0">
                <a:solidFill>
                  <a:schemeClr val="accent4"/>
                </a:solidFill>
              </a:rPr>
              <a:t>Utilizar los colores del tema</a:t>
            </a:r>
          </a:p>
        </p:txBody>
      </p:sp>
    </p:spTree>
    <p:extLst>
      <p:ext uri="{BB962C8B-B14F-4D97-AF65-F5344CB8AC3E}">
        <p14:creationId xmlns:p14="http://schemas.microsoft.com/office/powerpoint/2010/main" val="343108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3000" fill="hold"/>
                                        <p:tgtEl>
                                          <p:spTgt spid="6"/>
                                        </p:tgtEl>
                                        <p:attrNameLst>
                                          <p:attrName>ppt_w</p:attrName>
                                        </p:attrNameLst>
                                      </p:cBhvr>
                                      <p:tavLst>
                                        <p:tav tm="0">
                                          <p:val>
                                            <p:fltVal val="0"/>
                                          </p:val>
                                        </p:tav>
                                        <p:tav tm="100000">
                                          <p:val>
                                            <p:strVal val="#ppt_w"/>
                                          </p:val>
                                        </p:tav>
                                      </p:tavLst>
                                    </p:anim>
                                    <p:anim calcmode="lin" valueType="num">
                                      <p:cBhvr>
                                        <p:cTn id="20" dur="3000" fill="hold"/>
                                        <p:tgtEl>
                                          <p:spTgt spid="6"/>
                                        </p:tgtEl>
                                        <p:attrNameLst>
                                          <p:attrName>ppt_h</p:attrName>
                                        </p:attrNameLst>
                                      </p:cBhvr>
                                      <p:tavLst>
                                        <p:tav tm="0">
                                          <p:val>
                                            <p:fltVal val="0"/>
                                          </p:val>
                                        </p:tav>
                                        <p:tav tm="100000">
                                          <p:val>
                                            <p:strVal val="#ppt_h"/>
                                          </p:val>
                                        </p:tav>
                                      </p:tavLst>
                                    </p:anim>
                                    <p:animEffect transition="in" filter="fade">
                                      <p:cBhvr>
                                        <p:cTn id="21" dur="3000"/>
                                        <p:tgtEl>
                                          <p:spTgt spid="6"/>
                                        </p:tgtEl>
                                      </p:cBhvr>
                                    </p:animEffect>
                                  </p:childTnLst>
                                </p:cTn>
                              </p:par>
                            </p:childTnLst>
                          </p:cTn>
                        </p:par>
                        <p:par>
                          <p:cTn id="22" fill="hold">
                            <p:stCondLst>
                              <p:cond delay="5000"/>
                            </p:stCondLst>
                            <p:childTnLst>
                              <p:par>
                                <p:cTn id="23" presetID="15"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par>
                          <p:cTn id="29" fill="hold">
                            <p:stCondLst>
                              <p:cond delay="6000"/>
                            </p:stCondLst>
                            <p:childTnLst>
                              <p:par>
                                <p:cTn id="30" presetID="47" presetClass="entr" presetSubtype="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7" grpId="0" animBg="1"/>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GB" sz="3200" dirty="0">
                <a:latin typeface="Segoe WP SemiLight"/>
                <a:cs typeface="Segoe WP SemiLight"/>
              </a:rPr>
              <a:t>Demo </a:t>
            </a:r>
            <a:r>
              <a:rPr lang="en-GB" sz="3200" dirty="0" smtClean="0">
                <a:latin typeface="Segoe WP SemiLight"/>
                <a:cs typeface="Segoe WP SemiLight"/>
              </a:rPr>
              <a:t>4</a:t>
            </a:r>
            <a:r>
              <a:rPr lang="en-GB" sz="3200" dirty="0" smtClean="0">
                <a:latin typeface="Segoe WP SemiLight"/>
                <a:cs typeface="Segoe WP SemiLight"/>
              </a:rPr>
              <a:t> </a:t>
            </a:r>
            <a:r>
              <a:rPr lang="en-GB" sz="3200" dirty="0">
                <a:latin typeface="Segoe WP SemiLight"/>
                <a:cs typeface="Segoe WP SemiLight"/>
              </a:rPr>
              <a:t>– </a:t>
            </a:r>
            <a:r>
              <a:rPr lang="en-GB" sz="3200" dirty="0" err="1" smtClean="0">
                <a:latin typeface="Segoe WP SemiLight"/>
                <a:cs typeface="Segoe WP SemiLight"/>
              </a:rPr>
              <a:t>Añadiendo</a:t>
            </a:r>
            <a:r>
              <a:rPr lang="en-GB" sz="3200" dirty="0" smtClean="0">
                <a:latin typeface="Segoe WP SemiLight"/>
                <a:cs typeface="Segoe WP SemiLight"/>
              </a:rPr>
              <a:t> </a:t>
            </a:r>
            <a:r>
              <a:rPr lang="en-GB" sz="3200" dirty="0" err="1" smtClean="0">
                <a:latin typeface="Segoe WP SemiLight"/>
                <a:cs typeface="Segoe WP SemiLight"/>
              </a:rPr>
              <a:t>Publicidad</a:t>
            </a:r>
            <a:endParaRPr lang="en-GB" sz="3200"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3"/>
            <a:ext cx="1893887" cy="182165"/>
          </a:xfrm>
        </p:spPr>
        <p:txBody>
          <a:bodyPr/>
          <a:lstStyle/>
          <a:p>
            <a:fld id="{A058FB3F-E98E-4320-9AC6-4B74201C9C02}" type="slidenum">
              <a:rPr lang="en-GB" smtClean="0"/>
              <a:pPr/>
              <a:t>55</a:t>
            </a:fld>
            <a:endParaRPr lang="en-GB" dirty="0"/>
          </a:p>
        </p:txBody>
      </p:sp>
    </p:spTree>
    <p:extLst>
      <p:ext uri="{BB962C8B-B14F-4D97-AF65-F5344CB8AC3E}">
        <p14:creationId xmlns:p14="http://schemas.microsoft.com/office/powerpoint/2010/main" val="6548902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smtClean="0">
                <a:latin typeface="Segoe WP SemiLight"/>
                <a:cs typeface="Segoe WP SemiLight"/>
              </a:rPr>
              <a:t>Publicar</a:t>
            </a:r>
            <a:r>
              <a:rPr lang="en-GB" dirty="0" smtClean="0">
                <a:latin typeface="Segoe WP SemiLight"/>
                <a:cs typeface="Segoe WP SemiLight"/>
              </a:rPr>
              <a:t> en la Store</a:t>
            </a:r>
            <a:endParaRPr lang="en-GB" dirty="0">
              <a:latin typeface="Segoe WP SemiLight"/>
              <a:cs typeface="Segoe WP SemiLight"/>
            </a:endParaRPr>
          </a:p>
        </p:txBody>
      </p:sp>
    </p:spTree>
    <p:extLst>
      <p:ext uri="{BB962C8B-B14F-4D97-AF65-F5344CB8AC3E}">
        <p14:creationId xmlns:p14="http://schemas.microsoft.com/office/powerpoint/2010/main" val="127388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GB" sz="3200" dirty="0">
                <a:latin typeface="Segoe WP SemiLight"/>
                <a:cs typeface="Segoe WP SemiLight"/>
              </a:rPr>
              <a:t>Demo </a:t>
            </a:r>
            <a:r>
              <a:rPr lang="en-GB" sz="3200" dirty="0">
                <a:latin typeface="Segoe WP SemiLight"/>
                <a:cs typeface="Segoe WP SemiLight"/>
              </a:rPr>
              <a:t>5</a:t>
            </a:r>
            <a:r>
              <a:rPr lang="en-GB" sz="3200" dirty="0" smtClean="0">
                <a:latin typeface="Segoe WP SemiLight"/>
                <a:cs typeface="Segoe WP SemiLight"/>
              </a:rPr>
              <a:t> </a:t>
            </a:r>
            <a:r>
              <a:rPr lang="en-GB" sz="3200" dirty="0">
                <a:latin typeface="Segoe WP SemiLight"/>
                <a:cs typeface="Segoe WP SemiLight"/>
              </a:rPr>
              <a:t>– </a:t>
            </a:r>
            <a:r>
              <a:rPr lang="en-GB" sz="3200" dirty="0" err="1" smtClean="0">
                <a:latin typeface="Segoe WP SemiLight"/>
                <a:cs typeface="Segoe WP SemiLight"/>
              </a:rPr>
              <a:t>Publicar</a:t>
            </a:r>
            <a:r>
              <a:rPr lang="en-GB" sz="3200" dirty="0" smtClean="0">
                <a:latin typeface="Segoe WP SemiLight"/>
                <a:cs typeface="Segoe WP SemiLight"/>
              </a:rPr>
              <a:t> </a:t>
            </a:r>
            <a:r>
              <a:rPr lang="en-GB" sz="3200" dirty="0" err="1" smtClean="0">
                <a:latin typeface="Segoe WP SemiLight"/>
                <a:cs typeface="Segoe WP SemiLight"/>
              </a:rPr>
              <a:t>una</a:t>
            </a:r>
            <a:r>
              <a:rPr lang="en-GB" sz="3200" dirty="0" smtClean="0">
                <a:latin typeface="Segoe WP SemiLight"/>
                <a:cs typeface="Segoe WP SemiLight"/>
              </a:rPr>
              <a:t> App en la Store</a:t>
            </a:r>
            <a:endParaRPr lang="en-GB" sz="3200" dirty="0">
              <a:latin typeface="Segoe WP SemiLight"/>
              <a:cs typeface="Segoe WP SemiLight"/>
            </a:endParaRPr>
          </a:p>
        </p:txBody>
      </p:sp>
      <p:sp>
        <p:nvSpPr>
          <p:cNvPr id="4" name="Slide Number Placeholder 3"/>
          <p:cNvSpPr>
            <a:spLocks noGrp="1"/>
          </p:cNvSpPr>
          <p:nvPr>
            <p:ph type="sldNum" sz="quarter" idx="4294967295"/>
          </p:nvPr>
        </p:nvSpPr>
        <p:spPr>
          <a:xfrm>
            <a:off x="7250114" y="4823223"/>
            <a:ext cx="1893887" cy="182165"/>
          </a:xfrm>
        </p:spPr>
        <p:txBody>
          <a:bodyPr/>
          <a:lstStyle/>
          <a:p>
            <a:fld id="{A058FB3F-E98E-4320-9AC6-4B74201C9C02}" type="slidenum">
              <a:rPr lang="en-GB" smtClean="0"/>
              <a:pPr/>
              <a:t>57</a:t>
            </a:fld>
            <a:endParaRPr lang="en-GB" dirty="0"/>
          </a:p>
        </p:txBody>
      </p:sp>
    </p:spTree>
    <p:extLst>
      <p:ext uri="{BB962C8B-B14F-4D97-AF65-F5344CB8AC3E}">
        <p14:creationId xmlns:p14="http://schemas.microsoft.com/office/powerpoint/2010/main" val="2431704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err="1" smtClean="0"/>
              <a:t>Consejos</a:t>
            </a:r>
            <a:r>
              <a:rPr lang="en-US" dirty="0" smtClean="0"/>
              <a:t> </a:t>
            </a:r>
            <a:r>
              <a:rPr lang="en-US" dirty="0" err="1" smtClean="0"/>
              <a:t>para</a:t>
            </a:r>
            <a:r>
              <a:rPr lang="en-US" dirty="0" smtClean="0"/>
              <a:t> </a:t>
            </a:r>
            <a:r>
              <a:rPr lang="en-US" dirty="0" err="1" smtClean="0"/>
              <a:t>ganar</a:t>
            </a:r>
            <a:r>
              <a:rPr lang="en-US" dirty="0" smtClean="0"/>
              <a:t> </a:t>
            </a:r>
            <a:r>
              <a:rPr lang="en-US" dirty="0" err="1" smtClean="0"/>
              <a:t>más</a:t>
            </a:r>
            <a:r>
              <a:rPr lang="en-US" dirty="0" smtClean="0"/>
              <a:t> </a:t>
            </a:r>
            <a:r>
              <a:rPr lang="en-US" dirty="0" err="1" smtClean="0"/>
              <a:t>dinero</a:t>
            </a:r>
            <a:r>
              <a:rPr lang="en-US" dirty="0" smtClean="0"/>
              <a:t> (1/2)</a:t>
            </a:r>
            <a:endParaRPr lang="en-US" dirty="0"/>
          </a:p>
        </p:txBody>
      </p:sp>
      <p:grpSp>
        <p:nvGrpSpPr>
          <p:cNvPr id="27" name="Group 26"/>
          <p:cNvGrpSpPr/>
          <p:nvPr/>
        </p:nvGrpSpPr>
        <p:grpSpPr>
          <a:xfrm>
            <a:off x="382093" y="1030202"/>
            <a:ext cx="8443889" cy="463220"/>
            <a:chOff x="507869" y="1375674"/>
            <a:chExt cx="11258519" cy="617627"/>
          </a:xfrm>
        </p:grpSpPr>
        <p:sp>
          <p:nvSpPr>
            <p:cNvPr id="3" name="Rectangle 2"/>
            <p:cNvSpPr/>
            <p:nvPr/>
          </p:nvSpPr>
          <p:spPr bwMode="auto">
            <a:xfrm>
              <a:off x="507869" y="1375674"/>
              <a:ext cx="4277255" cy="615554"/>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3"/>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8" name="Rectangle 7"/>
            <p:cNvSpPr/>
            <p:nvPr/>
          </p:nvSpPr>
          <p:spPr>
            <a:xfrm>
              <a:off x="667870" y="1483347"/>
              <a:ext cx="4854156" cy="461666"/>
            </a:xfrm>
            <a:prstGeom prst="rect">
              <a:avLst/>
            </a:prstGeom>
          </p:spPr>
          <p:txBody>
            <a:bodyPr wrap="square">
              <a:spAutoFit/>
            </a:bodyPr>
            <a:lstStyle/>
            <a:p>
              <a:pPr lvl="0">
                <a:lnSpc>
                  <a:spcPct val="90000"/>
                </a:lnSpc>
                <a:spcBef>
                  <a:spcPct val="20000"/>
                </a:spcBef>
                <a:buSzPct val="105000"/>
              </a:pPr>
              <a:r>
                <a:rPr lang="en-US" dirty="0">
                  <a:solidFill>
                    <a:schemeClr val="tx2">
                      <a:alpha val="99000"/>
                    </a:schemeClr>
                  </a:solidFill>
                  <a:latin typeface="Segoe WP SemiLight"/>
                  <a:cs typeface="Segoe WP SemiLight"/>
                </a:rPr>
                <a:t>1.  </a:t>
              </a:r>
              <a:r>
                <a:rPr lang="en-US" dirty="0" err="1" smtClean="0">
                  <a:solidFill>
                    <a:schemeClr val="tx2">
                      <a:alpha val="99000"/>
                    </a:schemeClr>
                  </a:solidFill>
                  <a:latin typeface="Segoe WP SemiLight"/>
                  <a:cs typeface="Segoe WP SemiLight"/>
                </a:rPr>
                <a:t>Usa</a:t>
              </a:r>
              <a:r>
                <a:rPr lang="en-US" dirty="0" smtClean="0">
                  <a:solidFill>
                    <a:schemeClr val="tx2">
                      <a:alpha val="99000"/>
                    </a:schemeClr>
                  </a:solidFill>
                  <a:latin typeface="Segoe WP SemiLight"/>
                  <a:cs typeface="Segoe WP SemiLight"/>
                </a:rPr>
                <a:t> la API Trial</a:t>
              </a:r>
              <a:endParaRPr lang="en-US" dirty="0">
                <a:solidFill>
                  <a:schemeClr val="tx2">
                    <a:alpha val="99000"/>
                  </a:schemeClr>
                </a:solidFill>
                <a:latin typeface="Segoe WP SemiLight"/>
                <a:cs typeface="Segoe WP SemiLight"/>
              </a:endParaRPr>
            </a:p>
          </p:txBody>
        </p:sp>
        <p:sp>
          <p:nvSpPr>
            <p:cNvPr id="16" name="Rectangle 15"/>
            <p:cNvSpPr/>
            <p:nvPr/>
          </p:nvSpPr>
          <p:spPr bwMode="auto">
            <a:xfrm>
              <a:off x="5403273" y="1377747"/>
              <a:ext cx="6363115" cy="615554"/>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3"/>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21" name="Rectangle 20"/>
            <p:cNvSpPr/>
            <p:nvPr/>
          </p:nvSpPr>
          <p:spPr>
            <a:xfrm>
              <a:off x="5628904" y="1483347"/>
              <a:ext cx="5926855" cy="461666"/>
            </a:xfrm>
            <a:prstGeom prst="rect">
              <a:avLst/>
            </a:prstGeom>
          </p:spPr>
          <p:txBody>
            <a:bodyPr wrap="square">
              <a:spAutoFit/>
            </a:bodyPr>
            <a:lstStyle/>
            <a:p>
              <a:pPr lvl="0">
                <a:lnSpc>
                  <a:spcPct val="90000"/>
                </a:lnSpc>
                <a:spcBef>
                  <a:spcPct val="20000"/>
                </a:spcBef>
                <a:buSzPct val="105000"/>
              </a:pPr>
              <a:r>
                <a:rPr lang="en-US" dirty="0">
                  <a:solidFill>
                    <a:schemeClr val="tx2">
                      <a:alpha val="99000"/>
                    </a:schemeClr>
                  </a:solidFill>
                  <a:latin typeface="Segoe WP SemiLight"/>
                  <a:cs typeface="Segoe WP SemiLight"/>
                </a:rPr>
                <a:t>70x </a:t>
              </a:r>
              <a:r>
                <a:rPr lang="en-US" dirty="0" err="1" smtClean="0">
                  <a:solidFill>
                    <a:schemeClr val="tx2">
                      <a:alpha val="99000"/>
                    </a:schemeClr>
                  </a:solidFill>
                  <a:latin typeface="Segoe WP SemiLight"/>
                  <a:cs typeface="Segoe WP SemiLight"/>
                </a:rPr>
                <a:t>más</a:t>
              </a:r>
              <a:r>
                <a:rPr lang="en-US" dirty="0" smtClean="0">
                  <a:solidFill>
                    <a:schemeClr val="tx2">
                      <a:alpha val="99000"/>
                    </a:schemeClr>
                  </a:solidFill>
                  <a:latin typeface="Segoe WP SemiLight"/>
                  <a:cs typeface="Segoe WP SemiLight"/>
                </a:rPr>
                <a:t> </a:t>
              </a:r>
              <a:r>
                <a:rPr lang="en-US" dirty="0" err="1" smtClean="0">
                  <a:solidFill>
                    <a:schemeClr val="tx2">
                      <a:alpha val="99000"/>
                    </a:schemeClr>
                  </a:solidFill>
                  <a:latin typeface="Segoe WP SemiLight"/>
                  <a:cs typeface="Segoe WP SemiLight"/>
                </a:rPr>
                <a:t>descargadas</a:t>
              </a:r>
              <a:r>
                <a:rPr lang="en-US" dirty="0" smtClean="0">
                  <a:solidFill>
                    <a:schemeClr val="tx2">
                      <a:alpha val="99000"/>
                    </a:schemeClr>
                  </a:solidFill>
                  <a:latin typeface="Segoe WP SemiLight"/>
                  <a:cs typeface="Segoe WP SemiLight"/>
                </a:rPr>
                <a:t>, </a:t>
              </a:r>
              <a:r>
                <a:rPr lang="en-US" dirty="0">
                  <a:solidFill>
                    <a:schemeClr val="tx2">
                      <a:alpha val="99000"/>
                    </a:schemeClr>
                  </a:solidFill>
                  <a:latin typeface="Segoe WP SemiLight"/>
                  <a:cs typeface="Segoe WP SemiLight"/>
                </a:rPr>
                <a:t>7x </a:t>
              </a:r>
              <a:r>
                <a:rPr lang="en-US" dirty="0" err="1" smtClean="0">
                  <a:solidFill>
                    <a:schemeClr val="tx2">
                      <a:alpha val="99000"/>
                    </a:schemeClr>
                  </a:solidFill>
                  <a:latin typeface="Segoe WP SemiLight"/>
                  <a:cs typeface="Segoe WP SemiLight"/>
                </a:rPr>
                <a:t>más</a:t>
              </a:r>
              <a:r>
                <a:rPr lang="en-US" dirty="0" smtClean="0">
                  <a:solidFill>
                    <a:schemeClr val="tx2">
                      <a:alpha val="99000"/>
                    </a:schemeClr>
                  </a:solidFill>
                  <a:latin typeface="Segoe WP SemiLight"/>
                  <a:cs typeface="Segoe WP SemiLight"/>
                </a:rPr>
                <a:t> </a:t>
              </a:r>
              <a:r>
                <a:rPr lang="en-US" dirty="0" err="1" smtClean="0">
                  <a:solidFill>
                    <a:schemeClr val="tx2">
                      <a:alpha val="99000"/>
                    </a:schemeClr>
                  </a:solidFill>
                  <a:latin typeface="Segoe WP SemiLight"/>
                  <a:cs typeface="Segoe WP SemiLight"/>
                </a:rPr>
                <a:t>ingresos</a:t>
              </a:r>
              <a:endParaRPr lang="en-US" dirty="0">
                <a:solidFill>
                  <a:schemeClr val="tx2">
                    <a:alpha val="99000"/>
                  </a:schemeClr>
                </a:solidFill>
                <a:latin typeface="Segoe WP SemiLight"/>
                <a:cs typeface="Segoe WP SemiLight"/>
              </a:endParaRPr>
            </a:p>
          </p:txBody>
        </p:sp>
      </p:grpSp>
      <p:grpSp>
        <p:nvGrpSpPr>
          <p:cNvPr id="28" name="Group 27"/>
          <p:cNvGrpSpPr/>
          <p:nvPr/>
        </p:nvGrpSpPr>
        <p:grpSpPr>
          <a:xfrm>
            <a:off x="373660" y="1659895"/>
            <a:ext cx="8452322" cy="463220"/>
            <a:chOff x="496626" y="2213193"/>
            <a:chExt cx="11269762" cy="617627"/>
          </a:xfrm>
        </p:grpSpPr>
        <p:sp>
          <p:nvSpPr>
            <p:cNvPr id="4" name="Rectangle 3"/>
            <p:cNvSpPr/>
            <p:nvPr/>
          </p:nvSpPr>
          <p:spPr bwMode="auto">
            <a:xfrm>
              <a:off x="496626" y="2213193"/>
              <a:ext cx="4277254" cy="615554"/>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9" name="Rectangle 8"/>
            <p:cNvSpPr/>
            <p:nvPr/>
          </p:nvSpPr>
          <p:spPr>
            <a:xfrm>
              <a:off x="667870" y="2320866"/>
              <a:ext cx="4854156" cy="461666"/>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2.  </a:t>
              </a:r>
              <a:r>
                <a:rPr lang="en-US" dirty="0" err="1" smtClean="0">
                  <a:solidFill>
                    <a:schemeClr val="tx2">
                      <a:alpha val="99000"/>
                    </a:schemeClr>
                  </a:solidFill>
                  <a:latin typeface="Segoe WP SemiLight"/>
                  <a:cs typeface="Segoe WP SemiLight"/>
                </a:rPr>
                <a:t>Usa</a:t>
              </a:r>
              <a:r>
                <a:rPr lang="en-US" dirty="0" smtClean="0">
                  <a:solidFill>
                    <a:schemeClr val="tx2">
                      <a:alpha val="99000"/>
                    </a:schemeClr>
                  </a:solidFill>
                  <a:latin typeface="Segoe WP SemiLight"/>
                  <a:cs typeface="Segoe WP SemiLight"/>
                </a:rPr>
                <a:t> </a:t>
              </a:r>
              <a:r>
                <a:rPr lang="en-US" dirty="0">
                  <a:solidFill>
                    <a:schemeClr val="tx2">
                      <a:alpha val="99000"/>
                    </a:schemeClr>
                  </a:solidFill>
                  <a:latin typeface="Segoe WP SemiLight"/>
                  <a:cs typeface="Segoe WP SemiLight"/>
                </a:rPr>
                <a:t>Live Tile</a:t>
              </a:r>
            </a:p>
          </p:txBody>
        </p:sp>
        <p:sp>
          <p:nvSpPr>
            <p:cNvPr id="17" name="Rectangle 16"/>
            <p:cNvSpPr/>
            <p:nvPr/>
          </p:nvSpPr>
          <p:spPr bwMode="auto">
            <a:xfrm>
              <a:off x="5403272" y="2215266"/>
              <a:ext cx="6363116" cy="615554"/>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22" name="Rectangle 21"/>
            <p:cNvSpPr/>
            <p:nvPr/>
          </p:nvSpPr>
          <p:spPr>
            <a:xfrm>
              <a:off x="5628904" y="2342642"/>
              <a:ext cx="5923648" cy="461666"/>
            </a:xfrm>
            <a:prstGeom prst="rect">
              <a:avLst/>
            </a:prstGeom>
          </p:spPr>
          <p:txBody>
            <a:bodyPr wrap="square">
              <a:spAutoFit/>
            </a:bodyPr>
            <a:lstStyle/>
            <a:p>
              <a:pPr>
                <a:lnSpc>
                  <a:spcPct val="90000"/>
                </a:lnSpc>
                <a:spcBef>
                  <a:spcPct val="20000"/>
                </a:spcBef>
                <a:buSzPct val="105000"/>
              </a:pPr>
              <a:r>
                <a:rPr lang="en-US" dirty="0" smtClean="0">
                  <a:solidFill>
                    <a:schemeClr val="tx2">
                      <a:alpha val="99000"/>
                    </a:schemeClr>
                  </a:solidFill>
                  <a:latin typeface="Segoe WP SemiLight"/>
                  <a:cs typeface="Segoe WP SemiLight"/>
                </a:rPr>
                <a:t>3.7x </a:t>
              </a:r>
              <a:r>
                <a:rPr lang="en-US" dirty="0" err="1">
                  <a:solidFill>
                    <a:schemeClr val="tx2">
                      <a:alpha val="99000"/>
                    </a:schemeClr>
                  </a:solidFill>
                  <a:latin typeface="Segoe WP SemiLight"/>
                  <a:cs typeface="Segoe WP SemiLight"/>
                </a:rPr>
                <a:t>más</a:t>
              </a:r>
              <a:r>
                <a:rPr lang="en-US" dirty="0">
                  <a:solidFill>
                    <a:schemeClr val="tx2">
                      <a:alpha val="99000"/>
                    </a:schemeClr>
                  </a:solidFill>
                  <a:latin typeface="Segoe WP SemiLight"/>
                  <a:cs typeface="Segoe WP SemiLight"/>
                </a:rPr>
                <a:t> </a:t>
              </a:r>
              <a:r>
                <a:rPr lang="en-US" dirty="0" err="1" smtClean="0">
                  <a:solidFill>
                    <a:schemeClr val="tx2">
                      <a:alpha val="99000"/>
                    </a:schemeClr>
                  </a:solidFill>
                  <a:latin typeface="Segoe WP SemiLight"/>
                  <a:cs typeface="Segoe WP SemiLight"/>
                </a:rPr>
                <a:t>probabilidades</a:t>
              </a:r>
              <a:r>
                <a:rPr lang="en-US" dirty="0" smtClean="0">
                  <a:solidFill>
                    <a:schemeClr val="tx2">
                      <a:alpha val="99000"/>
                    </a:schemeClr>
                  </a:solidFill>
                  <a:latin typeface="Segoe WP SemiLight"/>
                  <a:cs typeface="Segoe WP SemiLight"/>
                </a:rPr>
                <a:t> de </a:t>
              </a:r>
              <a:r>
                <a:rPr lang="en-US" dirty="0" err="1" smtClean="0">
                  <a:solidFill>
                    <a:schemeClr val="tx2">
                      <a:alpha val="99000"/>
                    </a:schemeClr>
                  </a:solidFill>
                  <a:latin typeface="Segoe WP SemiLight"/>
                  <a:cs typeface="Segoe WP SemiLight"/>
                </a:rPr>
                <a:t>llegar</a:t>
              </a:r>
              <a:r>
                <a:rPr lang="en-US" dirty="0" smtClean="0">
                  <a:solidFill>
                    <a:schemeClr val="tx2">
                      <a:alpha val="99000"/>
                    </a:schemeClr>
                  </a:solidFill>
                  <a:latin typeface="Segoe WP SemiLight"/>
                  <a:cs typeface="Segoe WP SemiLight"/>
                </a:rPr>
                <a:t> al Top</a:t>
              </a:r>
              <a:endParaRPr lang="en-US" dirty="0">
                <a:solidFill>
                  <a:schemeClr val="tx2">
                    <a:alpha val="99000"/>
                  </a:schemeClr>
                </a:solidFill>
                <a:latin typeface="Segoe WP SemiLight"/>
                <a:cs typeface="Segoe WP SemiLight"/>
              </a:endParaRPr>
            </a:p>
          </p:txBody>
        </p:sp>
      </p:grpSp>
      <p:grpSp>
        <p:nvGrpSpPr>
          <p:cNvPr id="29" name="Group 28"/>
          <p:cNvGrpSpPr/>
          <p:nvPr/>
        </p:nvGrpSpPr>
        <p:grpSpPr>
          <a:xfrm>
            <a:off x="373660" y="2284435"/>
            <a:ext cx="8452322" cy="463220"/>
            <a:chOff x="496626" y="3045912"/>
            <a:chExt cx="11269762" cy="617627"/>
          </a:xfrm>
        </p:grpSpPr>
        <p:sp>
          <p:nvSpPr>
            <p:cNvPr id="5" name="Rectangle 4"/>
            <p:cNvSpPr/>
            <p:nvPr/>
          </p:nvSpPr>
          <p:spPr bwMode="auto">
            <a:xfrm>
              <a:off x="496626" y="3045912"/>
              <a:ext cx="4277254" cy="615554"/>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10" name="Rectangle 9"/>
            <p:cNvSpPr/>
            <p:nvPr/>
          </p:nvSpPr>
          <p:spPr>
            <a:xfrm>
              <a:off x="667870" y="3153585"/>
              <a:ext cx="4854156" cy="461666"/>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3.  </a:t>
              </a:r>
              <a:r>
                <a:rPr lang="en-US" dirty="0" err="1" smtClean="0">
                  <a:solidFill>
                    <a:schemeClr val="tx2">
                      <a:alpha val="99000"/>
                    </a:schemeClr>
                  </a:solidFill>
                  <a:latin typeface="Segoe WP SemiLight"/>
                  <a:cs typeface="Segoe WP SemiLight"/>
                </a:rPr>
                <a:t>Usa</a:t>
              </a:r>
              <a:r>
                <a:rPr lang="en-US" dirty="0" smtClean="0">
                  <a:solidFill>
                    <a:schemeClr val="tx2">
                      <a:alpha val="99000"/>
                    </a:schemeClr>
                  </a:solidFill>
                  <a:latin typeface="Segoe WP SemiLight"/>
                  <a:cs typeface="Segoe WP SemiLight"/>
                </a:rPr>
                <a:t> </a:t>
              </a:r>
              <a:r>
                <a:rPr lang="en-US" dirty="0" err="1" smtClean="0">
                  <a:solidFill>
                    <a:schemeClr val="tx2">
                      <a:alpha val="99000"/>
                    </a:schemeClr>
                  </a:solidFill>
                  <a:latin typeface="Segoe WP SemiLight"/>
                  <a:cs typeface="Segoe WP SemiLight"/>
                </a:rPr>
                <a:t>Notificaciones</a:t>
              </a:r>
              <a:r>
                <a:rPr lang="en-US" dirty="0" smtClean="0">
                  <a:solidFill>
                    <a:schemeClr val="tx2">
                      <a:alpha val="99000"/>
                    </a:schemeClr>
                  </a:solidFill>
                  <a:latin typeface="Segoe WP SemiLight"/>
                  <a:cs typeface="Segoe WP SemiLight"/>
                </a:rPr>
                <a:t> </a:t>
              </a:r>
              <a:r>
                <a:rPr lang="en-US" dirty="0">
                  <a:solidFill>
                    <a:schemeClr val="tx2">
                      <a:alpha val="99000"/>
                    </a:schemeClr>
                  </a:solidFill>
                  <a:latin typeface="Segoe WP SemiLight"/>
                  <a:cs typeface="Segoe WP SemiLight"/>
                </a:rPr>
                <a:t>Push </a:t>
              </a:r>
            </a:p>
          </p:txBody>
        </p:sp>
        <p:sp>
          <p:nvSpPr>
            <p:cNvPr id="18" name="Rectangle 17"/>
            <p:cNvSpPr/>
            <p:nvPr/>
          </p:nvSpPr>
          <p:spPr bwMode="auto">
            <a:xfrm>
              <a:off x="5403272" y="3047985"/>
              <a:ext cx="6363116" cy="615554"/>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23" name="Rectangle 22"/>
            <p:cNvSpPr/>
            <p:nvPr/>
          </p:nvSpPr>
          <p:spPr>
            <a:xfrm>
              <a:off x="5628904" y="3175361"/>
              <a:ext cx="5923648" cy="461666"/>
            </a:xfrm>
            <a:prstGeom prst="rect">
              <a:avLst/>
            </a:prstGeom>
          </p:spPr>
          <p:txBody>
            <a:bodyPr wrap="square">
              <a:spAutoFit/>
            </a:bodyPr>
            <a:lstStyle/>
            <a:p>
              <a:pPr>
                <a:lnSpc>
                  <a:spcPct val="90000"/>
                </a:lnSpc>
                <a:spcBef>
                  <a:spcPct val="20000"/>
                </a:spcBef>
                <a:buSzPct val="105000"/>
              </a:pPr>
              <a:r>
                <a:rPr lang="en-US" dirty="0" smtClean="0">
                  <a:solidFill>
                    <a:schemeClr val="tx2">
                      <a:alpha val="99000"/>
                    </a:schemeClr>
                  </a:solidFill>
                  <a:latin typeface="Segoe WP SemiLight"/>
                  <a:cs typeface="Segoe WP SemiLight"/>
                </a:rPr>
                <a:t>3.2x </a:t>
              </a:r>
              <a:r>
                <a:rPr lang="en-US" dirty="0" err="1" smtClean="0">
                  <a:solidFill>
                    <a:schemeClr val="tx2">
                      <a:alpha val="99000"/>
                    </a:schemeClr>
                  </a:solidFill>
                  <a:latin typeface="Segoe WP SemiLight"/>
                  <a:cs typeface="Segoe WP SemiLight"/>
                </a:rPr>
                <a:t>más</a:t>
              </a:r>
              <a:r>
                <a:rPr lang="en-US" dirty="0" smtClean="0">
                  <a:solidFill>
                    <a:schemeClr val="tx2">
                      <a:alpha val="99000"/>
                    </a:schemeClr>
                  </a:solidFill>
                  <a:latin typeface="Segoe WP SemiLight"/>
                  <a:cs typeface="Segoe WP SemiLight"/>
                </a:rPr>
                <a:t> </a:t>
              </a:r>
              <a:r>
                <a:rPr lang="en-US" dirty="0" err="1" smtClean="0">
                  <a:solidFill>
                    <a:schemeClr val="tx2">
                      <a:alpha val="99000"/>
                    </a:schemeClr>
                  </a:solidFill>
                  <a:latin typeface="Segoe WP SemiLight"/>
                  <a:cs typeface="Segoe WP SemiLight"/>
                </a:rPr>
                <a:t>probabilidades</a:t>
              </a:r>
              <a:r>
                <a:rPr lang="en-US" dirty="0" smtClean="0">
                  <a:solidFill>
                    <a:schemeClr val="tx2">
                      <a:alpha val="99000"/>
                    </a:schemeClr>
                  </a:solidFill>
                  <a:latin typeface="Segoe WP SemiLight"/>
                  <a:cs typeface="Segoe WP SemiLight"/>
                </a:rPr>
                <a:t> de </a:t>
              </a:r>
              <a:r>
                <a:rPr lang="en-US" dirty="0" err="1" smtClean="0">
                  <a:solidFill>
                    <a:schemeClr val="tx2">
                      <a:alpha val="99000"/>
                    </a:schemeClr>
                  </a:solidFill>
                  <a:latin typeface="Segoe WP SemiLight"/>
                  <a:cs typeface="Segoe WP SemiLight"/>
                </a:rPr>
                <a:t>llegar</a:t>
              </a:r>
              <a:r>
                <a:rPr lang="en-US" dirty="0" smtClean="0">
                  <a:solidFill>
                    <a:schemeClr val="tx2">
                      <a:alpha val="99000"/>
                    </a:schemeClr>
                  </a:solidFill>
                  <a:latin typeface="Segoe WP SemiLight"/>
                  <a:cs typeface="Segoe WP SemiLight"/>
                </a:rPr>
                <a:t> al Top</a:t>
              </a:r>
              <a:endParaRPr lang="en-US" dirty="0">
                <a:solidFill>
                  <a:schemeClr val="tx2">
                    <a:alpha val="99000"/>
                  </a:schemeClr>
                </a:solidFill>
                <a:latin typeface="Segoe WP SemiLight"/>
                <a:cs typeface="Segoe WP SemiLight"/>
              </a:endParaRPr>
            </a:p>
          </p:txBody>
        </p:sp>
      </p:grpSp>
      <p:grpSp>
        <p:nvGrpSpPr>
          <p:cNvPr id="30" name="Group 29"/>
          <p:cNvGrpSpPr/>
          <p:nvPr/>
        </p:nvGrpSpPr>
        <p:grpSpPr>
          <a:xfrm>
            <a:off x="373660" y="2908975"/>
            <a:ext cx="8452322" cy="463220"/>
            <a:chOff x="496626" y="3878631"/>
            <a:chExt cx="11269762" cy="617627"/>
          </a:xfrm>
        </p:grpSpPr>
        <p:sp>
          <p:nvSpPr>
            <p:cNvPr id="6" name="Rectangle 5"/>
            <p:cNvSpPr/>
            <p:nvPr/>
          </p:nvSpPr>
          <p:spPr bwMode="auto">
            <a:xfrm>
              <a:off x="496626" y="3878631"/>
              <a:ext cx="4277254" cy="615554"/>
            </a:xfrm>
            <a:prstGeom prst="rect">
              <a:avLst/>
            </a:prstGeom>
            <a:solidFill>
              <a:schemeClr val="accent6"/>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11" name="Rectangle 10"/>
            <p:cNvSpPr/>
            <p:nvPr/>
          </p:nvSpPr>
          <p:spPr>
            <a:xfrm>
              <a:off x="667870" y="3986304"/>
              <a:ext cx="4854156" cy="461666"/>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4.  </a:t>
              </a:r>
              <a:r>
                <a:rPr lang="en-US" dirty="0" err="1" smtClean="0">
                  <a:solidFill>
                    <a:schemeClr val="tx2">
                      <a:alpha val="99000"/>
                    </a:schemeClr>
                  </a:solidFill>
                  <a:latin typeface="Segoe WP SemiLight"/>
                  <a:cs typeface="Segoe WP SemiLight"/>
                </a:rPr>
                <a:t>Usa</a:t>
              </a:r>
              <a:r>
                <a:rPr lang="en-US" dirty="0" smtClean="0">
                  <a:solidFill>
                    <a:schemeClr val="tx2">
                      <a:alpha val="99000"/>
                    </a:schemeClr>
                  </a:solidFill>
                  <a:latin typeface="Segoe WP SemiLight"/>
                  <a:cs typeface="Segoe WP SemiLight"/>
                </a:rPr>
                <a:t> </a:t>
              </a:r>
              <a:r>
                <a:rPr lang="en-US" dirty="0">
                  <a:solidFill>
                    <a:schemeClr val="tx2">
                      <a:alpha val="99000"/>
                    </a:schemeClr>
                  </a:solidFill>
                  <a:latin typeface="Segoe WP SemiLight"/>
                  <a:cs typeface="Segoe WP SemiLight"/>
                </a:rPr>
                <a:t>Ad Control w/ Loc </a:t>
              </a:r>
            </a:p>
          </p:txBody>
        </p:sp>
        <p:sp>
          <p:nvSpPr>
            <p:cNvPr id="19" name="Rectangle 18"/>
            <p:cNvSpPr/>
            <p:nvPr/>
          </p:nvSpPr>
          <p:spPr bwMode="auto">
            <a:xfrm>
              <a:off x="5403272" y="3880704"/>
              <a:ext cx="6363116" cy="615554"/>
            </a:xfrm>
            <a:prstGeom prst="rect">
              <a:avLst/>
            </a:prstGeom>
            <a:solidFill>
              <a:schemeClr val="accent6"/>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24" name="Rectangle 23"/>
            <p:cNvSpPr/>
            <p:nvPr/>
          </p:nvSpPr>
          <p:spPr>
            <a:xfrm>
              <a:off x="5628904" y="4008080"/>
              <a:ext cx="5923648" cy="461666"/>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More local relevance drives higher eCPM </a:t>
              </a:r>
            </a:p>
          </p:txBody>
        </p:sp>
      </p:grpSp>
      <p:grpSp>
        <p:nvGrpSpPr>
          <p:cNvPr id="31" name="Group 30"/>
          <p:cNvGrpSpPr/>
          <p:nvPr/>
        </p:nvGrpSpPr>
        <p:grpSpPr>
          <a:xfrm>
            <a:off x="373660" y="3472156"/>
            <a:ext cx="8452322" cy="595548"/>
            <a:chOff x="496626" y="4629540"/>
            <a:chExt cx="11269762" cy="794064"/>
          </a:xfrm>
        </p:grpSpPr>
        <p:sp>
          <p:nvSpPr>
            <p:cNvPr id="7" name="Rectangle 6"/>
            <p:cNvSpPr/>
            <p:nvPr/>
          </p:nvSpPr>
          <p:spPr bwMode="auto">
            <a:xfrm>
              <a:off x="496626" y="4711351"/>
              <a:ext cx="4277254" cy="615553"/>
            </a:xfrm>
            <a:prstGeom prst="rect">
              <a:avLst/>
            </a:prstGeom>
            <a:solidFill>
              <a:schemeClr val="accent5"/>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12" name="Rectangle 11"/>
            <p:cNvSpPr/>
            <p:nvPr/>
          </p:nvSpPr>
          <p:spPr>
            <a:xfrm>
              <a:off x="667870" y="4629540"/>
              <a:ext cx="4055182" cy="794064"/>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5.  </a:t>
              </a:r>
              <a:r>
                <a:rPr lang="en-US" dirty="0" err="1" smtClean="0">
                  <a:solidFill>
                    <a:schemeClr val="tx2">
                      <a:alpha val="99000"/>
                    </a:schemeClr>
                  </a:solidFill>
                  <a:latin typeface="Segoe WP SemiLight"/>
                  <a:cs typeface="Segoe WP SemiLight"/>
                </a:rPr>
                <a:t>Utiliza</a:t>
              </a:r>
              <a:r>
                <a:rPr lang="en-US" dirty="0" smtClean="0">
                  <a:solidFill>
                    <a:schemeClr val="tx2">
                      <a:alpha val="99000"/>
                    </a:schemeClr>
                  </a:solidFill>
                  <a:latin typeface="Segoe WP SemiLight"/>
                  <a:cs typeface="Segoe WP SemiLight"/>
                </a:rPr>
                <a:t> el </a:t>
              </a:r>
              <a:r>
                <a:rPr lang="en-US" dirty="0" err="1" smtClean="0">
                  <a:solidFill>
                    <a:schemeClr val="tx2">
                      <a:alpha val="99000"/>
                    </a:schemeClr>
                  </a:solidFill>
                  <a:latin typeface="Segoe WP SemiLight"/>
                  <a:cs typeface="Segoe WP SemiLight"/>
                </a:rPr>
                <a:t>estilo</a:t>
              </a:r>
              <a:r>
                <a:rPr lang="en-US" dirty="0" smtClean="0">
                  <a:solidFill>
                    <a:schemeClr val="tx2">
                      <a:alpha val="99000"/>
                    </a:schemeClr>
                  </a:solidFill>
                  <a:latin typeface="Segoe WP SemiLight"/>
                  <a:cs typeface="Segoe WP SemiLight"/>
                </a:rPr>
                <a:t> visual Windows Phone</a:t>
              </a:r>
              <a:endParaRPr lang="en-US" dirty="0">
                <a:solidFill>
                  <a:schemeClr val="tx2">
                    <a:alpha val="99000"/>
                  </a:schemeClr>
                </a:solidFill>
                <a:latin typeface="Segoe WP SemiLight"/>
                <a:cs typeface="Segoe WP SemiLight"/>
              </a:endParaRPr>
            </a:p>
          </p:txBody>
        </p:sp>
        <p:sp>
          <p:nvSpPr>
            <p:cNvPr id="20" name="Rectangle 19"/>
            <p:cNvSpPr/>
            <p:nvPr/>
          </p:nvSpPr>
          <p:spPr bwMode="auto">
            <a:xfrm>
              <a:off x="5403272" y="4713424"/>
              <a:ext cx="6363116" cy="615553"/>
            </a:xfrm>
            <a:prstGeom prst="rect">
              <a:avLst/>
            </a:prstGeom>
            <a:solidFill>
              <a:schemeClr val="accent5"/>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25" name="Rectangle 24"/>
            <p:cNvSpPr/>
            <p:nvPr/>
          </p:nvSpPr>
          <p:spPr>
            <a:xfrm>
              <a:off x="5628904" y="4660920"/>
              <a:ext cx="5923648" cy="714041"/>
            </a:xfrm>
            <a:prstGeom prst="rect">
              <a:avLst/>
            </a:prstGeom>
          </p:spPr>
          <p:txBody>
            <a:bodyPr wrap="square">
              <a:spAutoFit/>
            </a:bodyPr>
            <a:lstStyle/>
            <a:p>
              <a:pPr>
                <a:lnSpc>
                  <a:spcPct val="90000"/>
                </a:lnSpc>
                <a:spcBef>
                  <a:spcPct val="20000"/>
                </a:spcBef>
                <a:buSzPct val="105000"/>
              </a:pPr>
              <a:r>
                <a:rPr lang="en-US" sz="1600" dirty="0" err="1" smtClean="0">
                  <a:solidFill>
                    <a:schemeClr val="tx2">
                      <a:alpha val="99000"/>
                    </a:schemeClr>
                  </a:solidFill>
                  <a:latin typeface="Segoe WP SemiLight"/>
                  <a:cs typeface="Segoe WP SemiLight"/>
                </a:rPr>
                <a:t>Suelen</a:t>
              </a:r>
              <a:r>
                <a:rPr lang="en-US" sz="1600" dirty="0" smtClean="0">
                  <a:solidFill>
                    <a:schemeClr val="tx2">
                      <a:alpha val="99000"/>
                    </a:schemeClr>
                  </a:solidFill>
                  <a:latin typeface="Segoe WP SemiLight"/>
                  <a:cs typeface="Segoe WP SemiLight"/>
                </a:rPr>
                <a:t> </a:t>
              </a:r>
              <a:r>
                <a:rPr lang="en-US" sz="1600" dirty="0" err="1" smtClean="0">
                  <a:solidFill>
                    <a:schemeClr val="tx2">
                      <a:alpha val="99000"/>
                    </a:schemeClr>
                  </a:solidFill>
                  <a:latin typeface="Segoe WP SemiLight"/>
                  <a:cs typeface="Segoe WP SemiLight"/>
                </a:rPr>
                <a:t>llegar</a:t>
              </a:r>
              <a:r>
                <a:rPr lang="en-US" sz="1600" dirty="0" smtClean="0">
                  <a:solidFill>
                    <a:schemeClr val="tx2">
                      <a:alpha val="99000"/>
                    </a:schemeClr>
                  </a:solidFill>
                  <a:latin typeface="Segoe WP SemiLight"/>
                  <a:cs typeface="Segoe WP SemiLight"/>
                </a:rPr>
                <a:t> al top </a:t>
              </a:r>
              <a:r>
                <a:rPr lang="en-US" sz="1600" dirty="0" err="1" smtClean="0">
                  <a:solidFill>
                    <a:schemeClr val="tx2">
                      <a:alpha val="99000"/>
                    </a:schemeClr>
                  </a:solidFill>
                  <a:latin typeface="Segoe WP SemiLight"/>
                  <a:cs typeface="Segoe WP SemiLight"/>
                </a:rPr>
                <a:t>normalmente</a:t>
              </a:r>
              <a:r>
                <a:rPr lang="en-US" sz="1600" dirty="0" smtClean="0">
                  <a:solidFill>
                    <a:schemeClr val="tx2">
                      <a:alpha val="99000"/>
                    </a:schemeClr>
                  </a:solidFill>
                  <a:latin typeface="Segoe WP SemiLight"/>
                  <a:cs typeface="Segoe WP SemiLight"/>
                </a:rPr>
                <a:t> App </a:t>
              </a:r>
              <a:r>
                <a:rPr lang="en-US" sz="1600" dirty="0" err="1" smtClean="0">
                  <a:solidFill>
                    <a:schemeClr val="tx2">
                      <a:alpha val="99000"/>
                    </a:schemeClr>
                  </a:solidFill>
                  <a:latin typeface="Segoe WP SemiLight"/>
                  <a:cs typeface="Segoe WP SemiLight"/>
                </a:rPr>
                <a:t>que</a:t>
              </a:r>
              <a:r>
                <a:rPr lang="en-US" sz="1600" dirty="0" smtClean="0">
                  <a:solidFill>
                    <a:schemeClr val="tx2">
                      <a:alpha val="99000"/>
                    </a:schemeClr>
                  </a:solidFill>
                  <a:latin typeface="Segoe WP SemiLight"/>
                  <a:cs typeface="Segoe WP SemiLight"/>
                </a:rPr>
                <a:t> lo </a:t>
              </a:r>
              <a:r>
                <a:rPr lang="en-US" sz="1600" dirty="0" err="1" smtClean="0">
                  <a:solidFill>
                    <a:schemeClr val="tx2">
                      <a:alpha val="99000"/>
                    </a:schemeClr>
                  </a:solidFill>
                  <a:latin typeface="Segoe WP SemiLight"/>
                  <a:cs typeface="Segoe WP SemiLight"/>
                </a:rPr>
                <a:t>hacen</a:t>
              </a:r>
              <a:r>
                <a:rPr lang="en-US" sz="1600" dirty="0" smtClean="0">
                  <a:solidFill>
                    <a:schemeClr val="tx2">
                      <a:alpha val="99000"/>
                    </a:schemeClr>
                  </a:solidFill>
                  <a:latin typeface="Segoe WP SemiLight"/>
                  <a:cs typeface="Segoe WP SemiLight"/>
                </a:rPr>
                <a:t>.</a:t>
              </a:r>
              <a:endParaRPr lang="en-US" sz="1600" dirty="0">
                <a:solidFill>
                  <a:schemeClr val="tx2">
                    <a:alpha val="99000"/>
                  </a:schemeClr>
                </a:solidFill>
                <a:latin typeface="Segoe WP SemiLight"/>
                <a:cs typeface="Segoe WP SemiLight"/>
              </a:endParaRPr>
            </a:p>
          </p:txBody>
        </p:sp>
      </p:grpSp>
    </p:spTree>
    <p:extLst>
      <p:ext uri="{BB962C8B-B14F-4D97-AF65-F5344CB8AC3E}">
        <p14:creationId xmlns:p14="http://schemas.microsoft.com/office/powerpoint/2010/main" val="146861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err="1"/>
              <a:t>Consejos</a:t>
            </a:r>
            <a:r>
              <a:rPr lang="en-US" dirty="0"/>
              <a:t> </a:t>
            </a:r>
            <a:r>
              <a:rPr lang="en-US" dirty="0" err="1"/>
              <a:t>para</a:t>
            </a:r>
            <a:r>
              <a:rPr lang="en-US" dirty="0"/>
              <a:t> </a:t>
            </a:r>
            <a:r>
              <a:rPr lang="en-US" dirty="0" err="1"/>
              <a:t>ganar</a:t>
            </a:r>
            <a:r>
              <a:rPr lang="en-US" dirty="0"/>
              <a:t> </a:t>
            </a:r>
            <a:r>
              <a:rPr lang="en-US" dirty="0" err="1"/>
              <a:t>más</a:t>
            </a:r>
            <a:r>
              <a:rPr lang="en-US" dirty="0"/>
              <a:t> </a:t>
            </a:r>
            <a:r>
              <a:rPr lang="en-US" dirty="0" err="1"/>
              <a:t>dinero</a:t>
            </a:r>
            <a:r>
              <a:rPr lang="en-US" dirty="0"/>
              <a:t> (</a:t>
            </a:r>
            <a:r>
              <a:rPr lang="en-US" dirty="0" smtClean="0"/>
              <a:t>2/2)</a:t>
            </a:r>
            <a:endParaRPr lang="en-US" dirty="0"/>
          </a:p>
        </p:txBody>
      </p:sp>
      <p:grpSp>
        <p:nvGrpSpPr>
          <p:cNvPr id="27" name="Group 26"/>
          <p:cNvGrpSpPr/>
          <p:nvPr/>
        </p:nvGrpSpPr>
        <p:grpSpPr>
          <a:xfrm>
            <a:off x="390526" y="1028648"/>
            <a:ext cx="8443889" cy="461665"/>
            <a:chOff x="507869" y="1375674"/>
            <a:chExt cx="11258519" cy="615554"/>
          </a:xfrm>
        </p:grpSpPr>
        <p:sp>
          <p:nvSpPr>
            <p:cNvPr id="3" name="Rectangle 2"/>
            <p:cNvSpPr/>
            <p:nvPr/>
          </p:nvSpPr>
          <p:spPr bwMode="auto">
            <a:xfrm>
              <a:off x="507869" y="1375674"/>
              <a:ext cx="4277255" cy="615554"/>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3"/>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8" name="Rectangle 7"/>
            <p:cNvSpPr/>
            <p:nvPr/>
          </p:nvSpPr>
          <p:spPr>
            <a:xfrm>
              <a:off x="667870" y="1483347"/>
              <a:ext cx="4854156" cy="461666"/>
            </a:xfrm>
            <a:prstGeom prst="rect">
              <a:avLst/>
            </a:prstGeom>
          </p:spPr>
          <p:txBody>
            <a:bodyPr wrap="square">
              <a:spAutoFit/>
            </a:bodyPr>
            <a:lstStyle/>
            <a:p>
              <a:pPr lvl="0">
                <a:lnSpc>
                  <a:spcPct val="90000"/>
                </a:lnSpc>
                <a:spcBef>
                  <a:spcPct val="20000"/>
                </a:spcBef>
                <a:buSzPct val="105000"/>
              </a:pPr>
              <a:r>
                <a:rPr lang="en-US" dirty="0">
                  <a:solidFill>
                    <a:schemeClr val="tx2">
                      <a:alpha val="99000"/>
                    </a:schemeClr>
                  </a:solidFill>
                  <a:latin typeface="Segoe WP SemiLight"/>
                  <a:cs typeface="Segoe WP SemiLight"/>
                </a:rPr>
                <a:t>6.  </a:t>
              </a:r>
              <a:r>
                <a:rPr lang="en-US" dirty="0" err="1" smtClean="0">
                  <a:solidFill>
                    <a:schemeClr val="tx2">
                      <a:alpha val="99000"/>
                    </a:schemeClr>
                  </a:solidFill>
                  <a:latin typeface="Segoe WP SemiLight"/>
                  <a:cs typeface="Segoe WP SemiLight"/>
                </a:rPr>
                <a:t>Publica</a:t>
              </a:r>
              <a:r>
                <a:rPr lang="en-US" dirty="0" smtClean="0">
                  <a:solidFill>
                    <a:schemeClr val="tx2">
                      <a:alpha val="99000"/>
                    </a:schemeClr>
                  </a:solidFill>
                  <a:latin typeface="Segoe WP SemiLight"/>
                  <a:cs typeface="Segoe WP SemiLight"/>
                </a:rPr>
                <a:t> </a:t>
              </a:r>
              <a:r>
                <a:rPr lang="en-US" dirty="0" err="1" smtClean="0">
                  <a:solidFill>
                    <a:schemeClr val="tx2">
                      <a:alpha val="99000"/>
                    </a:schemeClr>
                  </a:solidFill>
                  <a:latin typeface="Segoe WP SemiLight"/>
                  <a:cs typeface="Segoe WP SemiLight"/>
                </a:rPr>
                <a:t>Globalmente</a:t>
              </a:r>
              <a:endParaRPr lang="en-US" dirty="0">
                <a:solidFill>
                  <a:schemeClr val="tx2">
                    <a:alpha val="99000"/>
                  </a:schemeClr>
                </a:solidFill>
                <a:latin typeface="Segoe WP SemiLight"/>
                <a:cs typeface="Segoe WP SemiLight"/>
              </a:endParaRPr>
            </a:p>
          </p:txBody>
        </p:sp>
        <p:sp>
          <p:nvSpPr>
            <p:cNvPr id="16" name="Rectangle 15"/>
            <p:cNvSpPr/>
            <p:nvPr/>
          </p:nvSpPr>
          <p:spPr bwMode="auto">
            <a:xfrm>
              <a:off x="5403273" y="1377747"/>
              <a:ext cx="6363115" cy="572464"/>
            </a:xfrm>
            <a:prstGeom prst="rect">
              <a:avLst/>
            </a:prstGeom>
            <a:solidFill>
              <a:schemeClr val="accent1"/>
            </a:solidFill>
            <a:ln w="38100">
              <a:noFill/>
              <a:miter lim="800000"/>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lvl="0">
                <a:lnSpc>
                  <a:spcPct val="90000"/>
                </a:lnSpc>
                <a:spcBef>
                  <a:spcPct val="20000"/>
                </a:spcBef>
                <a:buSzPct val="90000"/>
              </a:pPr>
              <a:r>
                <a:rPr lang="en-US" sz="1600" dirty="0">
                  <a:gradFill>
                    <a:gsLst>
                      <a:gs pos="0">
                        <a:schemeClr val="tx1"/>
                      </a:gs>
                      <a:gs pos="100000">
                        <a:schemeClr val="tx1"/>
                      </a:gs>
                    </a:gsLst>
                    <a:lin ang="5400000" scaled="0"/>
                  </a:gradFill>
                  <a:latin typeface="Segoe WP SemiLight"/>
                  <a:cs typeface="Segoe WP SemiLight"/>
                </a:rPr>
                <a:t>  </a:t>
              </a:r>
              <a:r>
                <a:rPr lang="en-US" sz="1600" dirty="0" err="1" smtClean="0">
                  <a:solidFill>
                    <a:schemeClr val="tx2"/>
                  </a:solidFill>
                  <a:latin typeface="Segoe WP SemiLight"/>
                  <a:cs typeface="Segoe WP SemiLight"/>
                </a:rPr>
                <a:t>Crecimiento</a:t>
              </a:r>
              <a:r>
                <a:rPr lang="en-US" sz="1600" dirty="0" smtClean="0">
                  <a:solidFill>
                    <a:schemeClr val="tx2"/>
                  </a:solidFill>
                  <a:latin typeface="Segoe WP SemiLight"/>
                  <a:cs typeface="Segoe WP SemiLight"/>
                </a:rPr>
                <a:t> </a:t>
              </a:r>
              <a:r>
                <a:rPr lang="en-US" sz="1600" dirty="0" err="1" smtClean="0">
                  <a:solidFill>
                    <a:schemeClr val="tx2"/>
                  </a:solidFill>
                  <a:latin typeface="Segoe WP SemiLight"/>
                  <a:cs typeface="Segoe WP SemiLight"/>
                </a:rPr>
                <a:t>muy</a:t>
              </a:r>
              <a:r>
                <a:rPr lang="en-US" sz="1600" dirty="0" smtClean="0">
                  <a:solidFill>
                    <a:schemeClr val="tx2"/>
                  </a:solidFill>
                  <a:latin typeface="Segoe WP SemiLight"/>
                  <a:cs typeface="Segoe WP SemiLight"/>
                </a:rPr>
                <a:t> </a:t>
              </a:r>
              <a:r>
                <a:rPr lang="en-US" sz="1600" dirty="0" err="1" smtClean="0">
                  <a:solidFill>
                    <a:schemeClr val="tx2"/>
                  </a:solidFill>
                  <a:latin typeface="Segoe WP SemiLight"/>
                  <a:cs typeface="Segoe WP SemiLight"/>
                </a:rPr>
                <a:t>rápido</a:t>
              </a:r>
              <a:r>
                <a:rPr lang="en-US" sz="1600" dirty="0" smtClean="0">
                  <a:solidFill>
                    <a:schemeClr val="tx2"/>
                  </a:solidFill>
                  <a:latin typeface="Segoe WP SemiLight"/>
                  <a:cs typeface="Segoe WP SemiLight"/>
                </a:rPr>
                <a:t> en </a:t>
              </a:r>
              <a:r>
                <a:rPr lang="en-US" sz="1600" dirty="0" err="1" smtClean="0">
                  <a:solidFill>
                    <a:schemeClr val="tx2"/>
                  </a:solidFill>
                  <a:latin typeface="Segoe WP SemiLight"/>
                  <a:cs typeface="Segoe WP SemiLight"/>
                </a:rPr>
                <a:t>nuevos</a:t>
              </a:r>
              <a:r>
                <a:rPr lang="en-US" sz="1600" dirty="0" smtClean="0">
                  <a:solidFill>
                    <a:schemeClr val="tx2"/>
                  </a:solidFill>
                  <a:latin typeface="Segoe WP SemiLight"/>
                  <a:cs typeface="Segoe WP SemiLight"/>
                </a:rPr>
                <a:t> </a:t>
              </a:r>
              <a:r>
                <a:rPr lang="en-US" sz="1600" dirty="0" err="1" smtClean="0">
                  <a:solidFill>
                    <a:schemeClr val="tx2"/>
                  </a:solidFill>
                  <a:latin typeface="Segoe WP SemiLight"/>
                  <a:cs typeface="Segoe WP SemiLight"/>
                </a:rPr>
                <a:t>mercados</a:t>
              </a:r>
              <a:endParaRPr lang="en-US" sz="1600" dirty="0">
                <a:solidFill>
                  <a:schemeClr val="tx2"/>
                </a:solidFill>
                <a:latin typeface="Segoe WP SemiLight"/>
                <a:cs typeface="Segoe WP SemiLight"/>
              </a:endParaRPr>
            </a:p>
          </p:txBody>
        </p:sp>
        <p:sp>
          <p:nvSpPr>
            <p:cNvPr id="21" name="Rectangle 20"/>
            <p:cNvSpPr/>
            <p:nvPr/>
          </p:nvSpPr>
          <p:spPr>
            <a:xfrm>
              <a:off x="5628904" y="1483347"/>
              <a:ext cx="5926855" cy="461666"/>
            </a:xfrm>
            <a:prstGeom prst="rect">
              <a:avLst/>
            </a:prstGeom>
          </p:spPr>
          <p:txBody>
            <a:bodyPr wrap="square">
              <a:spAutoFit/>
            </a:bodyPr>
            <a:lstStyle/>
            <a:p>
              <a:pPr lvl="0">
                <a:lnSpc>
                  <a:spcPct val="90000"/>
                </a:lnSpc>
                <a:spcBef>
                  <a:spcPct val="20000"/>
                </a:spcBef>
                <a:buSzPct val="105000"/>
              </a:pPr>
              <a:endParaRPr lang="en-US" dirty="0">
                <a:solidFill>
                  <a:schemeClr val="tx1">
                    <a:alpha val="99000"/>
                  </a:schemeClr>
                </a:solidFill>
                <a:latin typeface="Segoe WP SemiLight"/>
                <a:cs typeface="Segoe WP SemiLight"/>
              </a:endParaRPr>
            </a:p>
          </p:txBody>
        </p:sp>
      </p:grpSp>
      <p:grpSp>
        <p:nvGrpSpPr>
          <p:cNvPr id="28" name="Group 27"/>
          <p:cNvGrpSpPr/>
          <p:nvPr/>
        </p:nvGrpSpPr>
        <p:grpSpPr>
          <a:xfrm>
            <a:off x="373660" y="1659894"/>
            <a:ext cx="8452322" cy="463222"/>
            <a:chOff x="496626" y="2213193"/>
            <a:chExt cx="11269761" cy="617630"/>
          </a:xfrm>
        </p:grpSpPr>
        <p:sp>
          <p:nvSpPr>
            <p:cNvPr id="4" name="Rectangle 3"/>
            <p:cNvSpPr/>
            <p:nvPr/>
          </p:nvSpPr>
          <p:spPr bwMode="auto">
            <a:xfrm>
              <a:off x="496626" y="2213193"/>
              <a:ext cx="4277254" cy="615554"/>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9" name="Rectangle 8"/>
            <p:cNvSpPr/>
            <p:nvPr/>
          </p:nvSpPr>
          <p:spPr>
            <a:xfrm>
              <a:off x="667870" y="2320866"/>
              <a:ext cx="4854157" cy="461666"/>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7.  </a:t>
              </a:r>
              <a:r>
                <a:rPr lang="en-US" dirty="0" err="1" smtClean="0">
                  <a:solidFill>
                    <a:schemeClr val="tx2">
                      <a:alpha val="99000"/>
                    </a:schemeClr>
                  </a:solidFill>
                  <a:latin typeface="Segoe WP SemiLight"/>
                  <a:cs typeface="Segoe WP SemiLight"/>
                </a:rPr>
                <a:t>Localiza</a:t>
              </a:r>
              <a:r>
                <a:rPr lang="en-US" dirty="0" smtClean="0">
                  <a:solidFill>
                    <a:schemeClr val="tx2">
                      <a:alpha val="99000"/>
                    </a:schemeClr>
                  </a:solidFill>
                  <a:latin typeface="Segoe WP SemiLight"/>
                  <a:cs typeface="Segoe WP SemiLight"/>
                </a:rPr>
                <a:t> con </a:t>
              </a:r>
              <a:r>
                <a:rPr lang="en-US" dirty="0" err="1" smtClean="0">
                  <a:solidFill>
                    <a:schemeClr val="tx2">
                      <a:alpha val="99000"/>
                    </a:schemeClr>
                  </a:solidFill>
                  <a:latin typeface="Segoe WP SemiLight"/>
                  <a:cs typeface="Segoe WP SemiLight"/>
                </a:rPr>
                <a:t>inteligencia</a:t>
              </a:r>
              <a:endParaRPr lang="en-US" dirty="0">
                <a:solidFill>
                  <a:schemeClr val="tx2">
                    <a:alpha val="99000"/>
                  </a:schemeClr>
                </a:solidFill>
                <a:latin typeface="Segoe WP SemiLight"/>
                <a:cs typeface="Segoe WP SemiLight"/>
              </a:endParaRPr>
            </a:p>
          </p:txBody>
        </p:sp>
        <p:sp>
          <p:nvSpPr>
            <p:cNvPr id="17" name="Rectangle 16"/>
            <p:cNvSpPr/>
            <p:nvPr/>
          </p:nvSpPr>
          <p:spPr bwMode="auto">
            <a:xfrm>
              <a:off x="5403272" y="2215269"/>
              <a:ext cx="6363115" cy="615554"/>
            </a:xfrm>
            <a:prstGeom prst="rect">
              <a:avLst/>
            </a:prstGeom>
            <a:solidFill>
              <a:schemeClr val="accent4"/>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22" name="Rectangle 21"/>
            <p:cNvSpPr/>
            <p:nvPr/>
          </p:nvSpPr>
          <p:spPr>
            <a:xfrm>
              <a:off x="5628904" y="2342642"/>
              <a:ext cx="5923648" cy="461666"/>
            </a:xfrm>
            <a:prstGeom prst="rect">
              <a:avLst/>
            </a:prstGeom>
          </p:spPr>
          <p:txBody>
            <a:bodyPr wrap="square">
              <a:spAutoFit/>
            </a:bodyPr>
            <a:lstStyle/>
            <a:p>
              <a:pPr>
                <a:lnSpc>
                  <a:spcPct val="90000"/>
                </a:lnSpc>
                <a:spcBef>
                  <a:spcPct val="20000"/>
                </a:spcBef>
                <a:buSzPct val="105000"/>
              </a:pPr>
              <a:r>
                <a:rPr lang="en-US" dirty="0" err="1" smtClean="0">
                  <a:solidFill>
                    <a:schemeClr val="tx2">
                      <a:alpha val="99000"/>
                    </a:schemeClr>
                  </a:solidFill>
                  <a:latin typeface="Segoe WP SemiLight"/>
                  <a:cs typeface="Segoe WP SemiLight"/>
                </a:rPr>
                <a:t>Idioma</a:t>
              </a:r>
              <a:r>
                <a:rPr lang="en-US" dirty="0" smtClean="0">
                  <a:solidFill>
                    <a:schemeClr val="tx2">
                      <a:alpha val="99000"/>
                    </a:schemeClr>
                  </a:solidFill>
                  <a:latin typeface="Segoe WP SemiLight"/>
                  <a:cs typeface="Segoe WP SemiLight"/>
                </a:rPr>
                <a:t>, </a:t>
              </a:r>
              <a:r>
                <a:rPr lang="en-US" dirty="0" err="1" smtClean="0">
                  <a:solidFill>
                    <a:schemeClr val="tx2">
                      <a:alpha val="99000"/>
                    </a:schemeClr>
                  </a:solidFill>
                  <a:latin typeface="Segoe WP SemiLight"/>
                  <a:cs typeface="Segoe WP SemiLight"/>
                </a:rPr>
                <a:t>monedas</a:t>
              </a:r>
              <a:r>
                <a:rPr lang="en-US" dirty="0" smtClean="0">
                  <a:solidFill>
                    <a:schemeClr val="tx2">
                      <a:alpha val="99000"/>
                    </a:schemeClr>
                  </a:solidFill>
                  <a:latin typeface="Segoe WP SemiLight"/>
                  <a:cs typeface="Segoe WP SemiLight"/>
                </a:rPr>
                <a:t>, </a:t>
              </a:r>
              <a:r>
                <a:rPr lang="en-US" dirty="0" err="1" smtClean="0">
                  <a:solidFill>
                    <a:schemeClr val="tx2">
                      <a:alpha val="99000"/>
                    </a:schemeClr>
                  </a:solidFill>
                  <a:latin typeface="Segoe WP SemiLight"/>
                  <a:cs typeface="Segoe WP SemiLight"/>
                </a:rPr>
                <a:t>símbolos</a:t>
              </a:r>
              <a:r>
                <a:rPr lang="en-US" dirty="0" smtClean="0">
                  <a:solidFill>
                    <a:schemeClr val="tx2">
                      <a:alpha val="99000"/>
                    </a:schemeClr>
                  </a:solidFill>
                  <a:latin typeface="Segoe WP SemiLight"/>
                  <a:cs typeface="Segoe WP SemiLight"/>
                </a:rPr>
                <a:t>…</a:t>
              </a:r>
              <a:endParaRPr lang="en-US" dirty="0">
                <a:solidFill>
                  <a:schemeClr val="tx2">
                    <a:alpha val="99000"/>
                  </a:schemeClr>
                </a:solidFill>
                <a:latin typeface="Segoe WP SemiLight"/>
                <a:cs typeface="Segoe WP SemiLight"/>
              </a:endParaRPr>
            </a:p>
          </p:txBody>
        </p:sp>
      </p:grpSp>
      <p:grpSp>
        <p:nvGrpSpPr>
          <p:cNvPr id="29" name="Group 28"/>
          <p:cNvGrpSpPr/>
          <p:nvPr/>
        </p:nvGrpSpPr>
        <p:grpSpPr>
          <a:xfrm>
            <a:off x="373660" y="2284436"/>
            <a:ext cx="8452322" cy="463220"/>
            <a:chOff x="496626" y="3045912"/>
            <a:chExt cx="11269762" cy="617627"/>
          </a:xfrm>
        </p:grpSpPr>
        <p:sp>
          <p:nvSpPr>
            <p:cNvPr id="5" name="Rectangle 4"/>
            <p:cNvSpPr/>
            <p:nvPr/>
          </p:nvSpPr>
          <p:spPr bwMode="auto">
            <a:xfrm>
              <a:off x="496626" y="3045912"/>
              <a:ext cx="4277254" cy="615554"/>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10" name="Rectangle 9"/>
            <p:cNvSpPr/>
            <p:nvPr/>
          </p:nvSpPr>
          <p:spPr>
            <a:xfrm>
              <a:off x="667870" y="3153585"/>
              <a:ext cx="4854156" cy="461666"/>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8.  </a:t>
              </a:r>
              <a:r>
                <a:rPr lang="en-US" dirty="0" err="1" smtClean="0">
                  <a:solidFill>
                    <a:schemeClr val="tx2">
                      <a:alpha val="99000"/>
                    </a:schemeClr>
                  </a:solidFill>
                  <a:latin typeface="Segoe WP SemiLight"/>
                  <a:cs typeface="Segoe WP SemiLight"/>
                </a:rPr>
                <a:t>Tamaño</a:t>
              </a:r>
              <a:r>
                <a:rPr lang="en-US" dirty="0" smtClean="0">
                  <a:solidFill>
                    <a:schemeClr val="tx2">
                      <a:alpha val="99000"/>
                    </a:schemeClr>
                  </a:solidFill>
                  <a:latin typeface="Segoe WP SemiLight"/>
                  <a:cs typeface="Segoe WP SemiLight"/>
                </a:rPr>
                <a:t> </a:t>
              </a:r>
              <a:r>
                <a:rPr lang="en-US" dirty="0" err="1" smtClean="0">
                  <a:solidFill>
                    <a:schemeClr val="tx2">
                      <a:alpha val="99000"/>
                    </a:schemeClr>
                  </a:solidFill>
                  <a:latin typeface="Segoe WP SemiLight"/>
                  <a:cs typeface="Segoe WP SemiLight"/>
                </a:rPr>
                <a:t>correcto</a:t>
              </a:r>
              <a:endParaRPr lang="en-US" dirty="0">
                <a:solidFill>
                  <a:schemeClr val="tx2">
                    <a:alpha val="99000"/>
                  </a:schemeClr>
                </a:solidFill>
                <a:latin typeface="Segoe WP SemiLight"/>
                <a:cs typeface="Segoe WP SemiLight"/>
              </a:endParaRPr>
            </a:p>
          </p:txBody>
        </p:sp>
        <p:sp>
          <p:nvSpPr>
            <p:cNvPr id="18" name="Rectangle 17"/>
            <p:cNvSpPr/>
            <p:nvPr/>
          </p:nvSpPr>
          <p:spPr bwMode="auto">
            <a:xfrm>
              <a:off x="5403272" y="3047985"/>
              <a:ext cx="6363116" cy="615554"/>
            </a:xfrm>
            <a:prstGeom prst="rect">
              <a:avLst/>
            </a:prstGeom>
            <a:solidFill>
              <a:schemeClr val="accent3"/>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23" name="Rectangle 22"/>
            <p:cNvSpPr/>
            <p:nvPr/>
          </p:nvSpPr>
          <p:spPr>
            <a:xfrm>
              <a:off x="5628904" y="3175361"/>
              <a:ext cx="5923648" cy="386431"/>
            </a:xfrm>
            <a:prstGeom prst="rect">
              <a:avLst/>
            </a:prstGeom>
          </p:spPr>
          <p:txBody>
            <a:bodyPr wrap="square">
              <a:spAutoFit/>
            </a:bodyPr>
            <a:lstStyle/>
            <a:p>
              <a:pPr>
                <a:lnSpc>
                  <a:spcPct val="90000"/>
                </a:lnSpc>
                <a:spcBef>
                  <a:spcPct val="20000"/>
                </a:spcBef>
                <a:buSzPct val="105000"/>
              </a:pPr>
              <a:r>
                <a:rPr lang="en-US" sz="1400" dirty="0" smtClean="0">
                  <a:solidFill>
                    <a:schemeClr val="tx2">
                      <a:alpha val="99000"/>
                    </a:schemeClr>
                  </a:solidFill>
                  <a:latin typeface="Segoe WP SemiLight"/>
                  <a:cs typeface="Segoe WP SemiLight"/>
                </a:rPr>
                <a:t>Las Apps &lt;90 </a:t>
              </a:r>
              <a:r>
                <a:rPr lang="en-US" sz="1400" dirty="0">
                  <a:solidFill>
                    <a:schemeClr val="tx2">
                      <a:alpha val="99000"/>
                    </a:schemeClr>
                  </a:solidFill>
                  <a:latin typeface="Segoe WP SemiLight"/>
                  <a:cs typeface="Segoe WP SemiLight"/>
                </a:rPr>
                <a:t>MB </a:t>
              </a:r>
              <a:r>
                <a:rPr lang="en-US" sz="1400" dirty="0" err="1" smtClean="0">
                  <a:solidFill>
                    <a:schemeClr val="tx2">
                      <a:alpha val="99000"/>
                    </a:schemeClr>
                  </a:solidFill>
                  <a:latin typeface="Segoe WP SemiLight"/>
                  <a:cs typeface="Segoe WP SemiLight"/>
                </a:rPr>
                <a:t>funcionan</a:t>
              </a:r>
              <a:r>
                <a:rPr lang="en-US" sz="1400" dirty="0" smtClean="0">
                  <a:solidFill>
                    <a:schemeClr val="tx2">
                      <a:alpha val="99000"/>
                    </a:schemeClr>
                  </a:solidFill>
                  <a:latin typeface="Segoe WP SemiLight"/>
                  <a:cs typeface="Segoe WP SemiLight"/>
                </a:rPr>
                <a:t> en </a:t>
              </a:r>
              <a:r>
                <a:rPr lang="en-US" sz="1400" dirty="0" err="1" smtClean="0">
                  <a:solidFill>
                    <a:schemeClr val="tx2">
                      <a:alpha val="99000"/>
                    </a:schemeClr>
                  </a:solidFill>
                  <a:latin typeface="Segoe WP SemiLight"/>
                  <a:cs typeface="Segoe WP SemiLight"/>
                </a:rPr>
                <a:t>todos</a:t>
              </a:r>
              <a:r>
                <a:rPr lang="en-US" sz="1400" dirty="0" smtClean="0">
                  <a:solidFill>
                    <a:schemeClr val="tx2">
                      <a:alpha val="99000"/>
                    </a:schemeClr>
                  </a:solidFill>
                  <a:latin typeface="Segoe WP SemiLight"/>
                  <a:cs typeface="Segoe WP SemiLight"/>
                </a:rPr>
                <a:t> los </a:t>
              </a:r>
              <a:r>
                <a:rPr lang="en-US" sz="1400" dirty="0" err="1" smtClean="0">
                  <a:solidFill>
                    <a:schemeClr val="tx2">
                      <a:alpha val="99000"/>
                    </a:schemeClr>
                  </a:solidFill>
                  <a:latin typeface="Segoe WP SemiLight"/>
                  <a:cs typeface="Segoe WP SemiLight"/>
                </a:rPr>
                <a:t>dispositivos</a:t>
              </a:r>
              <a:endParaRPr lang="en-US" sz="1400" dirty="0">
                <a:solidFill>
                  <a:schemeClr val="tx2">
                    <a:alpha val="99000"/>
                  </a:schemeClr>
                </a:solidFill>
                <a:latin typeface="Segoe WP SemiLight"/>
                <a:cs typeface="Segoe WP SemiLight"/>
              </a:endParaRPr>
            </a:p>
          </p:txBody>
        </p:sp>
      </p:grpSp>
      <p:grpSp>
        <p:nvGrpSpPr>
          <p:cNvPr id="30" name="Group 29"/>
          <p:cNvGrpSpPr/>
          <p:nvPr/>
        </p:nvGrpSpPr>
        <p:grpSpPr>
          <a:xfrm>
            <a:off x="373660" y="2908975"/>
            <a:ext cx="8452322" cy="463220"/>
            <a:chOff x="496626" y="3878631"/>
            <a:chExt cx="11269762" cy="617627"/>
          </a:xfrm>
        </p:grpSpPr>
        <p:sp>
          <p:nvSpPr>
            <p:cNvPr id="6" name="Rectangle 5"/>
            <p:cNvSpPr/>
            <p:nvPr/>
          </p:nvSpPr>
          <p:spPr bwMode="auto">
            <a:xfrm>
              <a:off x="496626" y="3878631"/>
              <a:ext cx="4277254" cy="615554"/>
            </a:xfrm>
            <a:prstGeom prst="rect">
              <a:avLst/>
            </a:prstGeom>
            <a:solidFill>
              <a:schemeClr val="accent6"/>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11" name="Rectangle 10"/>
            <p:cNvSpPr/>
            <p:nvPr/>
          </p:nvSpPr>
          <p:spPr>
            <a:xfrm>
              <a:off x="667870" y="3986304"/>
              <a:ext cx="4854156" cy="461666"/>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9.  </a:t>
              </a:r>
              <a:r>
                <a:rPr lang="en-US" dirty="0" err="1" smtClean="0">
                  <a:solidFill>
                    <a:schemeClr val="tx2">
                      <a:alpha val="99000"/>
                    </a:schemeClr>
                  </a:solidFill>
                  <a:latin typeface="Segoe WP SemiLight"/>
                  <a:cs typeface="Segoe WP SemiLight"/>
                </a:rPr>
                <a:t>Atiende</a:t>
              </a:r>
              <a:r>
                <a:rPr lang="en-US" dirty="0" smtClean="0">
                  <a:solidFill>
                    <a:schemeClr val="tx2">
                      <a:alpha val="99000"/>
                    </a:schemeClr>
                  </a:solidFill>
                  <a:latin typeface="Segoe WP SemiLight"/>
                  <a:cs typeface="Segoe WP SemiLight"/>
                </a:rPr>
                <a:t> el Feedback </a:t>
              </a:r>
              <a:endParaRPr lang="en-US" dirty="0">
                <a:solidFill>
                  <a:schemeClr val="tx2">
                    <a:alpha val="99000"/>
                  </a:schemeClr>
                </a:solidFill>
                <a:latin typeface="Segoe WP SemiLight"/>
                <a:cs typeface="Segoe WP SemiLight"/>
              </a:endParaRPr>
            </a:p>
          </p:txBody>
        </p:sp>
        <p:sp>
          <p:nvSpPr>
            <p:cNvPr id="19" name="Rectangle 18"/>
            <p:cNvSpPr/>
            <p:nvPr/>
          </p:nvSpPr>
          <p:spPr bwMode="auto">
            <a:xfrm>
              <a:off x="5403272" y="3880704"/>
              <a:ext cx="6363116" cy="615554"/>
            </a:xfrm>
            <a:prstGeom prst="rect">
              <a:avLst/>
            </a:prstGeom>
            <a:solidFill>
              <a:schemeClr val="accent6"/>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24" name="Rectangle 23"/>
            <p:cNvSpPr/>
            <p:nvPr/>
          </p:nvSpPr>
          <p:spPr>
            <a:xfrm>
              <a:off x="5628904" y="4008080"/>
              <a:ext cx="5923648" cy="424048"/>
            </a:xfrm>
            <a:prstGeom prst="rect">
              <a:avLst/>
            </a:prstGeom>
          </p:spPr>
          <p:txBody>
            <a:bodyPr wrap="square">
              <a:spAutoFit/>
            </a:bodyPr>
            <a:lstStyle/>
            <a:p>
              <a:pPr>
                <a:lnSpc>
                  <a:spcPct val="90000"/>
                </a:lnSpc>
                <a:spcBef>
                  <a:spcPct val="20000"/>
                </a:spcBef>
                <a:buSzPct val="105000"/>
              </a:pPr>
              <a:r>
                <a:rPr lang="en-US" sz="1600" dirty="0" err="1" smtClean="0">
                  <a:solidFill>
                    <a:schemeClr val="tx2">
                      <a:alpha val="99000"/>
                    </a:schemeClr>
                  </a:solidFill>
                  <a:latin typeface="Segoe WP SemiLight"/>
                  <a:cs typeface="Segoe WP SemiLight"/>
                </a:rPr>
                <a:t>Atiende</a:t>
              </a:r>
              <a:r>
                <a:rPr lang="en-US" sz="1600" dirty="0" smtClean="0">
                  <a:solidFill>
                    <a:schemeClr val="tx2">
                      <a:alpha val="99000"/>
                    </a:schemeClr>
                  </a:solidFill>
                  <a:latin typeface="Segoe WP SemiLight"/>
                  <a:cs typeface="Segoe WP SemiLight"/>
                </a:rPr>
                <a:t> a </a:t>
              </a:r>
              <a:r>
                <a:rPr lang="en-US" sz="1600" dirty="0" err="1" smtClean="0">
                  <a:solidFill>
                    <a:schemeClr val="tx2">
                      <a:alpha val="99000"/>
                    </a:schemeClr>
                  </a:solidFill>
                  <a:latin typeface="Segoe WP SemiLight"/>
                  <a:cs typeface="Segoe WP SemiLight"/>
                </a:rPr>
                <a:t>críticas</a:t>
              </a:r>
              <a:r>
                <a:rPr lang="en-US" sz="1600" dirty="0" smtClean="0">
                  <a:solidFill>
                    <a:schemeClr val="tx2">
                      <a:alpha val="99000"/>
                    </a:schemeClr>
                  </a:solidFill>
                  <a:latin typeface="Segoe WP SemiLight"/>
                  <a:cs typeface="Segoe WP SemiLight"/>
                </a:rPr>
                <a:t> y feedback y… </a:t>
              </a:r>
              <a:r>
                <a:rPr lang="en-US" sz="1600" dirty="0" err="1" smtClean="0">
                  <a:solidFill>
                    <a:schemeClr val="tx2">
                      <a:alpha val="99000"/>
                    </a:schemeClr>
                  </a:solidFill>
                  <a:latin typeface="Segoe WP SemiLight"/>
                  <a:cs typeface="Segoe WP SemiLight"/>
                </a:rPr>
                <a:t>responde</a:t>
              </a:r>
              <a:endParaRPr lang="en-US" sz="1600" dirty="0">
                <a:solidFill>
                  <a:schemeClr val="tx2">
                    <a:alpha val="99000"/>
                  </a:schemeClr>
                </a:solidFill>
                <a:latin typeface="Segoe WP SemiLight"/>
                <a:cs typeface="Segoe WP SemiLight"/>
              </a:endParaRPr>
            </a:p>
          </p:txBody>
        </p:sp>
      </p:grpSp>
      <p:grpSp>
        <p:nvGrpSpPr>
          <p:cNvPr id="31" name="Group 30"/>
          <p:cNvGrpSpPr/>
          <p:nvPr/>
        </p:nvGrpSpPr>
        <p:grpSpPr>
          <a:xfrm>
            <a:off x="373660" y="3533513"/>
            <a:ext cx="8452322" cy="463220"/>
            <a:chOff x="496626" y="4711351"/>
            <a:chExt cx="11269762" cy="617627"/>
          </a:xfrm>
        </p:grpSpPr>
        <p:sp>
          <p:nvSpPr>
            <p:cNvPr id="7" name="Rectangle 6"/>
            <p:cNvSpPr/>
            <p:nvPr/>
          </p:nvSpPr>
          <p:spPr bwMode="auto">
            <a:xfrm>
              <a:off x="496626" y="4711351"/>
              <a:ext cx="4277254" cy="615554"/>
            </a:xfrm>
            <a:prstGeom prst="rect">
              <a:avLst/>
            </a:prstGeom>
            <a:solidFill>
              <a:schemeClr val="accent5"/>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12" name="Rectangle 11"/>
            <p:cNvSpPr/>
            <p:nvPr/>
          </p:nvSpPr>
          <p:spPr>
            <a:xfrm>
              <a:off x="667870" y="4819024"/>
              <a:ext cx="4854156" cy="461666"/>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10.  </a:t>
              </a:r>
              <a:r>
                <a:rPr lang="en-US" dirty="0" err="1" smtClean="0">
                  <a:solidFill>
                    <a:schemeClr val="tx2">
                      <a:alpha val="99000"/>
                    </a:schemeClr>
                  </a:solidFill>
                  <a:latin typeface="Segoe WP SemiLight"/>
                  <a:cs typeface="Segoe WP SemiLight"/>
                </a:rPr>
                <a:t>Actualiza</a:t>
              </a:r>
              <a:r>
                <a:rPr lang="en-US" dirty="0" smtClean="0">
                  <a:solidFill>
                    <a:schemeClr val="tx2">
                      <a:alpha val="99000"/>
                    </a:schemeClr>
                  </a:solidFill>
                  <a:latin typeface="Segoe WP SemiLight"/>
                  <a:cs typeface="Segoe WP SemiLight"/>
                </a:rPr>
                <a:t> con </a:t>
              </a:r>
              <a:r>
                <a:rPr lang="en-US" dirty="0" err="1" smtClean="0">
                  <a:solidFill>
                    <a:schemeClr val="tx2">
                      <a:alpha val="99000"/>
                    </a:schemeClr>
                  </a:solidFill>
                  <a:latin typeface="Segoe WP SemiLight"/>
                  <a:cs typeface="Segoe WP SemiLight"/>
                </a:rPr>
                <a:t>frecuencia</a:t>
              </a:r>
              <a:endParaRPr lang="en-US" dirty="0">
                <a:solidFill>
                  <a:schemeClr val="tx2">
                    <a:alpha val="99000"/>
                  </a:schemeClr>
                </a:solidFill>
                <a:latin typeface="Segoe WP SemiLight"/>
                <a:cs typeface="Segoe WP SemiLight"/>
              </a:endParaRPr>
            </a:p>
          </p:txBody>
        </p:sp>
        <p:sp>
          <p:nvSpPr>
            <p:cNvPr id="20" name="Rectangle 19"/>
            <p:cNvSpPr/>
            <p:nvPr/>
          </p:nvSpPr>
          <p:spPr bwMode="auto">
            <a:xfrm>
              <a:off x="5403272" y="4713424"/>
              <a:ext cx="6363116" cy="615554"/>
            </a:xfrm>
            <a:prstGeom prst="rect">
              <a:avLst/>
            </a:prstGeom>
            <a:solidFill>
              <a:schemeClr val="accent5"/>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lvl="0">
                <a:lnSpc>
                  <a:spcPct val="90000"/>
                </a:lnSpc>
                <a:spcBef>
                  <a:spcPct val="20000"/>
                </a:spcBef>
                <a:buSzPct val="90000"/>
              </a:pPr>
              <a:endParaRPr lang="en-US" dirty="0">
                <a:gradFill>
                  <a:gsLst>
                    <a:gs pos="0">
                      <a:schemeClr val="tx1"/>
                    </a:gs>
                    <a:gs pos="100000">
                      <a:schemeClr val="tx1"/>
                    </a:gs>
                  </a:gsLst>
                  <a:lin ang="5400000" scaled="0"/>
                </a:gradFill>
                <a:latin typeface="Segoe WP SemiLight"/>
                <a:cs typeface="Segoe WP SemiLight"/>
              </a:endParaRPr>
            </a:p>
          </p:txBody>
        </p:sp>
        <p:sp>
          <p:nvSpPr>
            <p:cNvPr id="25" name="Rectangle 24"/>
            <p:cNvSpPr/>
            <p:nvPr/>
          </p:nvSpPr>
          <p:spPr>
            <a:xfrm>
              <a:off x="5628904" y="4840800"/>
              <a:ext cx="5923648" cy="386431"/>
            </a:xfrm>
            <a:prstGeom prst="rect">
              <a:avLst/>
            </a:prstGeom>
          </p:spPr>
          <p:txBody>
            <a:bodyPr wrap="square">
              <a:spAutoFit/>
            </a:bodyPr>
            <a:lstStyle/>
            <a:p>
              <a:pPr>
                <a:lnSpc>
                  <a:spcPct val="90000"/>
                </a:lnSpc>
                <a:spcBef>
                  <a:spcPct val="20000"/>
                </a:spcBef>
                <a:buSzPct val="105000"/>
              </a:pPr>
              <a:r>
                <a:rPr lang="en-US" sz="1400" dirty="0" smtClean="0">
                  <a:solidFill>
                    <a:schemeClr val="tx2">
                      <a:alpha val="99000"/>
                    </a:schemeClr>
                  </a:solidFill>
                  <a:latin typeface="Segoe WP SemiLight"/>
                  <a:cs typeface="Segoe WP SemiLight"/>
                </a:rPr>
                <a:t>Las Apps del Top 50 se </a:t>
              </a:r>
              <a:r>
                <a:rPr lang="en-US" sz="1400" dirty="0" err="1" smtClean="0">
                  <a:solidFill>
                    <a:schemeClr val="tx2">
                      <a:alpha val="99000"/>
                    </a:schemeClr>
                  </a:solidFill>
                  <a:latin typeface="Segoe WP SemiLight"/>
                  <a:cs typeface="Segoe WP SemiLight"/>
                </a:rPr>
                <a:t>actualizan</a:t>
              </a:r>
              <a:r>
                <a:rPr lang="en-US" sz="1400" dirty="0" smtClean="0">
                  <a:solidFill>
                    <a:schemeClr val="tx2">
                      <a:alpha val="99000"/>
                    </a:schemeClr>
                  </a:solidFill>
                  <a:latin typeface="Segoe WP SemiLight"/>
                  <a:cs typeface="Segoe WP SemiLight"/>
                </a:rPr>
                <a:t> </a:t>
              </a:r>
              <a:r>
                <a:rPr lang="en-US" sz="1400" dirty="0" err="1" smtClean="0">
                  <a:solidFill>
                    <a:schemeClr val="tx2">
                      <a:alpha val="99000"/>
                    </a:schemeClr>
                  </a:solidFill>
                  <a:latin typeface="Segoe WP SemiLight"/>
                  <a:cs typeface="Segoe WP SemiLight"/>
                </a:rPr>
                <a:t>cada</a:t>
              </a:r>
              <a:r>
                <a:rPr lang="en-US" sz="1400" dirty="0" smtClean="0">
                  <a:solidFill>
                    <a:schemeClr val="tx2">
                      <a:alpha val="99000"/>
                    </a:schemeClr>
                  </a:solidFill>
                  <a:latin typeface="Segoe WP SemiLight"/>
                  <a:cs typeface="Segoe WP SemiLight"/>
                </a:rPr>
                <a:t> 2-3 </a:t>
              </a:r>
              <a:r>
                <a:rPr lang="en-US" sz="1400" dirty="0" err="1" smtClean="0">
                  <a:solidFill>
                    <a:schemeClr val="tx2">
                      <a:alpha val="99000"/>
                    </a:schemeClr>
                  </a:solidFill>
                  <a:latin typeface="Segoe WP SemiLight"/>
                  <a:cs typeface="Segoe WP SemiLight"/>
                </a:rPr>
                <a:t>meses</a:t>
              </a:r>
              <a:r>
                <a:rPr lang="en-US" sz="1400" dirty="0" smtClean="0">
                  <a:solidFill>
                    <a:schemeClr val="tx2">
                      <a:alpha val="99000"/>
                    </a:schemeClr>
                  </a:solidFill>
                  <a:latin typeface="Segoe WP SemiLight"/>
                  <a:cs typeface="Segoe WP SemiLight"/>
                </a:rPr>
                <a:t>.</a:t>
              </a:r>
              <a:endParaRPr lang="en-US" sz="1400" dirty="0">
                <a:solidFill>
                  <a:schemeClr val="tx2">
                    <a:alpha val="99000"/>
                  </a:schemeClr>
                </a:solidFill>
                <a:latin typeface="Segoe WP SemiLight"/>
                <a:cs typeface="Segoe WP SemiLight"/>
              </a:endParaRPr>
            </a:p>
          </p:txBody>
        </p:sp>
      </p:grpSp>
      <p:grpSp>
        <p:nvGrpSpPr>
          <p:cNvPr id="33" name="Group 32"/>
          <p:cNvGrpSpPr/>
          <p:nvPr/>
        </p:nvGrpSpPr>
        <p:grpSpPr>
          <a:xfrm>
            <a:off x="387948" y="4162162"/>
            <a:ext cx="8452322" cy="463222"/>
            <a:chOff x="496626" y="4711351"/>
            <a:chExt cx="11269761" cy="617630"/>
          </a:xfrm>
        </p:grpSpPr>
        <p:sp>
          <p:nvSpPr>
            <p:cNvPr id="34" name="Rectangle 33"/>
            <p:cNvSpPr/>
            <p:nvPr/>
          </p:nvSpPr>
          <p:spPr bwMode="auto">
            <a:xfrm>
              <a:off x="496626" y="4711351"/>
              <a:ext cx="4277254" cy="615554"/>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marL="345281" indent="-345281">
                <a:lnSpc>
                  <a:spcPct val="90000"/>
                </a:lnSpc>
                <a:spcBef>
                  <a:spcPct val="20000"/>
                </a:spcBef>
                <a:buSzPct val="90000"/>
                <a:buBlip>
                  <a:blip r:embed="rId4"/>
                </a:buBlip>
              </a:pPr>
              <a:endParaRPr lang="en-US" dirty="0">
                <a:gradFill>
                  <a:gsLst>
                    <a:gs pos="0">
                      <a:schemeClr val="tx1"/>
                    </a:gs>
                    <a:gs pos="100000">
                      <a:schemeClr val="tx1"/>
                    </a:gs>
                  </a:gsLst>
                  <a:lin ang="5400000" scaled="0"/>
                </a:gradFill>
                <a:latin typeface="Segoe WP SemiLight"/>
                <a:cs typeface="Segoe WP SemiLight"/>
              </a:endParaRPr>
            </a:p>
          </p:txBody>
        </p:sp>
        <p:sp>
          <p:nvSpPr>
            <p:cNvPr id="35" name="Rectangle 34"/>
            <p:cNvSpPr/>
            <p:nvPr/>
          </p:nvSpPr>
          <p:spPr>
            <a:xfrm>
              <a:off x="667870" y="4819024"/>
              <a:ext cx="4854157" cy="461666"/>
            </a:xfrm>
            <a:prstGeom prst="rect">
              <a:avLst/>
            </a:prstGeom>
          </p:spPr>
          <p:txBody>
            <a:bodyPr wrap="square">
              <a:spAutoFit/>
            </a:bodyPr>
            <a:lstStyle/>
            <a:p>
              <a:pPr>
                <a:lnSpc>
                  <a:spcPct val="90000"/>
                </a:lnSpc>
                <a:spcBef>
                  <a:spcPct val="20000"/>
                </a:spcBef>
                <a:buSzPct val="105000"/>
              </a:pPr>
              <a:r>
                <a:rPr lang="en-US" dirty="0">
                  <a:solidFill>
                    <a:schemeClr val="tx2">
                      <a:alpha val="99000"/>
                    </a:schemeClr>
                  </a:solidFill>
                  <a:latin typeface="Segoe WP SemiLight"/>
                  <a:cs typeface="Segoe WP SemiLight"/>
                </a:rPr>
                <a:t>11.  </a:t>
              </a:r>
              <a:r>
                <a:rPr lang="en-US" dirty="0" err="1" smtClean="0">
                  <a:solidFill>
                    <a:schemeClr val="tx2">
                      <a:alpha val="99000"/>
                    </a:schemeClr>
                  </a:solidFill>
                  <a:latin typeface="Segoe WP SemiLight"/>
                  <a:cs typeface="Segoe WP SemiLight"/>
                </a:rPr>
                <a:t>Cuida</a:t>
              </a:r>
              <a:r>
                <a:rPr lang="en-US" dirty="0" smtClean="0">
                  <a:solidFill>
                    <a:schemeClr val="tx2">
                      <a:alpha val="99000"/>
                    </a:schemeClr>
                  </a:solidFill>
                  <a:latin typeface="Segoe WP SemiLight"/>
                  <a:cs typeface="Segoe WP SemiLight"/>
                </a:rPr>
                <a:t> la </a:t>
              </a:r>
              <a:r>
                <a:rPr lang="en-US" dirty="0" err="1" smtClean="0">
                  <a:solidFill>
                    <a:schemeClr val="tx2">
                      <a:alpha val="99000"/>
                    </a:schemeClr>
                  </a:solidFill>
                  <a:latin typeface="Segoe WP SemiLight"/>
                  <a:cs typeface="Segoe WP SemiLight"/>
                </a:rPr>
                <a:t>calidad</a:t>
              </a:r>
              <a:endParaRPr lang="en-US" dirty="0">
                <a:solidFill>
                  <a:schemeClr val="tx2">
                    <a:alpha val="99000"/>
                  </a:schemeClr>
                </a:solidFill>
                <a:latin typeface="Segoe WP SemiLight"/>
                <a:cs typeface="Segoe WP SemiLight"/>
              </a:endParaRPr>
            </a:p>
          </p:txBody>
        </p:sp>
        <p:sp>
          <p:nvSpPr>
            <p:cNvPr id="36" name="Rectangle 35"/>
            <p:cNvSpPr/>
            <p:nvPr/>
          </p:nvSpPr>
          <p:spPr bwMode="auto">
            <a:xfrm>
              <a:off x="5403272" y="4713427"/>
              <a:ext cx="6363115" cy="615554"/>
            </a:xfrm>
            <a:prstGeom prst="rect">
              <a:avLst/>
            </a:prstGeom>
            <a:solidFill>
              <a:schemeClr val="accent2"/>
            </a:solidFill>
            <a:ln w="38100">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68577" tIns="102870" rIns="68577" bIns="102870" numCol="1" rtlCol="0" anchor="t" anchorCtr="0" compatLnSpc="1">
              <a:prstTxWarp prst="textNoShape">
                <a:avLst/>
              </a:prstTxWarp>
              <a:spAutoFit/>
            </a:bodyPr>
            <a:lstStyle/>
            <a:p>
              <a:pPr lvl="0">
                <a:lnSpc>
                  <a:spcPct val="90000"/>
                </a:lnSpc>
                <a:spcBef>
                  <a:spcPct val="20000"/>
                </a:spcBef>
                <a:buSzPct val="90000"/>
              </a:pPr>
              <a:endParaRPr lang="en-US" dirty="0">
                <a:gradFill>
                  <a:gsLst>
                    <a:gs pos="0">
                      <a:schemeClr val="tx1"/>
                    </a:gs>
                    <a:gs pos="100000">
                      <a:schemeClr val="tx1"/>
                    </a:gs>
                  </a:gsLst>
                  <a:lin ang="5400000" scaled="0"/>
                </a:gradFill>
                <a:latin typeface="Segoe WP SemiLight"/>
                <a:cs typeface="Segoe WP SemiLight"/>
              </a:endParaRPr>
            </a:p>
          </p:txBody>
        </p:sp>
        <p:sp>
          <p:nvSpPr>
            <p:cNvPr id="37" name="Rectangle 36"/>
            <p:cNvSpPr/>
            <p:nvPr/>
          </p:nvSpPr>
          <p:spPr>
            <a:xfrm>
              <a:off x="5628904" y="4840800"/>
              <a:ext cx="5923648" cy="461666"/>
            </a:xfrm>
            <a:prstGeom prst="rect">
              <a:avLst/>
            </a:prstGeom>
          </p:spPr>
          <p:txBody>
            <a:bodyPr wrap="square">
              <a:spAutoFit/>
            </a:bodyPr>
            <a:lstStyle/>
            <a:p>
              <a:pPr>
                <a:lnSpc>
                  <a:spcPct val="90000"/>
                </a:lnSpc>
                <a:spcBef>
                  <a:spcPct val="20000"/>
                </a:spcBef>
                <a:buSzPct val="105000"/>
              </a:pPr>
              <a:r>
                <a:rPr lang="en-US" dirty="0" smtClean="0">
                  <a:solidFill>
                    <a:schemeClr val="tx2">
                      <a:alpha val="99000"/>
                    </a:schemeClr>
                  </a:solidFill>
                  <a:latin typeface="Segoe WP SemiLight"/>
                  <a:cs typeface="Segoe WP SemiLight"/>
                </a:rPr>
                <a:t>Sin bugs, </a:t>
              </a:r>
              <a:r>
                <a:rPr lang="en-US" dirty="0" err="1" smtClean="0">
                  <a:solidFill>
                    <a:schemeClr val="tx2">
                      <a:alpha val="99000"/>
                    </a:schemeClr>
                  </a:solidFill>
                  <a:latin typeface="Segoe WP SemiLight"/>
                  <a:cs typeface="Segoe WP SemiLight"/>
                </a:rPr>
                <a:t>cuida</a:t>
              </a:r>
              <a:r>
                <a:rPr lang="en-US" dirty="0" smtClean="0">
                  <a:solidFill>
                    <a:schemeClr val="tx2">
                      <a:alpha val="99000"/>
                    </a:schemeClr>
                  </a:solidFill>
                  <a:latin typeface="Segoe WP SemiLight"/>
                  <a:cs typeface="Segoe WP SemiLight"/>
                </a:rPr>
                <a:t> la </a:t>
              </a:r>
              <a:r>
                <a:rPr lang="en-US" dirty="0" err="1" smtClean="0">
                  <a:solidFill>
                    <a:schemeClr val="tx2">
                      <a:alpha val="99000"/>
                    </a:schemeClr>
                  </a:solidFill>
                  <a:latin typeface="Segoe WP SemiLight"/>
                  <a:cs typeface="Segoe WP SemiLight"/>
                </a:rPr>
                <a:t>experiencia</a:t>
              </a:r>
              <a:r>
                <a:rPr lang="en-US" dirty="0" smtClean="0">
                  <a:solidFill>
                    <a:schemeClr val="tx2">
                      <a:alpha val="99000"/>
                    </a:schemeClr>
                  </a:solidFill>
                  <a:latin typeface="Segoe WP SemiLight"/>
                  <a:cs typeface="Segoe WP SemiLight"/>
                </a:rPr>
                <a:t>.</a:t>
              </a:r>
              <a:endParaRPr lang="en-US" dirty="0">
                <a:solidFill>
                  <a:schemeClr val="tx2">
                    <a:alpha val="99000"/>
                  </a:schemeClr>
                </a:solidFill>
                <a:latin typeface="Segoe WP SemiLight"/>
                <a:cs typeface="Segoe WP SemiLight"/>
              </a:endParaRPr>
            </a:p>
          </p:txBody>
        </p:sp>
      </p:grpSp>
      <p:sp>
        <p:nvSpPr>
          <p:cNvPr id="14" name="Rectangle 13"/>
          <p:cNvSpPr/>
          <p:nvPr/>
        </p:nvSpPr>
        <p:spPr>
          <a:xfrm>
            <a:off x="2394527" y="5133588"/>
            <a:ext cx="4119333" cy="300082"/>
          </a:xfrm>
          <a:prstGeom prst="rect">
            <a:avLst/>
          </a:prstGeom>
        </p:spPr>
        <p:txBody>
          <a:bodyPr wrap="none">
            <a:spAutoFit/>
          </a:bodyPr>
          <a:lstStyle/>
          <a:p>
            <a:r>
              <a:rPr lang="en-US" sz="1350" dirty="0"/>
              <a:t> bugs, fast app switching, engaging user experience</a:t>
            </a:r>
          </a:p>
        </p:txBody>
      </p:sp>
    </p:spTree>
    <p:extLst>
      <p:ext uri="{BB962C8B-B14F-4D97-AF65-F5344CB8AC3E}">
        <p14:creationId xmlns:p14="http://schemas.microsoft.com/office/powerpoint/2010/main" val="25753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200" y="3482339"/>
            <a:ext cx="8229600" cy="1018223"/>
          </a:xfrm>
        </p:spPr>
        <p:txBody>
          <a:bodyPr/>
          <a:lstStyle/>
          <a:p>
            <a:r>
              <a:rPr lang="en-GB" dirty="0" err="1" smtClean="0">
                <a:latin typeface="Segoe WP SemiLight"/>
                <a:cs typeface="Segoe WP SemiLight"/>
              </a:rPr>
              <a:t>Podemos</a:t>
            </a:r>
            <a:r>
              <a:rPr lang="en-GB" dirty="0" smtClean="0">
                <a:latin typeface="Segoe WP SemiLight"/>
                <a:cs typeface="Segoe WP SemiLight"/>
              </a:rPr>
              <a:t> </a:t>
            </a:r>
            <a:r>
              <a:rPr lang="en-GB" dirty="0" err="1" smtClean="0">
                <a:latin typeface="Segoe WP SemiLight"/>
                <a:cs typeface="Segoe WP SemiLight"/>
              </a:rPr>
              <a:t>obtener</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gran </a:t>
            </a:r>
            <a:r>
              <a:rPr lang="en-GB" dirty="0" err="1" smtClean="0">
                <a:latin typeface="Segoe WP SemiLight"/>
                <a:cs typeface="Segoe WP SemiLight"/>
              </a:rPr>
              <a:t>cantidad</a:t>
            </a:r>
            <a:r>
              <a:rPr lang="en-GB" dirty="0" smtClean="0">
                <a:latin typeface="Segoe WP SemiLight"/>
                <a:cs typeface="Segoe WP SemiLight"/>
              </a:rPr>
              <a:t> de </a:t>
            </a:r>
            <a:r>
              <a:rPr lang="en-GB" dirty="0" err="1" smtClean="0">
                <a:latin typeface="Segoe WP SemiLight"/>
                <a:cs typeface="Segoe WP SemiLight"/>
              </a:rPr>
              <a:t>información</a:t>
            </a:r>
            <a:r>
              <a:rPr lang="en-GB" dirty="0" smtClean="0">
                <a:latin typeface="Segoe WP SemiLight"/>
                <a:cs typeface="Segoe WP SemiLight"/>
              </a:rPr>
              <a:t> </a:t>
            </a:r>
            <a:r>
              <a:rPr lang="en-GB" dirty="0" err="1" smtClean="0">
                <a:latin typeface="Segoe WP SemiLight"/>
                <a:cs typeface="Segoe WP SemiLight"/>
              </a:rPr>
              <a:t>útil</a:t>
            </a:r>
            <a:r>
              <a:rPr lang="en-GB" dirty="0" smtClean="0">
                <a:latin typeface="Segoe WP SemiLight"/>
                <a:cs typeface="Segoe WP SemiLight"/>
              </a:rPr>
              <a:t> con </a:t>
            </a:r>
            <a:r>
              <a:rPr lang="en-GB" dirty="0" err="1" smtClean="0">
                <a:latin typeface="Segoe WP SemiLight"/>
                <a:cs typeface="Segoe WP SemiLight"/>
              </a:rPr>
              <a:t>esta</a:t>
            </a:r>
            <a:r>
              <a:rPr lang="en-GB" dirty="0" smtClean="0">
                <a:latin typeface="Segoe WP SemiLight"/>
                <a:cs typeface="Segoe WP SemiLight"/>
              </a:rPr>
              <a:t> </a:t>
            </a:r>
            <a:r>
              <a:rPr lang="en-GB" dirty="0" err="1" smtClean="0">
                <a:latin typeface="Segoe WP SemiLight"/>
                <a:cs typeface="Segoe WP SemiLight"/>
              </a:rPr>
              <a:t>herramienta</a:t>
            </a:r>
            <a:r>
              <a:rPr lang="en-GB" dirty="0" smtClean="0">
                <a:latin typeface="Segoe WP SemiLight"/>
                <a:cs typeface="Segoe WP SemiLight"/>
              </a:rPr>
              <a:t>.</a:t>
            </a:r>
          </a:p>
          <a:p>
            <a:r>
              <a:rPr lang="en-GB" dirty="0" err="1" smtClean="0">
                <a:latin typeface="Segoe WP SemiLight"/>
                <a:cs typeface="Segoe WP SemiLight"/>
              </a:rPr>
              <a:t>Puedes</a:t>
            </a:r>
            <a:r>
              <a:rPr lang="en-GB" dirty="0" smtClean="0">
                <a:latin typeface="Segoe WP SemiLight"/>
                <a:cs typeface="Segoe WP SemiLight"/>
              </a:rPr>
              <a:t> </a:t>
            </a:r>
            <a:r>
              <a:rPr lang="en-GB" dirty="0" err="1" smtClean="0">
                <a:latin typeface="Segoe WP SemiLight"/>
                <a:cs typeface="Segoe WP SemiLight"/>
              </a:rPr>
              <a:t>centrarte</a:t>
            </a:r>
            <a:r>
              <a:rPr lang="en-GB" dirty="0" smtClean="0">
                <a:latin typeface="Segoe WP SemiLight"/>
                <a:cs typeface="Segoe WP SemiLight"/>
              </a:rPr>
              <a:t> en el </a:t>
            </a:r>
            <a:r>
              <a:rPr lang="en-GB" dirty="0" err="1" smtClean="0">
                <a:latin typeface="Segoe WP SemiLight"/>
                <a:cs typeface="Segoe WP SemiLight"/>
              </a:rPr>
              <a:t>uso</a:t>
            </a:r>
            <a:r>
              <a:rPr lang="en-GB" dirty="0" smtClean="0">
                <a:latin typeface="Segoe WP SemiLight"/>
                <a:cs typeface="Segoe WP SemiLight"/>
              </a:rPr>
              <a:t> de </a:t>
            </a:r>
            <a:r>
              <a:rPr lang="en-GB" dirty="0" err="1" smtClean="0">
                <a:latin typeface="Segoe WP SemiLight"/>
                <a:cs typeface="Segoe WP SemiLight"/>
              </a:rPr>
              <a:t>memoria</a:t>
            </a:r>
            <a:r>
              <a:rPr lang="en-GB" dirty="0" smtClean="0">
                <a:latin typeface="Segoe WP SemiLight"/>
                <a:cs typeface="Segoe WP SemiLight"/>
              </a:rPr>
              <a:t> o en la </a:t>
            </a:r>
            <a:r>
              <a:rPr lang="en-GB" dirty="0" err="1" smtClean="0">
                <a:latin typeface="Segoe WP SemiLight"/>
                <a:cs typeface="Segoe WP SemiLight"/>
              </a:rPr>
              <a:t>velocidad</a:t>
            </a:r>
            <a:r>
              <a:rPr lang="en-GB" dirty="0" smtClean="0">
                <a:latin typeface="Segoe WP SemiLight"/>
                <a:cs typeface="Segoe WP SemiLight"/>
              </a:rPr>
              <a:t> de </a:t>
            </a:r>
            <a:r>
              <a:rPr lang="en-GB" dirty="0" err="1" smtClean="0">
                <a:latin typeface="Segoe WP SemiLight"/>
                <a:cs typeface="Segoe WP SemiLight"/>
              </a:rPr>
              <a:t>ejecución</a:t>
            </a:r>
            <a:r>
              <a:rPr lang="en-GB" dirty="0" smtClean="0">
                <a:latin typeface="Segoe WP SemiLight"/>
                <a:cs typeface="Segoe WP SemiLight"/>
              </a:rPr>
              <a:t> de la </a:t>
            </a:r>
            <a:r>
              <a:rPr lang="en-GB" dirty="0" err="1" smtClean="0">
                <a:latin typeface="Segoe WP SemiLight"/>
                <a:cs typeface="Segoe WP SemiLight"/>
              </a:rPr>
              <a:t>aplicación</a:t>
            </a:r>
            <a:r>
              <a:rPr lang="en-GB" dirty="0" smtClean="0">
                <a:latin typeface="Segoe WP SemiLight"/>
                <a:cs typeface="Segoe WP SemiLight"/>
              </a:rPr>
              <a:t>.</a:t>
            </a:r>
            <a:endParaRPr lang="en-GB" dirty="0">
              <a:latin typeface="Segoe WP SemiLight"/>
              <a:cs typeface="Segoe WP SemiLight"/>
            </a:endParaRPr>
          </a:p>
          <a:p>
            <a:endParaRPr lang="en-GB" dirty="0">
              <a:latin typeface="Segoe WP SemiLight"/>
              <a:cs typeface="Segoe WP SemiLight"/>
            </a:endParaRPr>
          </a:p>
        </p:txBody>
      </p:sp>
      <p:sp>
        <p:nvSpPr>
          <p:cNvPr id="2" name="Title 1"/>
          <p:cNvSpPr>
            <a:spLocks noGrp="1"/>
          </p:cNvSpPr>
          <p:nvPr>
            <p:ph type="title"/>
          </p:nvPr>
        </p:nvSpPr>
        <p:spPr>
          <a:xfrm>
            <a:off x="457200" y="401955"/>
            <a:ext cx="8229600" cy="384721"/>
          </a:xfrm>
        </p:spPr>
        <p:txBody>
          <a:bodyPr/>
          <a:lstStyle/>
          <a:p>
            <a:r>
              <a:rPr lang="en-GB" dirty="0" err="1" smtClean="0"/>
              <a:t>Análisis</a:t>
            </a:r>
            <a:r>
              <a:rPr lang="en-GB" dirty="0" smtClean="0"/>
              <a:t> de </a:t>
            </a:r>
            <a:r>
              <a:rPr lang="en-GB" dirty="0" err="1" smtClean="0"/>
              <a:t>Datos</a:t>
            </a:r>
            <a:endParaRPr lang="en-GB" dirty="0"/>
          </a:p>
        </p:txBody>
      </p:sp>
      <p:sp>
        <p:nvSpPr>
          <p:cNvPr id="4" name="Slide Number Placeholder 3"/>
          <p:cNvSpPr>
            <a:spLocks noGrp="1"/>
          </p:cNvSpPr>
          <p:nvPr>
            <p:ph type="sldNum" sz="quarter" idx="20"/>
          </p:nvPr>
        </p:nvSpPr>
        <p:spPr/>
        <p:txBody>
          <a:bodyPr/>
          <a:lstStyle/>
          <a:p>
            <a:fld id="{A058FB3F-E98E-4320-9AC6-4B74201C9C02}" type="slidenum">
              <a:rPr lang="en-GB" smtClean="0"/>
              <a:pPr/>
              <a:t>6</a:t>
            </a:fld>
            <a:endParaRPr lang="en-GB"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273" y="241723"/>
            <a:ext cx="5425440" cy="32068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76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1"/>
          </p:nvPr>
        </p:nvSpPr>
        <p:spPr>
          <a:xfrm>
            <a:off x="457200" y="880182"/>
            <a:ext cx="8229600" cy="3540443"/>
          </a:xfrm>
        </p:spPr>
        <p:txBody>
          <a:bodyPr/>
          <a:lstStyle/>
          <a:p>
            <a:r>
              <a:rPr lang="en-GB" dirty="0" smtClean="0">
                <a:latin typeface="Segoe WP SemiLight"/>
                <a:cs typeface="Segoe WP SemiLight"/>
              </a:rPr>
              <a:t>DEBERÍAS </a:t>
            </a:r>
            <a:r>
              <a:rPr lang="en-GB" dirty="0" err="1" smtClean="0">
                <a:latin typeface="Segoe WP SemiLight"/>
                <a:cs typeface="Segoe WP SemiLight"/>
              </a:rPr>
              <a:t>analizar</a:t>
            </a:r>
            <a:r>
              <a:rPr lang="en-GB" dirty="0" smtClean="0">
                <a:latin typeface="Segoe WP SemiLight"/>
                <a:cs typeface="Segoe WP SemiLight"/>
              </a:rPr>
              <a:t> el </a:t>
            </a:r>
            <a:r>
              <a:rPr lang="en-GB" dirty="0" err="1" smtClean="0">
                <a:latin typeface="Segoe WP SemiLight"/>
                <a:cs typeface="Segoe WP SemiLight"/>
              </a:rPr>
              <a:t>rendimiento</a:t>
            </a:r>
            <a:r>
              <a:rPr lang="en-GB" dirty="0" smtClean="0">
                <a:latin typeface="Segoe WP SemiLight"/>
                <a:cs typeface="Segoe WP SemiLight"/>
              </a:rPr>
              <a:t> de </a:t>
            </a:r>
            <a:r>
              <a:rPr lang="en-GB" dirty="0" err="1" smtClean="0">
                <a:latin typeface="Segoe WP SemiLight"/>
                <a:cs typeface="Segoe WP SemiLight"/>
              </a:rPr>
              <a:t>tu</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con el Performance Monitor y </a:t>
            </a:r>
            <a:r>
              <a:rPr lang="en-GB" dirty="0" err="1" smtClean="0">
                <a:latin typeface="Segoe WP SemiLight"/>
                <a:cs typeface="Segoe WP SemiLight"/>
              </a:rPr>
              <a:t>pasar</a:t>
            </a:r>
            <a:r>
              <a:rPr lang="en-GB" dirty="0" smtClean="0">
                <a:latin typeface="Segoe WP SemiLight"/>
                <a:cs typeface="Segoe WP SemiLight"/>
              </a:rPr>
              <a:t> el Store Test Kit antes de </a:t>
            </a:r>
            <a:r>
              <a:rPr lang="en-GB" dirty="0" err="1" smtClean="0">
                <a:latin typeface="Segoe WP SemiLight"/>
                <a:cs typeface="Segoe WP SemiLight"/>
              </a:rPr>
              <a:t>enviar</a:t>
            </a:r>
            <a:r>
              <a:rPr lang="en-GB" dirty="0" smtClean="0">
                <a:latin typeface="Segoe WP SemiLight"/>
                <a:cs typeface="Segoe WP SemiLight"/>
              </a:rPr>
              <a:t> </a:t>
            </a:r>
            <a:r>
              <a:rPr lang="en-GB" dirty="0" err="1" smtClean="0">
                <a:latin typeface="Segoe WP SemiLight"/>
                <a:cs typeface="Segoe WP SemiLight"/>
              </a:rPr>
              <a:t>tu</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a la </a:t>
            </a:r>
            <a:r>
              <a:rPr lang="en-GB" dirty="0" err="1" smtClean="0">
                <a:latin typeface="Segoe WP SemiLight"/>
                <a:cs typeface="Segoe WP SemiLight"/>
              </a:rPr>
              <a:t>tienda</a:t>
            </a:r>
            <a:r>
              <a:rPr lang="en-GB" dirty="0" smtClean="0">
                <a:latin typeface="Segoe WP SemiLight"/>
                <a:cs typeface="Segoe WP SemiLight"/>
              </a:rPr>
              <a:t>.</a:t>
            </a:r>
          </a:p>
          <a:p>
            <a:r>
              <a:rPr lang="en-GB" dirty="0" smtClean="0">
                <a:latin typeface="Segoe WP SemiLight"/>
                <a:cs typeface="Segoe WP SemiLight"/>
              </a:rPr>
              <a:t>Las </a:t>
            </a:r>
            <a:r>
              <a:rPr lang="en-GB" dirty="0" err="1" smtClean="0">
                <a:latin typeface="Segoe WP SemiLight"/>
                <a:cs typeface="Segoe WP SemiLight"/>
              </a:rPr>
              <a:t>aplicaciones</a:t>
            </a:r>
            <a:r>
              <a:rPr lang="en-GB" dirty="0" smtClean="0">
                <a:latin typeface="Segoe WP SemiLight"/>
                <a:cs typeface="Segoe WP SemiLight"/>
              </a:rPr>
              <a:t> de </a:t>
            </a:r>
            <a:r>
              <a:rPr lang="en-GB" dirty="0" err="1" smtClean="0">
                <a:latin typeface="Segoe WP SemiLight"/>
                <a:cs typeface="Segoe WP SemiLight"/>
              </a:rPr>
              <a:t>distribuyen</a:t>
            </a:r>
            <a:r>
              <a:rPr lang="en-GB" dirty="0" smtClean="0">
                <a:latin typeface="Segoe WP SemiLight"/>
                <a:cs typeface="Segoe WP SemiLight"/>
              </a:rPr>
              <a:t> en un </a:t>
            </a:r>
            <a:r>
              <a:rPr lang="en-GB" dirty="0" err="1" smtClean="0">
                <a:latin typeface="Segoe WP SemiLight"/>
                <a:cs typeface="Segoe WP SemiLight"/>
              </a:rPr>
              <a:t>único</a:t>
            </a:r>
            <a:r>
              <a:rPr lang="en-GB" dirty="0" smtClean="0">
                <a:latin typeface="Segoe WP SemiLight"/>
                <a:cs typeface="Segoe WP SemiLight"/>
              </a:rPr>
              <a:t> </a:t>
            </a:r>
            <a:r>
              <a:rPr lang="en-GB" dirty="0" err="1" smtClean="0">
                <a:latin typeface="Segoe WP SemiLight"/>
                <a:cs typeface="Segoe WP SemiLight"/>
              </a:rPr>
              <a:t>fichero</a:t>
            </a:r>
            <a:r>
              <a:rPr lang="en-GB" dirty="0" smtClean="0">
                <a:latin typeface="Segoe WP SemiLight"/>
                <a:cs typeface="Segoe WP SemiLight"/>
              </a:rPr>
              <a:t> con </a:t>
            </a:r>
            <a:r>
              <a:rPr lang="en-GB" dirty="0" err="1" smtClean="0">
                <a:latin typeface="Segoe WP SemiLight"/>
                <a:cs typeface="Segoe WP SemiLight"/>
              </a:rPr>
              <a:t>formato</a:t>
            </a:r>
            <a:r>
              <a:rPr lang="en-GB" dirty="0" smtClean="0">
                <a:latin typeface="Segoe WP SemiLight"/>
                <a:cs typeface="Segoe WP SemiLight"/>
              </a:rPr>
              <a:t> .XAP </a:t>
            </a:r>
            <a:r>
              <a:rPr lang="en-GB" dirty="0" err="1" smtClean="0">
                <a:latin typeface="Segoe WP SemiLight"/>
                <a:cs typeface="Segoe WP SemiLight"/>
              </a:rPr>
              <a:t>que</a:t>
            </a:r>
            <a:r>
              <a:rPr lang="en-GB" dirty="0" smtClean="0">
                <a:latin typeface="Segoe WP SemiLight"/>
                <a:cs typeface="Segoe WP SemiLight"/>
              </a:rPr>
              <a:t> </a:t>
            </a:r>
            <a:r>
              <a:rPr lang="en-GB" dirty="0" err="1" smtClean="0">
                <a:latin typeface="Segoe WP SemiLight"/>
                <a:cs typeface="Segoe WP SemiLight"/>
              </a:rPr>
              <a:t>contiene</a:t>
            </a:r>
            <a:r>
              <a:rPr lang="en-GB" dirty="0" smtClean="0">
                <a:latin typeface="Segoe WP SemiLight"/>
                <a:cs typeface="Segoe WP SemiLight"/>
              </a:rPr>
              <a:t> un </a:t>
            </a:r>
            <a:r>
              <a:rPr lang="en-GB" dirty="0" err="1" smtClean="0">
                <a:latin typeface="Segoe WP SemiLight"/>
                <a:cs typeface="Segoe WP SemiLight"/>
              </a:rPr>
              <a:t>archivo</a:t>
            </a:r>
            <a:r>
              <a:rPr lang="en-GB" dirty="0" smtClean="0">
                <a:latin typeface="Segoe WP SemiLight"/>
                <a:cs typeface="Segoe WP SemiLight"/>
              </a:rPr>
              <a:t> de </a:t>
            </a:r>
            <a:r>
              <a:rPr lang="en-GB" dirty="0" err="1" smtClean="0">
                <a:latin typeface="Segoe WP SemiLight"/>
                <a:cs typeface="Segoe WP SemiLight"/>
              </a:rPr>
              <a:t>manifiesto</a:t>
            </a:r>
            <a:r>
              <a:rPr lang="en-GB" dirty="0" smtClean="0">
                <a:latin typeface="Segoe WP SemiLight"/>
                <a:cs typeface="Segoe WP SemiLight"/>
              </a:rPr>
              <a:t> </a:t>
            </a:r>
            <a:r>
              <a:rPr lang="en-GB" dirty="0" err="1" smtClean="0">
                <a:latin typeface="Segoe WP SemiLight"/>
                <a:cs typeface="Segoe WP SemiLight"/>
              </a:rPr>
              <a:t>junto</a:t>
            </a:r>
            <a:r>
              <a:rPr lang="en-GB" dirty="0" smtClean="0">
                <a:latin typeface="Segoe WP SemiLight"/>
                <a:cs typeface="Segoe WP SemiLight"/>
              </a:rPr>
              <a:t> a </a:t>
            </a:r>
            <a:r>
              <a:rPr lang="en-GB" dirty="0" err="1" smtClean="0">
                <a:latin typeface="Segoe WP SemiLight"/>
                <a:cs typeface="Segoe WP SemiLight"/>
              </a:rPr>
              <a:t>todo</a:t>
            </a:r>
            <a:r>
              <a:rPr lang="en-GB" dirty="0" smtClean="0">
                <a:latin typeface="Segoe WP SemiLight"/>
                <a:cs typeface="Segoe WP SemiLight"/>
              </a:rPr>
              <a:t> lo </a:t>
            </a:r>
            <a:r>
              <a:rPr lang="en-GB" dirty="0" err="1" smtClean="0">
                <a:latin typeface="Segoe WP SemiLight"/>
                <a:cs typeface="Segoe WP SemiLight"/>
              </a:rPr>
              <a:t>necesario</a:t>
            </a:r>
            <a:r>
              <a:rPr lang="en-GB" dirty="0" smtClean="0">
                <a:latin typeface="Segoe WP SemiLight"/>
                <a:cs typeface="Segoe WP SemiLight"/>
              </a:rPr>
              <a:t> en la </a:t>
            </a:r>
            <a:r>
              <a:rPr lang="en-GB" dirty="0" err="1">
                <a:latin typeface="Segoe WP SemiLight"/>
                <a:cs typeface="Segoe WP SemiLight"/>
              </a:rPr>
              <a:t>A</a:t>
            </a:r>
            <a:r>
              <a:rPr lang="en-GB" dirty="0" err="1" smtClean="0">
                <a:latin typeface="Segoe WP SemiLight"/>
                <a:cs typeface="Segoe WP SemiLight"/>
              </a:rPr>
              <a:t>plicación</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El </a:t>
            </a:r>
            <a:r>
              <a:rPr lang="en-GB" dirty="0" err="1" smtClean="0">
                <a:latin typeface="Segoe WP SemiLight"/>
                <a:cs typeface="Segoe WP SemiLight"/>
              </a:rPr>
              <a:t>medio</a:t>
            </a:r>
            <a:r>
              <a:rPr lang="en-GB" dirty="0" smtClean="0">
                <a:latin typeface="Segoe WP SemiLight"/>
                <a:cs typeface="Segoe WP SemiLight"/>
              </a:rPr>
              <a:t> de </a:t>
            </a:r>
            <a:r>
              <a:rPr lang="en-GB" dirty="0" err="1" smtClean="0">
                <a:latin typeface="Segoe WP SemiLight"/>
                <a:cs typeface="Segoe WP SemiLight"/>
              </a:rPr>
              <a:t>distribución</a:t>
            </a:r>
            <a:r>
              <a:rPr lang="en-GB" dirty="0" smtClean="0">
                <a:latin typeface="Segoe WP SemiLight"/>
                <a:cs typeface="Segoe WP SemiLight"/>
              </a:rPr>
              <a:t> de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Windows Phone </a:t>
            </a:r>
            <a:r>
              <a:rPr lang="en-GB" dirty="0" err="1" smtClean="0">
                <a:latin typeface="Segoe WP SemiLight"/>
                <a:cs typeface="Segoe WP SemiLight"/>
              </a:rPr>
              <a:t>es</a:t>
            </a:r>
            <a:r>
              <a:rPr lang="en-GB" dirty="0" smtClean="0">
                <a:latin typeface="Segoe WP SemiLight"/>
                <a:cs typeface="Segoe WP SemiLight"/>
              </a:rPr>
              <a:t> la </a:t>
            </a:r>
            <a:r>
              <a:rPr lang="en-GB" dirty="0" err="1" smtClean="0">
                <a:latin typeface="Segoe WP SemiLight"/>
                <a:cs typeface="Segoe WP SemiLight"/>
              </a:rPr>
              <a:t>tienda</a:t>
            </a:r>
            <a:r>
              <a:rPr lang="en-GB" dirty="0" smtClean="0">
                <a:latin typeface="Segoe WP SemiLight"/>
                <a:cs typeface="Segoe WP SemiLight"/>
              </a:rPr>
              <a:t> de </a:t>
            </a:r>
            <a:r>
              <a:rPr lang="en-GB" dirty="0" err="1" smtClean="0">
                <a:latin typeface="Segoe WP SemiLight"/>
                <a:cs typeface="Segoe WP SemiLight"/>
              </a:rPr>
              <a:t>Aplicaciones</a:t>
            </a:r>
            <a:r>
              <a:rPr lang="en-GB" dirty="0" smtClean="0">
                <a:latin typeface="Segoe WP SemiLight"/>
                <a:cs typeface="Segoe WP SemiLight"/>
              </a:rPr>
              <a:t> (Windows Phone Store).</a:t>
            </a:r>
            <a:endParaRPr lang="en-GB" dirty="0">
              <a:latin typeface="Segoe WP SemiLight"/>
              <a:cs typeface="Segoe WP SemiLight"/>
            </a:endParaRPr>
          </a:p>
          <a:p>
            <a:r>
              <a:rPr lang="en-GB" dirty="0" smtClean="0">
                <a:latin typeface="Segoe WP SemiLight"/>
                <a:cs typeface="Segoe WP SemiLight"/>
              </a:rPr>
              <a:t>Las </a:t>
            </a:r>
            <a:r>
              <a:rPr lang="en-GB" dirty="0" err="1" smtClean="0">
                <a:latin typeface="Segoe WP SemiLight"/>
                <a:cs typeface="Segoe WP SemiLight"/>
              </a:rPr>
              <a:t>aplicaciones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ser</a:t>
            </a:r>
            <a:r>
              <a:rPr lang="en-GB" dirty="0" smtClean="0">
                <a:latin typeface="Segoe WP SemiLight"/>
                <a:cs typeface="Segoe WP SemiLight"/>
              </a:rPr>
              <a:t> </a:t>
            </a:r>
            <a:r>
              <a:rPr lang="en-GB" dirty="0" err="1" smtClean="0">
                <a:latin typeface="Segoe WP SemiLight"/>
                <a:cs typeface="Segoe WP SemiLight"/>
              </a:rPr>
              <a:t>gratuitas</a:t>
            </a:r>
            <a:r>
              <a:rPr lang="en-GB" dirty="0" smtClean="0">
                <a:latin typeface="Segoe WP SemiLight"/>
                <a:cs typeface="Segoe WP SemiLight"/>
              </a:rPr>
              <a:t> o de </a:t>
            </a:r>
            <a:r>
              <a:rPr lang="en-GB" dirty="0" err="1" smtClean="0">
                <a:latin typeface="Segoe WP SemiLight"/>
                <a:cs typeface="Segoe WP SemiLight"/>
              </a:rPr>
              <a:t>pago</a:t>
            </a:r>
            <a:r>
              <a:rPr lang="en-GB" dirty="0" smtClean="0">
                <a:latin typeface="Segoe WP SemiLight"/>
                <a:cs typeface="Segoe WP SemiLight"/>
              </a:rPr>
              <a:t>. 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obtienen</a:t>
            </a:r>
            <a:r>
              <a:rPr lang="en-GB" dirty="0" smtClean="0">
                <a:latin typeface="Segoe WP SemiLight"/>
                <a:cs typeface="Segoe WP SemiLight"/>
              </a:rPr>
              <a:t> un 70% del </a:t>
            </a:r>
            <a:r>
              <a:rPr lang="en-GB" dirty="0" err="1" smtClean="0">
                <a:latin typeface="Segoe WP SemiLight"/>
                <a:cs typeface="Segoe WP SemiLight"/>
              </a:rPr>
              <a:t>beneficio</a:t>
            </a:r>
            <a:r>
              <a:rPr lang="en-GB" dirty="0" smtClean="0">
                <a:latin typeface="Segoe WP SemiLight"/>
                <a:cs typeface="Segoe WP SemiLight"/>
              </a:rPr>
              <a:t> de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 de </a:t>
            </a:r>
            <a:r>
              <a:rPr lang="en-GB" dirty="0" err="1" smtClean="0">
                <a:latin typeface="Segoe WP SemiLight"/>
                <a:cs typeface="Segoe WP SemiLight"/>
              </a:rPr>
              <a:t>pago</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registrados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probar</a:t>
            </a:r>
            <a:r>
              <a:rPr lang="en-GB" dirty="0" smtClean="0">
                <a:latin typeface="Segoe WP SemiLight"/>
                <a:cs typeface="Segoe WP SemiLight"/>
              </a:rPr>
              <a:t> sus </a:t>
            </a:r>
            <a:r>
              <a:rPr lang="en-GB" dirty="0" err="1" smtClean="0">
                <a:latin typeface="Segoe WP SemiLight"/>
                <a:cs typeface="Segoe WP SemiLight"/>
              </a:rPr>
              <a:t>aplicaciones</a:t>
            </a:r>
            <a:r>
              <a:rPr lang="en-GB" dirty="0" smtClean="0">
                <a:latin typeface="Segoe WP SemiLight"/>
                <a:cs typeface="Segoe WP SemiLight"/>
              </a:rPr>
              <a:t> en sus </a:t>
            </a:r>
            <a:r>
              <a:rPr lang="en-GB" dirty="0" err="1" smtClean="0">
                <a:latin typeface="Segoe WP SemiLight"/>
                <a:cs typeface="Segoe WP SemiLight"/>
              </a:rPr>
              <a:t>teléfonos</a:t>
            </a:r>
            <a:r>
              <a:rPr lang="en-GB" dirty="0" smtClean="0">
                <a:latin typeface="Segoe WP SemiLight"/>
                <a:cs typeface="Segoe WP SemiLight"/>
              </a:rPr>
              <a:t>.</a:t>
            </a:r>
            <a:endParaRPr lang="en-GB" dirty="0">
              <a:latin typeface="Segoe WP SemiLight"/>
              <a:cs typeface="Segoe WP SemiLight"/>
            </a:endParaRPr>
          </a:p>
          <a:p>
            <a:r>
              <a:rPr lang="en-GB" dirty="0" smtClean="0">
                <a:latin typeface="Segoe WP SemiLight"/>
                <a:cs typeface="Segoe WP SemiLight"/>
              </a:rPr>
              <a:t>Los </a:t>
            </a:r>
            <a:r>
              <a:rPr lang="en-GB" dirty="0" err="1" smtClean="0">
                <a:latin typeface="Segoe WP SemiLight"/>
                <a:cs typeface="Segoe WP SemiLight"/>
              </a:rPr>
              <a:t>desarrolladores</a:t>
            </a:r>
            <a:r>
              <a:rPr lang="en-GB" dirty="0" smtClean="0">
                <a:latin typeface="Segoe WP SemiLight"/>
                <a:cs typeface="Segoe WP SemiLight"/>
              </a:rPr>
              <a:t> </a:t>
            </a:r>
            <a:r>
              <a:rPr lang="en-GB" dirty="0" err="1" smtClean="0">
                <a:latin typeface="Segoe WP SemiLight"/>
                <a:cs typeface="Segoe WP SemiLight"/>
              </a:rPr>
              <a:t>pueden</a:t>
            </a:r>
            <a:r>
              <a:rPr lang="en-GB" dirty="0" smtClean="0">
                <a:latin typeface="Segoe WP SemiLight"/>
                <a:cs typeface="Segoe WP SemiLight"/>
              </a:rPr>
              <a:t> </a:t>
            </a:r>
            <a:r>
              <a:rPr lang="en-GB" dirty="0" err="1" smtClean="0">
                <a:latin typeface="Segoe WP SemiLight"/>
                <a:cs typeface="Segoe WP SemiLight"/>
              </a:rPr>
              <a:t>enviar</a:t>
            </a:r>
            <a:r>
              <a:rPr lang="en-GB" dirty="0" smtClean="0">
                <a:latin typeface="Segoe WP SemiLight"/>
                <a:cs typeface="Segoe WP SemiLight"/>
              </a:rPr>
              <a:t> </a:t>
            </a:r>
            <a:r>
              <a:rPr lang="en-GB" dirty="0" err="1" smtClean="0">
                <a:latin typeface="Segoe WP SemiLight"/>
                <a:cs typeface="Segoe WP SemiLight"/>
              </a:rPr>
              <a:t>Aplicaiones</a:t>
            </a:r>
            <a:r>
              <a:rPr lang="en-GB" dirty="0" smtClean="0">
                <a:latin typeface="Segoe WP SemiLight"/>
                <a:cs typeface="Segoe WP SemiLight"/>
              </a:rPr>
              <a:t> de </a:t>
            </a:r>
            <a:r>
              <a:rPr lang="en-GB" dirty="0" err="1" smtClean="0">
                <a:latin typeface="Segoe WP SemiLight"/>
                <a:cs typeface="Segoe WP SemiLight"/>
              </a:rPr>
              <a:t>prueba</a:t>
            </a:r>
            <a:r>
              <a:rPr lang="en-GB" dirty="0" smtClean="0">
                <a:latin typeface="Segoe WP SemiLight"/>
                <a:cs typeface="Segoe WP SemiLight"/>
              </a:rPr>
              <a:t> a los beta</a:t>
            </a:r>
            <a:r>
              <a:rPr lang="en-GB" dirty="0">
                <a:latin typeface="Segoe WP SemiLight"/>
                <a:cs typeface="Segoe WP SemiLight"/>
              </a:rPr>
              <a:t>-testers</a:t>
            </a:r>
          </a:p>
          <a:p>
            <a:r>
              <a:rPr lang="en-GB" dirty="0" err="1" smtClean="0">
                <a:latin typeface="Segoe WP SemiLight"/>
                <a:cs typeface="Segoe WP SemiLight"/>
              </a:rPr>
              <a:t>Gracias</a:t>
            </a:r>
            <a:r>
              <a:rPr lang="en-GB" dirty="0" smtClean="0">
                <a:latin typeface="Segoe WP SemiLight"/>
                <a:cs typeface="Segoe WP SemiLight"/>
              </a:rPr>
              <a:t> al Advertising SDK </a:t>
            </a:r>
            <a:r>
              <a:rPr lang="en-GB" dirty="0" err="1" smtClean="0">
                <a:latin typeface="Segoe WP SemiLight"/>
                <a:cs typeface="Segoe WP SemiLight"/>
              </a:rPr>
              <a:t>es</a:t>
            </a:r>
            <a:r>
              <a:rPr lang="en-GB" dirty="0" smtClean="0">
                <a:latin typeface="Segoe WP SemiLight"/>
                <a:cs typeface="Segoe WP SemiLight"/>
              </a:rPr>
              <a:t> </a:t>
            </a:r>
            <a:r>
              <a:rPr lang="en-GB" dirty="0" err="1" smtClean="0">
                <a:latin typeface="Segoe WP SemiLight"/>
                <a:cs typeface="Segoe WP SemiLight"/>
              </a:rPr>
              <a:t>muy</a:t>
            </a:r>
            <a:r>
              <a:rPr lang="en-GB" dirty="0" smtClean="0">
                <a:latin typeface="Segoe WP SemiLight"/>
                <a:cs typeface="Segoe WP SemiLight"/>
              </a:rPr>
              <a:t> </a:t>
            </a:r>
            <a:r>
              <a:rPr lang="en-GB" dirty="0" err="1" smtClean="0">
                <a:latin typeface="Segoe WP SemiLight"/>
                <a:cs typeface="Segoe WP SemiLight"/>
              </a:rPr>
              <a:t>fácil</a:t>
            </a:r>
            <a:r>
              <a:rPr lang="en-GB" dirty="0" smtClean="0">
                <a:latin typeface="Segoe WP SemiLight"/>
                <a:cs typeface="Segoe WP SemiLight"/>
              </a:rPr>
              <a:t> </a:t>
            </a:r>
            <a:r>
              <a:rPr lang="en-GB" dirty="0" err="1" smtClean="0">
                <a:latin typeface="Segoe WP SemiLight"/>
                <a:cs typeface="Segoe WP SemiLight"/>
              </a:rPr>
              <a:t>incorporar</a:t>
            </a:r>
            <a:r>
              <a:rPr lang="en-GB" dirty="0" smtClean="0">
                <a:latin typeface="Segoe WP SemiLight"/>
                <a:cs typeface="Segoe WP SemiLight"/>
              </a:rPr>
              <a:t> </a:t>
            </a:r>
            <a:r>
              <a:rPr lang="en-GB" dirty="0" err="1" smtClean="0">
                <a:latin typeface="Segoe WP SemiLight"/>
                <a:cs typeface="Segoe WP SemiLight"/>
              </a:rPr>
              <a:t>publicidad</a:t>
            </a:r>
            <a:r>
              <a:rPr lang="en-GB" dirty="0" smtClean="0">
                <a:latin typeface="Segoe WP SemiLight"/>
                <a:cs typeface="Segoe WP SemiLight"/>
              </a:rPr>
              <a:t> a </a:t>
            </a:r>
            <a:r>
              <a:rPr lang="en-GB" dirty="0" err="1" smtClean="0">
                <a:latin typeface="Segoe WP SemiLight"/>
                <a:cs typeface="Segoe WP SemiLight"/>
              </a:rPr>
              <a:t>las</a:t>
            </a:r>
            <a:r>
              <a:rPr lang="en-GB" dirty="0" smtClean="0">
                <a:latin typeface="Segoe WP SemiLight"/>
                <a:cs typeface="Segoe WP SemiLight"/>
              </a:rPr>
              <a:t> </a:t>
            </a:r>
            <a:r>
              <a:rPr lang="en-GB" dirty="0" err="1" smtClean="0">
                <a:latin typeface="Segoe WP SemiLight"/>
                <a:cs typeface="Segoe WP SemiLight"/>
              </a:rPr>
              <a:t>Aplicaciones</a:t>
            </a:r>
            <a:r>
              <a:rPr lang="en-GB" dirty="0" smtClean="0">
                <a:latin typeface="Segoe WP SemiLight"/>
                <a:cs typeface="Segoe WP SemiLight"/>
              </a:rPr>
              <a:t>.</a:t>
            </a:r>
            <a:endParaRPr lang="en-GB" dirty="0">
              <a:latin typeface="Segoe WP SemiLight"/>
              <a:cs typeface="Segoe WP SemiLight"/>
            </a:endParaRPr>
          </a:p>
          <a:p>
            <a:endParaRPr lang="en-GB" dirty="0">
              <a:latin typeface="Segoe WP SemiLight"/>
              <a:cs typeface="Segoe WP SemiLight"/>
            </a:endParaRPr>
          </a:p>
          <a:p>
            <a:endParaRPr lang="en-GB" dirty="0">
              <a:latin typeface="Segoe WP SemiLight"/>
              <a:cs typeface="Segoe WP SemiLight"/>
            </a:endParaRPr>
          </a:p>
        </p:txBody>
      </p:sp>
      <p:sp>
        <p:nvSpPr>
          <p:cNvPr id="2" name="Title 1"/>
          <p:cNvSpPr>
            <a:spLocks noGrp="1"/>
          </p:cNvSpPr>
          <p:nvPr>
            <p:ph type="title"/>
          </p:nvPr>
        </p:nvSpPr>
        <p:spPr>
          <a:xfrm>
            <a:off x="457200" y="322017"/>
            <a:ext cx="8229600" cy="384721"/>
          </a:xfrm>
        </p:spPr>
        <p:txBody>
          <a:bodyPr/>
          <a:lstStyle/>
          <a:p>
            <a:r>
              <a:rPr lang="en-GB" dirty="0" err="1" smtClean="0"/>
              <a:t>Conclusiones</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60</a:t>
            </a:fld>
            <a:endParaRPr lang="en-US" dirty="0"/>
          </a:p>
        </p:txBody>
      </p:sp>
    </p:spTree>
    <p:extLst>
      <p:ext uri="{BB962C8B-B14F-4D97-AF65-F5344CB8AC3E}">
        <p14:creationId xmlns:p14="http://schemas.microsoft.com/office/powerpoint/2010/main" val="206725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2017"/>
            <a:ext cx="8229600" cy="360548"/>
          </a:xfrm>
        </p:spPr>
        <p:txBody>
          <a:bodyPr/>
          <a:lstStyle/>
          <a:p>
            <a:r>
              <a:rPr lang="en-GB" dirty="0" err="1" smtClean="0"/>
              <a:t>Preguntas</a:t>
            </a:r>
            <a:r>
              <a:rPr lang="en-GB" dirty="0" smtClean="0"/>
              <a:t> y </a:t>
            </a:r>
            <a:r>
              <a:rPr lang="en-GB" dirty="0" err="1" smtClean="0"/>
              <a:t>respuestas</a:t>
            </a:r>
            <a:endParaRPr lang="en-GB" dirty="0"/>
          </a:p>
        </p:txBody>
      </p:sp>
      <p:sp>
        <p:nvSpPr>
          <p:cNvPr id="3" name="Content Placeholder 2"/>
          <p:cNvSpPr>
            <a:spLocks noGrp="1"/>
          </p:cNvSpPr>
          <p:nvPr>
            <p:ph type="body" sz="quarter" idx="17"/>
          </p:nvPr>
        </p:nvSpPr>
        <p:spPr/>
        <p:txBody>
          <a:bodyPr>
            <a:normAutofit/>
          </a:bodyPr>
          <a:lstStyle/>
          <a:p>
            <a:endParaRPr lang="en-GB" dirty="0" smtClean="0"/>
          </a:p>
          <a:p>
            <a:endParaRPr lang="en-GB" dirty="0" smtClean="0"/>
          </a:p>
          <a:p>
            <a:endParaRPr lang="en-GB" dirty="0" smtClean="0"/>
          </a:p>
        </p:txBody>
      </p:sp>
      <p:sp>
        <p:nvSpPr>
          <p:cNvPr id="4" name="Slide Number Placeholder 3"/>
          <p:cNvSpPr>
            <a:spLocks noGrp="1"/>
          </p:cNvSpPr>
          <p:nvPr>
            <p:ph type="sldNum" sz="quarter" idx="20"/>
          </p:nvPr>
        </p:nvSpPr>
        <p:spPr/>
        <p:txBody>
          <a:bodyPr/>
          <a:lstStyle/>
          <a:p>
            <a:fld id="{271031BA-9959-4FE2-909F-37D65262A7B4}" type="slidenum">
              <a:rPr lang="en-US" smtClean="0"/>
              <a:pPr/>
              <a:t>61</a:t>
            </a:fld>
            <a:endParaRPr lang="en-US" dirty="0"/>
          </a:p>
        </p:txBody>
      </p:sp>
      <p:sp>
        <p:nvSpPr>
          <p:cNvPr id="7" name="Text Placeholder 1"/>
          <p:cNvSpPr txBox="1">
            <a:spLocks/>
          </p:cNvSpPr>
          <p:nvPr/>
        </p:nvSpPr>
        <p:spPr>
          <a:xfrm>
            <a:off x="323528" y="1563638"/>
            <a:ext cx="8446254" cy="2304256"/>
          </a:xfrm>
          <a:prstGeom prst="rect">
            <a:avLst/>
          </a:prstGeom>
        </p:spPr>
        <p:txBody>
          <a:bodyPr vert="horz" lIns="91440" tIns="0" rIns="91440" bIns="45720" rtlCol="0">
            <a:noAutofit/>
          </a:bodyPr>
          <a:lstStyle>
            <a:lvl1pPr marL="0" indent="0" algn="l" defTabSz="914400" rtl="0" eaLnBrk="1" latinLnBrk="0" hangingPunct="1">
              <a:spcBef>
                <a:spcPct val="20000"/>
              </a:spcBef>
              <a:buFont typeface="Arial" pitchFamily="34" charset="0"/>
              <a:buNone/>
              <a:defRPr sz="2800" kern="1200">
                <a:solidFill>
                  <a:schemeClr val="bg1"/>
                </a:solidFill>
                <a:latin typeface="+mn-lt"/>
                <a:ea typeface="+mn-ea"/>
                <a:cs typeface="+mn-cs"/>
              </a:defRPr>
            </a:lvl1pPr>
            <a:lvl2pPr marL="0" indent="0" algn="l" defTabSz="914400" rtl="0" eaLnBrk="1" latinLnBrk="0" hangingPunct="1">
              <a:spcBef>
                <a:spcPct val="20000"/>
              </a:spcBef>
              <a:buFont typeface="Arial" pitchFamily="34" charset="0"/>
              <a:buNone/>
              <a:defRPr sz="1600" kern="1200">
                <a:solidFill>
                  <a:schemeClr val="tx2"/>
                </a:solidFill>
                <a:latin typeface="+mn-lt"/>
                <a:ea typeface="+mn-ea"/>
                <a:cs typeface="+mn-cs"/>
              </a:defRPr>
            </a:lvl2pPr>
            <a:lvl3pPr marL="447675" indent="-180975" algn="l" defTabSz="914400" rtl="0" eaLnBrk="1" latinLnBrk="0" hangingPunct="1">
              <a:spcBef>
                <a:spcPct val="20000"/>
              </a:spcBef>
              <a:buClr>
                <a:schemeClr val="accent1"/>
              </a:buClr>
              <a:buSzPct val="120000"/>
              <a:buFont typeface="Arial" pitchFamily="34" charset="0"/>
              <a:buChar char="•"/>
              <a:defRPr sz="1600" kern="1200">
                <a:solidFill>
                  <a:schemeClr val="tx2"/>
                </a:solidFill>
                <a:latin typeface="+mn-lt"/>
                <a:ea typeface="+mn-ea"/>
                <a:cs typeface="+mn-cs"/>
              </a:defRPr>
            </a:lvl3pPr>
            <a:lvl4pPr marL="714375" indent="-2667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4pPr>
            <a:lvl5pPr marL="990600" indent="-276225"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16600" dirty="0">
                <a:solidFill>
                  <a:schemeClr val="accent1"/>
                </a:solidFill>
                <a:latin typeface="Aller" pitchFamily="2" charset="0"/>
              </a:rPr>
              <a:t>P</a:t>
            </a:r>
            <a:r>
              <a:rPr lang="en-US" sz="8800" dirty="0" smtClean="0">
                <a:solidFill>
                  <a:schemeClr val="accent1"/>
                </a:solidFill>
                <a:latin typeface="Aller" pitchFamily="2" charset="0"/>
              </a:rPr>
              <a:t>&amp;</a:t>
            </a:r>
            <a:r>
              <a:rPr lang="en-US" sz="16600" dirty="0">
                <a:solidFill>
                  <a:schemeClr val="accent1"/>
                </a:solidFill>
                <a:latin typeface="Aller" pitchFamily="2" charset="0"/>
              </a:rPr>
              <a:t>R</a:t>
            </a:r>
            <a:endParaRPr lang="ru-RU" sz="16600" dirty="0">
              <a:solidFill>
                <a:schemeClr val="accent1"/>
              </a:solidFill>
            </a:endParaRPr>
          </a:p>
        </p:txBody>
      </p:sp>
    </p:spTree>
    <p:extLst>
      <p:ext uri="{BB962C8B-B14F-4D97-AF65-F5344CB8AC3E}">
        <p14:creationId xmlns:p14="http://schemas.microsoft.com/office/powerpoint/2010/main" val="27039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p:cNvSpPr>
            <a:spLocks noGrp="1"/>
          </p:cNvSpPr>
          <p:nvPr>
            <p:ph type="ctrTitle"/>
          </p:nvPr>
        </p:nvSpPr>
        <p:spPr>
          <a:xfrm>
            <a:off x="433924" y="2499742"/>
            <a:ext cx="7018396" cy="2088233"/>
          </a:xfrm>
        </p:spPr>
        <p:txBody>
          <a:bodyPr>
            <a:normAutofit/>
          </a:bodyPr>
          <a:lstStyle/>
          <a:p>
            <a:r>
              <a:rPr lang="en-US" dirty="0" smtClean="0">
                <a:solidFill>
                  <a:schemeClr val="tx1">
                    <a:lumMod val="50000"/>
                  </a:schemeClr>
                </a:solidFill>
                <a:latin typeface="Segoe WP SemiLight"/>
                <a:cs typeface="Segoe WP SemiLight"/>
              </a:rPr>
              <a:t>La Windows Phone Store!</a:t>
            </a:r>
            <a:endParaRPr lang="ru-RU" dirty="0">
              <a:solidFill>
                <a:schemeClr val="tx1">
                  <a:lumMod val="50000"/>
                </a:schemeClr>
              </a:solidFill>
            </a:endParaRPr>
          </a:p>
        </p:txBody>
      </p:sp>
      <p:sp>
        <p:nvSpPr>
          <p:cNvPr id="62" name="Subtitle 61"/>
          <p:cNvSpPr>
            <a:spLocks noGrp="1"/>
          </p:cNvSpPr>
          <p:nvPr>
            <p:ph type="subTitle" idx="1"/>
          </p:nvPr>
        </p:nvSpPr>
        <p:spPr>
          <a:xfrm>
            <a:off x="433924" y="1596460"/>
            <a:ext cx="4498116" cy="360040"/>
          </a:xfrm>
        </p:spPr>
        <p:txBody>
          <a:bodyPr>
            <a:noAutofit/>
          </a:bodyPr>
          <a:lstStyle/>
          <a:p>
            <a:r>
              <a:rPr lang="en-US" dirty="0" smtClean="0">
                <a:solidFill>
                  <a:schemeClr val="tx2"/>
                </a:solidFill>
              </a:rPr>
              <a:t>Gracias </a:t>
            </a:r>
            <a:r>
              <a:rPr lang="en-US" dirty="0" err="1" smtClean="0">
                <a:solidFill>
                  <a:schemeClr val="tx2"/>
                </a:solidFill>
              </a:rPr>
              <a:t>por</a:t>
            </a:r>
            <a:r>
              <a:rPr lang="en-US" dirty="0" smtClean="0">
                <a:solidFill>
                  <a:schemeClr val="tx2"/>
                </a:solidFill>
              </a:rPr>
              <a:t> </a:t>
            </a:r>
            <a:r>
              <a:rPr lang="en-US" dirty="0" err="1" smtClean="0">
                <a:solidFill>
                  <a:schemeClr val="tx2"/>
                </a:solidFill>
              </a:rPr>
              <a:t>vuestro</a:t>
            </a:r>
            <a:r>
              <a:rPr lang="en-US" dirty="0" smtClean="0">
                <a:solidFill>
                  <a:schemeClr val="tx2"/>
                </a:solidFill>
              </a:rPr>
              <a:t> </a:t>
            </a:r>
            <a:r>
              <a:rPr lang="en-US" dirty="0" err="1" smtClean="0">
                <a:solidFill>
                  <a:schemeClr val="tx2"/>
                </a:solidFill>
              </a:rPr>
              <a:t>tiempo</a:t>
            </a:r>
            <a:r>
              <a:rPr lang="en-US" dirty="0" smtClean="0">
                <a:solidFill>
                  <a:schemeClr val="tx2"/>
                </a:solidFill>
              </a:rPr>
              <a:t>!</a:t>
            </a:r>
            <a:endParaRPr lang="ru-RU" dirty="0">
              <a:solidFill>
                <a:schemeClr val="tx2"/>
              </a:solidFill>
            </a:endParaRPr>
          </a:p>
        </p:txBody>
      </p:sp>
      <p:pic>
        <p:nvPicPr>
          <p:cNvPr id="6" name="Marcador de posición de imagen 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00" r="100"/>
          <a:stretch>
            <a:fillRect/>
          </a:stretch>
        </p:blipFill>
        <p:spPr>
          <a:xfrm>
            <a:off x="8244408" y="123478"/>
            <a:ext cx="792000" cy="792000"/>
          </a:xfrm>
        </p:spPr>
      </p:pic>
    </p:spTree>
    <p:extLst>
      <p:ext uri="{BB962C8B-B14F-4D97-AF65-F5344CB8AC3E}">
        <p14:creationId xmlns:p14="http://schemas.microsoft.com/office/powerpoint/2010/main" val="938725217"/>
      </p:ext>
    </p:extLst>
  </p:cSld>
  <p:clrMapOvr>
    <a:masterClrMapping/>
  </p:clrMapOvr>
  <mc:AlternateContent xmlns:mc="http://schemas.openxmlformats.org/markup-compatibility/2006">
    <mc:Choice xmlns:p14="http://schemas.microsoft.com/office/powerpoint/2010/main" Requires="p14">
      <p:transition spd="slow" p14:dur="2000" advClick="0">
        <p14:prism isContent="1" isInverted="1"/>
      </p:transition>
    </mc:Choice>
    <mc:Fallback>
      <p:transition spd="slow" advClick="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92500" lnSpcReduction="10000"/>
          </a:bodyPr>
          <a:lstStyle/>
          <a:p>
            <a:r>
              <a:rPr lang="en-GB" dirty="0">
                <a:latin typeface="Segoe WP SemiLight" panose="020B0402040204020203" pitchFamily="34" charset="0"/>
                <a:cs typeface="Segoe WP SemiLight" panose="020B0402040204020203" pitchFamily="34" charset="0"/>
              </a:rPr>
              <a:t>Demo 1 – </a:t>
            </a:r>
            <a:r>
              <a:rPr lang="en-GB" dirty="0" err="1" smtClean="0">
                <a:latin typeface="Segoe WP SemiLight" panose="020B0402040204020203" pitchFamily="34" charset="0"/>
                <a:cs typeface="Segoe WP SemiLight" panose="020B0402040204020203" pitchFamily="34" charset="0"/>
              </a:rPr>
              <a:t>Análisis</a:t>
            </a:r>
            <a:r>
              <a:rPr lang="en-GB" dirty="0" smtClean="0">
                <a:latin typeface="Segoe WP SemiLight" panose="020B0402040204020203" pitchFamily="34" charset="0"/>
                <a:cs typeface="Segoe WP SemiLight" panose="020B0402040204020203" pitchFamily="34" charset="0"/>
              </a:rPr>
              <a:t> del </a:t>
            </a:r>
            <a:r>
              <a:rPr lang="en-GB" dirty="0" err="1" smtClean="0">
                <a:latin typeface="Segoe WP SemiLight" panose="020B0402040204020203" pitchFamily="34" charset="0"/>
                <a:cs typeface="Segoe WP SemiLight" panose="020B0402040204020203" pitchFamily="34" charset="0"/>
              </a:rPr>
              <a:t>rendimiento</a:t>
            </a:r>
            <a:r>
              <a:rPr lang="en-GB" dirty="0">
                <a:latin typeface="Segoe WP SemiLight" panose="020B0402040204020203" pitchFamily="34" charset="0"/>
                <a:cs typeface="Segoe WP SemiLight" panose="020B0402040204020203" pitchFamily="34" charset="0"/>
              </a:rPr>
              <a:t>.</a:t>
            </a:r>
          </a:p>
        </p:txBody>
      </p:sp>
      <p:sp>
        <p:nvSpPr>
          <p:cNvPr id="4" name="Slide Number Placeholder 3"/>
          <p:cNvSpPr>
            <a:spLocks noGrp="1"/>
          </p:cNvSpPr>
          <p:nvPr>
            <p:ph type="sldNum" sz="quarter" idx="4294967295"/>
          </p:nvPr>
        </p:nvSpPr>
        <p:spPr>
          <a:xfrm>
            <a:off x="7250114" y="4823223"/>
            <a:ext cx="1893887" cy="182165"/>
          </a:xfrm>
        </p:spPr>
        <p:txBody>
          <a:bodyPr/>
          <a:lstStyle/>
          <a:p>
            <a:fld id="{A058FB3F-E98E-4320-9AC6-4B74201C9C02}" type="slidenum">
              <a:rPr lang="en-GB" smtClean="0"/>
              <a:pPr/>
              <a:t>7</a:t>
            </a:fld>
            <a:endParaRPr lang="en-GB"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380" y="586663"/>
            <a:ext cx="4644390" cy="27451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468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200" y="1407147"/>
            <a:ext cx="4121780" cy="2755900"/>
          </a:xfrm>
        </p:spPr>
        <p:txBody>
          <a:bodyPr/>
          <a:lstStyle/>
          <a:p>
            <a:r>
              <a:rPr lang="en-GB" dirty="0" smtClean="0">
                <a:latin typeface="Segoe WP SemiLight"/>
                <a:cs typeface="Segoe WP SemiLight"/>
              </a:rPr>
              <a:t>El Simulation Dashboard </a:t>
            </a:r>
            <a:r>
              <a:rPr lang="en-GB" dirty="0" err="1" smtClean="0">
                <a:latin typeface="Segoe WP SemiLight"/>
                <a:cs typeface="Segoe WP SemiLight"/>
              </a:rPr>
              <a:t>es</a:t>
            </a:r>
            <a:r>
              <a:rPr lang="en-GB" dirty="0" smtClean="0">
                <a:latin typeface="Segoe WP SemiLight"/>
                <a:cs typeface="Segoe WP SemiLight"/>
              </a:rPr>
              <a:t> </a:t>
            </a:r>
            <a:r>
              <a:rPr lang="en-GB" dirty="0" err="1" smtClean="0">
                <a:latin typeface="Segoe WP SemiLight"/>
                <a:cs typeface="Segoe WP SemiLight"/>
              </a:rPr>
              <a:t>una</a:t>
            </a:r>
            <a:r>
              <a:rPr lang="en-GB" dirty="0" smtClean="0">
                <a:latin typeface="Segoe WP SemiLight"/>
                <a:cs typeface="Segoe WP SemiLight"/>
              </a:rPr>
              <a:t> </a:t>
            </a:r>
            <a:r>
              <a:rPr lang="en-GB" dirty="0" err="1" smtClean="0">
                <a:latin typeface="Segoe WP SemiLight"/>
                <a:cs typeface="Segoe WP SemiLight"/>
              </a:rPr>
              <a:t>nueva</a:t>
            </a:r>
            <a:r>
              <a:rPr lang="en-GB" dirty="0" smtClean="0">
                <a:latin typeface="Segoe WP SemiLight"/>
                <a:cs typeface="Segoe WP SemiLight"/>
              </a:rPr>
              <a:t> </a:t>
            </a:r>
            <a:r>
              <a:rPr lang="en-GB" dirty="0" err="1" smtClean="0">
                <a:latin typeface="Segoe WP SemiLight"/>
                <a:cs typeface="Segoe WP SemiLight"/>
              </a:rPr>
              <a:t>herramienta</a:t>
            </a:r>
            <a:r>
              <a:rPr lang="en-GB" dirty="0" smtClean="0">
                <a:latin typeface="Segoe WP SemiLight"/>
                <a:cs typeface="Segoe WP SemiLight"/>
              </a:rPr>
              <a:t> </a:t>
            </a:r>
            <a:r>
              <a:rPr lang="en-GB" dirty="0" err="1" smtClean="0">
                <a:latin typeface="Segoe WP SemiLight"/>
                <a:cs typeface="Segoe WP SemiLight"/>
              </a:rPr>
              <a:t>presente</a:t>
            </a:r>
            <a:r>
              <a:rPr lang="en-GB" dirty="0" smtClean="0">
                <a:latin typeface="Segoe WP SemiLight"/>
                <a:cs typeface="Segoe WP SemiLight"/>
              </a:rPr>
              <a:t> en Visual Studio </a:t>
            </a:r>
            <a:r>
              <a:rPr lang="en-GB" dirty="0" err="1" smtClean="0">
                <a:latin typeface="Segoe WP SemiLight"/>
                <a:cs typeface="Segoe WP SemiLight"/>
              </a:rPr>
              <a:t>gracias</a:t>
            </a:r>
            <a:r>
              <a:rPr lang="en-GB" dirty="0" smtClean="0">
                <a:latin typeface="Segoe WP SemiLight"/>
                <a:cs typeface="Segoe WP SemiLight"/>
              </a:rPr>
              <a:t> al SDK de Windows Phone 8.</a:t>
            </a:r>
          </a:p>
          <a:p>
            <a:r>
              <a:rPr lang="en-GB" dirty="0" err="1" smtClean="0">
                <a:latin typeface="Segoe WP SemiLight"/>
                <a:cs typeface="Segoe WP SemiLight"/>
              </a:rPr>
              <a:t>Permite</a:t>
            </a:r>
            <a:r>
              <a:rPr lang="en-GB" dirty="0" smtClean="0">
                <a:latin typeface="Segoe WP SemiLight"/>
                <a:cs typeface="Segoe WP SemiLight"/>
              </a:rPr>
              <a:t> </a:t>
            </a:r>
            <a:r>
              <a:rPr lang="en-GB" dirty="0" err="1" smtClean="0">
                <a:latin typeface="Segoe WP SemiLight"/>
                <a:cs typeface="Segoe WP SemiLight"/>
              </a:rPr>
              <a:t>configurar</a:t>
            </a:r>
            <a:r>
              <a:rPr lang="en-GB" dirty="0" smtClean="0">
                <a:latin typeface="Segoe WP SemiLight"/>
                <a:cs typeface="Segoe WP SemiLight"/>
              </a:rPr>
              <a:t> el </a:t>
            </a:r>
            <a:r>
              <a:rPr lang="en-GB" dirty="0" err="1" smtClean="0">
                <a:latin typeface="Segoe WP SemiLight"/>
                <a:cs typeface="Segoe WP SemiLight"/>
              </a:rPr>
              <a:t>entorno</a:t>
            </a:r>
            <a:r>
              <a:rPr lang="en-GB" dirty="0" smtClean="0">
                <a:latin typeface="Segoe WP SemiLight"/>
                <a:cs typeface="Segoe WP SemiLight"/>
              </a:rPr>
              <a:t> de </a:t>
            </a:r>
            <a:r>
              <a:rPr lang="en-GB" dirty="0" err="1" smtClean="0">
                <a:latin typeface="Segoe WP SemiLight"/>
                <a:cs typeface="Segoe WP SemiLight"/>
              </a:rPr>
              <a:t>ejecución</a:t>
            </a:r>
            <a:r>
              <a:rPr lang="en-GB" dirty="0" smtClean="0">
                <a:latin typeface="Segoe WP SemiLight"/>
                <a:cs typeface="Segoe WP SemiLight"/>
              </a:rPr>
              <a:t> del </a:t>
            </a:r>
            <a:r>
              <a:rPr lang="en-GB" dirty="0" err="1" smtClean="0">
                <a:latin typeface="Segoe WP SemiLight"/>
                <a:cs typeface="Segoe WP SemiLight"/>
              </a:rPr>
              <a:t>emulador</a:t>
            </a:r>
            <a:r>
              <a:rPr lang="en-GB" dirty="0" smtClean="0">
                <a:latin typeface="Segoe WP SemiLight"/>
                <a:cs typeface="Segoe WP SemiLight"/>
              </a:rPr>
              <a:t>.</a:t>
            </a:r>
          </a:p>
          <a:p>
            <a:r>
              <a:rPr lang="en-GB" dirty="0" err="1" smtClean="0">
                <a:latin typeface="Segoe WP SemiLight"/>
                <a:cs typeface="Segoe WP SemiLight"/>
              </a:rPr>
              <a:t>Puedes</a:t>
            </a:r>
            <a:r>
              <a:rPr lang="en-GB" dirty="0" smtClean="0">
                <a:latin typeface="Segoe WP SemiLight"/>
                <a:cs typeface="Segoe WP SemiLight"/>
              </a:rPr>
              <a:t> </a:t>
            </a:r>
            <a:r>
              <a:rPr lang="en-GB" dirty="0" err="1" smtClean="0">
                <a:latin typeface="Segoe WP SemiLight"/>
                <a:cs typeface="Segoe WP SemiLight"/>
              </a:rPr>
              <a:t>probar</a:t>
            </a:r>
            <a:r>
              <a:rPr lang="en-GB" dirty="0" smtClean="0">
                <a:latin typeface="Segoe WP SemiLight"/>
                <a:cs typeface="Segoe WP SemiLight"/>
              </a:rPr>
              <a:t> </a:t>
            </a:r>
            <a:r>
              <a:rPr lang="en-GB" dirty="0" err="1" smtClean="0">
                <a:latin typeface="Segoe WP SemiLight"/>
                <a:cs typeface="Segoe WP SemiLight"/>
              </a:rPr>
              <a:t>como</a:t>
            </a:r>
            <a:r>
              <a:rPr lang="en-GB" dirty="0" smtClean="0">
                <a:latin typeface="Segoe WP SemiLight"/>
                <a:cs typeface="Segoe WP SemiLight"/>
              </a:rPr>
              <a:t> </a:t>
            </a:r>
            <a:r>
              <a:rPr lang="en-GB" dirty="0" err="1" smtClean="0">
                <a:latin typeface="Segoe WP SemiLight"/>
                <a:cs typeface="Segoe WP SemiLight"/>
              </a:rPr>
              <a:t>responde</a:t>
            </a:r>
            <a:r>
              <a:rPr lang="en-GB" dirty="0" smtClean="0">
                <a:latin typeface="Segoe WP SemiLight"/>
                <a:cs typeface="Segoe WP SemiLight"/>
              </a:rPr>
              <a:t> </a:t>
            </a:r>
            <a:r>
              <a:rPr lang="en-GB" dirty="0" err="1" smtClean="0">
                <a:latin typeface="Segoe WP SemiLight"/>
                <a:cs typeface="Segoe WP SemiLight"/>
              </a:rPr>
              <a:t>tu</a:t>
            </a:r>
            <a:r>
              <a:rPr lang="en-GB" dirty="0" smtClean="0">
                <a:latin typeface="Segoe WP SemiLight"/>
                <a:cs typeface="Segoe WP SemiLight"/>
              </a:rPr>
              <a:t> </a:t>
            </a:r>
            <a:r>
              <a:rPr lang="en-GB" dirty="0" err="1" smtClean="0">
                <a:latin typeface="Segoe WP SemiLight"/>
                <a:cs typeface="Segoe WP SemiLight"/>
              </a:rPr>
              <a:t>aplicación</a:t>
            </a:r>
            <a:r>
              <a:rPr lang="en-GB" dirty="0" smtClean="0">
                <a:latin typeface="Segoe WP SemiLight"/>
                <a:cs typeface="Segoe WP SemiLight"/>
              </a:rPr>
              <a:t> </a:t>
            </a:r>
            <a:r>
              <a:rPr lang="en-GB" dirty="0" err="1" smtClean="0">
                <a:latin typeface="Segoe WP SemiLight"/>
                <a:cs typeface="Segoe WP SemiLight"/>
              </a:rPr>
              <a:t>bajo</a:t>
            </a:r>
            <a:r>
              <a:rPr lang="en-GB" dirty="0" smtClean="0">
                <a:latin typeface="Segoe WP SemiLight"/>
                <a:cs typeface="Segoe WP SemiLight"/>
              </a:rPr>
              <a:t> la </a:t>
            </a:r>
            <a:r>
              <a:rPr lang="en-GB" dirty="0" err="1" smtClean="0">
                <a:latin typeface="Segoe WP SemiLight"/>
                <a:cs typeface="Segoe WP SemiLight"/>
              </a:rPr>
              <a:t>falta</a:t>
            </a:r>
            <a:r>
              <a:rPr lang="en-GB" dirty="0" smtClean="0">
                <a:latin typeface="Segoe WP SemiLight"/>
                <a:cs typeface="Segoe WP SemiLight"/>
              </a:rPr>
              <a:t> de red o </a:t>
            </a:r>
            <a:r>
              <a:rPr lang="en-GB" dirty="0" err="1" smtClean="0">
                <a:latin typeface="Segoe WP SemiLight"/>
                <a:cs typeface="Segoe WP SemiLight"/>
              </a:rPr>
              <a:t>redes</a:t>
            </a:r>
            <a:r>
              <a:rPr lang="en-GB" dirty="0" smtClean="0">
                <a:latin typeface="Segoe WP SemiLight"/>
                <a:cs typeface="Segoe WP SemiLight"/>
              </a:rPr>
              <a:t> “</a:t>
            </a:r>
            <a:r>
              <a:rPr lang="en-GB" dirty="0" err="1" smtClean="0">
                <a:latin typeface="Segoe WP SemiLight"/>
                <a:cs typeface="Segoe WP SemiLight"/>
              </a:rPr>
              <a:t>pobres</a:t>
            </a:r>
            <a:r>
              <a:rPr lang="en-GB" dirty="0" smtClean="0">
                <a:latin typeface="Segoe WP SemiLight"/>
                <a:cs typeface="Segoe WP SemiLight"/>
              </a:rPr>
              <a:t>” </a:t>
            </a:r>
            <a:r>
              <a:rPr lang="en-GB" dirty="0" err="1" smtClean="0">
                <a:latin typeface="Segoe WP SemiLight"/>
                <a:cs typeface="Segoe WP SemiLight"/>
              </a:rPr>
              <a:t>por</a:t>
            </a:r>
            <a:r>
              <a:rPr lang="en-GB" dirty="0" smtClean="0">
                <a:latin typeface="Segoe WP SemiLight"/>
                <a:cs typeface="Segoe WP SemiLight"/>
              </a:rPr>
              <a:t> </a:t>
            </a:r>
            <a:r>
              <a:rPr lang="en-GB" dirty="0" err="1" smtClean="0">
                <a:latin typeface="Segoe WP SemiLight"/>
                <a:cs typeface="Segoe WP SemiLight"/>
              </a:rPr>
              <a:t>ejemplo</a:t>
            </a:r>
            <a:r>
              <a:rPr lang="en-GB" dirty="0" smtClean="0">
                <a:latin typeface="Segoe WP SemiLight"/>
                <a:cs typeface="Segoe WP SemiLight"/>
              </a:rPr>
              <a:t>.</a:t>
            </a:r>
            <a:endParaRPr lang="en-GB" dirty="0">
              <a:latin typeface="Segoe WP SemiLight"/>
              <a:cs typeface="Segoe WP SemiLight"/>
            </a:endParaRPr>
          </a:p>
        </p:txBody>
      </p:sp>
      <p:sp>
        <p:nvSpPr>
          <p:cNvPr id="3" name="Title 2"/>
          <p:cNvSpPr>
            <a:spLocks noGrp="1"/>
          </p:cNvSpPr>
          <p:nvPr>
            <p:ph type="title"/>
          </p:nvPr>
        </p:nvSpPr>
        <p:spPr>
          <a:xfrm>
            <a:off x="457200" y="401955"/>
            <a:ext cx="8229600" cy="384721"/>
          </a:xfrm>
        </p:spPr>
        <p:txBody>
          <a:bodyPr/>
          <a:lstStyle/>
          <a:p>
            <a:r>
              <a:rPr lang="en-GB" dirty="0" smtClean="0"/>
              <a:t>Simulation Dashboard</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8</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6430" y="1337721"/>
            <a:ext cx="3555491" cy="2471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63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57199" y="1010144"/>
            <a:ext cx="5566229" cy="2755900"/>
          </a:xfrm>
        </p:spPr>
        <p:txBody>
          <a:bodyPr/>
          <a:lstStyle/>
          <a:p>
            <a:r>
              <a:rPr lang="es-ES" dirty="0" smtClean="0">
                <a:latin typeface="Segoe WP SemiLight"/>
                <a:cs typeface="Segoe WP SemiLight"/>
              </a:rPr>
              <a:t>Puedes </a:t>
            </a:r>
            <a:r>
              <a:rPr lang="es-ES" dirty="0">
                <a:latin typeface="Segoe WP SemiLight"/>
                <a:cs typeface="Segoe WP SemiLight"/>
              </a:rPr>
              <a:t>simular </a:t>
            </a:r>
            <a:r>
              <a:rPr lang="es-ES" dirty="0" smtClean="0">
                <a:latin typeface="Segoe WP SemiLight"/>
                <a:cs typeface="Segoe WP SemiLight"/>
              </a:rPr>
              <a:t>el rendimiento </a:t>
            </a:r>
            <a:r>
              <a:rPr lang="es-ES" dirty="0">
                <a:latin typeface="Segoe WP SemiLight"/>
                <a:cs typeface="Segoe WP SemiLight"/>
              </a:rPr>
              <a:t>de la red, observar cómo se comporta la aplicación bajo la pantalla de bloqueo </a:t>
            </a:r>
            <a:r>
              <a:rPr lang="es-ES" dirty="0" smtClean="0">
                <a:latin typeface="Segoe WP SemiLight"/>
                <a:cs typeface="Segoe WP SemiLight"/>
              </a:rPr>
              <a:t>o probar el comportamiento de la aplicación bajo recordatorios </a:t>
            </a:r>
            <a:r>
              <a:rPr lang="es-ES" dirty="0">
                <a:latin typeface="Segoe WP SemiLight"/>
                <a:cs typeface="Segoe WP SemiLight"/>
              </a:rPr>
              <a:t>en el </a:t>
            </a:r>
            <a:r>
              <a:rPr lang="es-ES" dirty="0" smtClean="0">
                <a:latin typeface="Segoe WP SemiLight"/>
                <a:cs typeface="Segoe WP SemiLight"/>
              </a:rPr>
              <a:t>emulador.</a:t>
            </a:r>
            <a:endParaRPr lang="en-GB" dirty="0">
              <a:latin typeface="Segoe WP SemiLight"/>
              <a:cs typeface="Segoe WP SemiLight"/>
            </a:endParaRPr>
          </a:p>
        </p:txBody>
      </p:sp>
      <p:sp>
        <p:nvSpPr>
          <p:cNvPr id="3" name="Title 2"/>
          <p:cNvSpPr>
            <a:spLocks noGrp="1"/>
          </p:cNvSpPr>
          <p:nvPr>
            <p:ph type="title"/>
          </p:nvPr>
        </p:nvSpPr>
        <p:spPr>
          <a:xfrm>
            <a:off x="457200" y="401955"/>
            <a:ext cx="8229600" cy="384721"/>
          </a:xfrm>
        </p:spPr>
        <p:txBody>
          <a:bodyPr/>
          <a:lstStyle/>
          <a:p>
            <a:r>
              <a:rPr lang="en-GB" dirty="0" err="1" smtClean="0"/>
              <a:t>Usando</a:t>
            </a:r>
            <a:r>
              <a:rPr lang="en-GB" dirty="0" smtClean="0"/>
              <a:t> el Simulation Dashboard</a:t>
            </a:r>
            <a:endParaRPr lang="en-GB" dirty="0"/>
          </a:p>
        </p:txBody>
      </p:sp>
      <p:sp>
        <p:nvSpPr>
          <p:cNvPr id="7" name="Slide Number Placeholder 6"/>
          <p:cNvSpPr>
            <a:spLocks noGrp="1"/>
          </p:cNvSpPr>
          <p:nvPr>
            <p:ph type="sldNum" sz="quarter" idx="20"/>
          </p:nvPr>
        </p:nvSpPr>
        <p:spPr/>
        <p:txBody>
          <a:bodyPr/>
          <a:lstStyle/>
          <a:p>
            <a:fld id="{B6F15528-21DE-4FAA-801E-634DDDAF4B2B}" type="slidenum">
              <a:rPr lang="en-US" smtClean="0"/>
              <a:pPr/>
              <a:t>9</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2938" y="319314"/>
            <a:ext cx="2405975" cy="42740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48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ndows Phone blu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WindowsPhone">
      <a:fillStyleLst>
        <a:solidFill>
          <a:schemeClr val="phClr"/>
        </a:solidFill>
        <a:solidFill>
          <a:schemeClr val="phClr">
            <a:tint val="0"/>
          </a:schemeClr>
        </a:solidFill>
        <a:solidFill>
          <a:schemeClr val="phClr"/>
        </a:solid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tint val="90000"/>
          </a:schemeClr>
        </a:solidFill>
        <a:solidFill>
          <a:schemeClr val="phClr">
            <a:tint val="90000"/>
          </a:schemeClr>
        </a:solidFill>
        <a:solidFill>
          <a:schemeClr val="phClr">
            <a:tint val="90000"/>
          </a:schemeClr>
        </a:solidFill>
      </a:bgFillStyleLst>
    </a:fmtScheme>
  </a:themeElements>
  <a:objectDefaults>
    <a:spDef>
      <a:spPr>
        <a:solidFill>
          <a:schemeClr val="bg2"/>
        </a:solidFill>
        <a:ln>
          <a:noFill/>
        </a:ln>
      </a:spPr>
      <a:bodyPr lIns="137160" tIns="91440" rIns="137160" bIns="91440" rtlCol="0" anchor="t" anchorCtr="0"/>
      <a:lstStyle>
        <a:defPPr>
          <a:defRPr dirty="0" err="1" smtClean="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defRPr sz="1600" dirty="0" err="1" smtClean="0"/>
        </a:defPPr>
      </a:lstStyle>
    </a:txDef>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2.xml><?xml version="1.0" encoding="utf-8"?>
<a:theme xmlns:a="http://schemas.openxmlformats.org/drawingml/2006/main" name="TechEd_2012_Template_16x9 (4)">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ppt/theme/theme4.xml><?xml version="1.0" encoding="utf-8"?>
<a:theme xmlns:a="http://schemas.openxmlformats.org/drawingml/2006/main" name="Office Theme">
  <a:themeElements>
    <a:clrScheme name="Custom 32">
      <a:dk1>
        <a:srgbClr val="979796"/>
      </a:dk1>
      <a:lt1>
        <a:srgbClr val="FFFFFF"/>
      </a:lt1>
      <a:dk2>
        <a:srgbClr val="505151"/>
      </a:dk2>
      <a:lt2>
        <a:srgbClr val="F3F3F4"/>
      </a:lt2>
      <a:accent1>
        <a:srgbClr val="22BDEF"/>
      </a:accent1>
      <a:accent2>
        <a:srgbClr val="979796"/>
      </a:accent2>
      <a:accent3>
        <a:srgbClr val="D2D2D3"/>
      </a:accent3>
      <a:accent4>
        <a:srgbClr val="22BDEF"/>
      </a:accent4>
      <a:accent5>
        <a:srgbClr val="979796"/>
      </a:accent5>
      <a:accent6>
        <a:srgbClr val="D2D2D3"/>
      </a:accent6>
      <a:hlink>
        <a:srgbClr val="22BDEF"/>
      </a:hlink>
      <a:folHlink>
        <a:srgbClr val="979796"/>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ustom Color 1">
      <a:srgbClr val="00188F"/>
    </a:custClr>
    <a:custClr name="Custom Color 2">
      <a:srgbClr val="00BCF2"/>
    </a:custClr>
    <a:custClr name="Custom Color 3">
      <a:srgbClr val="00D8CC"/>
    </a:custClr>
    <a:custClr name="Custom Color 4">
      <a:srgbClr val="7FBA00"/>
    </a:custClr>
    <a:custClr name="Custom Color 5">
      <a:srgbClr val="BAD80A"/>
    </a:custClr>
    <a:custClr name="Custom Color 6">
      <a:srgbClr val="FFB900"/>
    </a:custClr>
    <a:custClr name="Custom Color 7">
      <a:srgbClr val="FF8C00"/>
    </a:custClr>
    <a:custClr name="Custom Color 8">
      <a:srgbClr val="E81123"/>
    </a:custClr>
    <a:custClr name="Custom Color 9">
      <a:srgbClr val="F472D0"/>
    </a:custClr>
    <a:custClr name="Custom Color 10">
      <a:srgbClr val="9B4F96"/>
    </a:custClr>
  </a:custClrLst>
</a:theme>
</file>

<file path=docProps/app.xml><?xml version="1.0" encoding="utf-8"?>
<Properties xmlns="http://schemas.openxmlformats.org/officeDocument/2006/extended-properties" xmlns:vt="http://schemas.openxmlformats.org/officeDocument/2006/docPropsVTypes">
  <Template/>
  <TotalTime>9292</TotalTime>
  <Words>3439</Words>
  <Application>Microsoft Office PowerPoint</Application>
  <PresentationFormat>Presentación en pantalla (16:9)</PresentationFormat>
  <Paragraphs>404</Paragraphs>
  <Slides>62</Slides>
  <Notes>52</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62</vt:i4>
      </vt:variant>
    </vt:vector>
  </HeadingPairs>
  <TitlesOfParts>
    <vt:vector size="75" baseType="lpstr">
      <vt:lpstr>Aller</vt:lpstr>
      <vt:lpstr>Arial</vt:lpstr>
      <vt:lpstr>Consolas</vt:lpstr>
      <vt:lpstr>Segoe</vt:lpstr>
      <vt:lpstr>Segoe Condensed</vt:lpstr>
      <vt:lpstr>Segoe UI</vt:lpstr>
      <vt:lpstr>Segoe UI Light</vt:lpstr>
      <vt:lpstr>Segoe WP Light</vt:lpstr>
      <vt:lpstr>Segoe WP SemiLight</vt:lpstr>
      <vt:lpstr>Times New Roman</vt:lpstr>
      <vt:lpstr>Wingdings</vt:lpstr>
      <vt:lpstr>Windows Phone blue</vt:lpstr>
      <vt:lpstr>TechEd_2012_Template_16x9 (4)</vt:lpstr>
      <vt:lpstr>La Windows Phone Store</vt:lpstr>
      <vt:lpstr>Agenda</vt:lpstr>
      <vt:lpstr>Análisis de rendimiento</vt:lpstr>
      <vt:lpstr>Usando la herramienta de Análisis de Rendimiento</vt:lpstr>
      <vt:lpstr>Configuraciones de la herramienta de Análisis de Rendimiento</vt:lpstr>
      <vt:lpstr>Análisis de Datos</vt:lpstr>
      <vt:lpstr>Presentación de PowerPoint</vt:lpstr>
      <vt:lpstr>Simulation Dashboard</vt:lpstr>
      <vt:lpstr>Usando el Simulation Dashboard</vt:lpstr>
      <vt:lpstr>Creando una Aplicación</vt:lpstr>
      <vt:lpstr>El archivo XAP</vt:lpstr>
      <vt:lpstr>Anatomía del archivo XAP</vt:lpstr>
      <vt:lpstr>El archivo de manifiesto</vt:lpstr>
      <vt:lpstr>WMAppManifest.xml</vt:lpstr>
      <vt:lpstr>Editando el archivo WMAppManifest.xml</vt:lpstr>
      <vt:lpstr>Tile. Tamaños.</vt:lpstr>
      <vt:lpstr>Capacidades de la Aplicación</vt:lpstr>
      <vt:lpstr>Requisitos de Hardware en el archivo WMAppManifest.xml</vt:lpstr>
      <vt:lpstr>Store Test Kit</vt:lpstr>
      <vt:lpstr>La herramienta Store Test Kit</vt:lpstr>
      <vt:lpstr>La herramienta Store Test Kit. El tile de la tienda</vt:lpstr>
      <vt:lpstr>Capturas de la Aplicación</vt:lpstr>
      <vt:lpstr>Mejorando las capturas</vt:lpstr>
      <vt:lpstr>Store Test Kit. Test Automáticos</vt:lpstr>
      <vt:lpstr>Los Test automáticos</vt:lpstr>
      <vt:lpstr>Store Test Kit. Análisis de la Aplicación.</vt:lpstr>
      <vt:lpstr>Presentación de PowerPoint</vt:lpstr>
      <vt:lpstr>Distribución de Aplicaciones</vt:lpstr>
      <vt:lpstr>Archivos XAP</vt:lpstr>
      <vt:lpstr>Compartiendo tus archivos XAP</vt:lpstr>
      <vt:lpstr>Ofuscación de código NO obligatoria</vt:lpstr>
      <vt:lpstr>La Windows Phone Store</vt:lpstr>
      <vt:lpstr>Reglas de la Windows Phone Store</vt:lpstr>
      <vt:lpstr>Uniéndose a la Store</vt:lpstr>
      <vt:lpstr>Pagos</vt:lpstr>
      <vt:lpstr>Aplicaciones de pago y gratuitas</vt:lpstr>
      <vt:lpstr>El poner un precio a tu aplicación es un paso crítico</vt:lpstr>
      <vt:lpstr>Modo “Prueba antes de comprar” (Trial Mode)</vt:lpstr>
      <vt:lpstr>Conceptos básicos del Trial</vt:lpstr>
      <vt:lpstr>Detectando el modo Trial</vt:lpstr>
      <vt:lpstr>Presentación de PowerPoint</vt:lpstr>
      <vt:lpstr>Ventas dentro de una Aplicación (In-Application Sales)</vt:lpstr>
      <vt:lpstr>Proceso de certificación</vt:lpstr>
      <vt:lpstr>Validación de la Aplicación</vt:lpstr>
      <vt:lpstr>Resultados de la Validación</vt:lpstr>
      <vt:lpstr>Betas Privadas</vt:lpstr>
      <vt:lpstr>Distribución privada</vt:lpstr>
      <vt:lpstr>Advertising SDK</vt:lpstr>
      <vt:lpstr>Añadir el SDK a una Aplicación</vt:lpstr>
      <vt:lpstr>Añadiendo Publicidad a las Aplicaciones</vt:lpstr>
      <vt:lpstr>Microsoft pubCenter</vt:lpstr>
      <vt:lpstr>Recomendaciones de diseño</vt:lpstr>
      <vt:lpstr>Recomendaciones de diseño</vt:lpstr>
      <vt:lpstr>Recomendaciones de diseño</vt:lpstr>
      <vt:lpstr>Presentación de PowerPoint</vt:lpstr>
      <vt:lpstr>Publicar en la Store</vt:lpstr>
      <vt:lpstr>Presentación de PowerPoint</vt:lpstr>
      <vt:lpstr>10 Consejos para ganar más dinero (1/2)</vt:lpstr>
      <vt:lpstr>10 Consejos para ganar más dinero (2/2)</vt:lpstr>
      <vt:lpstr>Conclusiones</vt:lpstr>
      <vt:lpstr>Preguntas y respuestas</vt:lpstr>
      <vt:lpstr>La Windows Phone Store!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Amber</dc:creator>
  <cp:lastModifiedBy>Javier Suárez Ruiz</cp:lastModifiedBy>
  <cp:revision>454</cp:revision>
  <dcterms:created xsi:type="dcterms:W3CDTF">2012-05-11T22:32:06Z</dcterms:created>
  <dcterms:modified xsi:type="dcterms:W3CDTF">2013-10-27T16:44:14Z</dcterms:modified>
</cp:coreProperties>
</file>