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4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1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6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6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7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8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6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Form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Universidad </a:t>
            </a:r>
            <a:r>
              <a:rPr lang="es-CR" dirty="0" smtClean="0"/>
              <a:t>Técnica</a:t>
            </a:r>
            <a:r>
              <a:rPr lang="en-US" dirty="0" smtClean="0"/>
              <a:t> Nacional</a:t>
            </a:r>
          </a:p>
          <a:p>
            <a:r>
              <a:rPr lang="en-US" dirty="0" err="1" smtClean="0"/>
              <a:t>Efr</a:t>
            </a:r>
            <a:r>
              <a:rPr lang="es-CR" dirty="0" err="1" smtClean="0"/>
              <a:t>én</a:t>
            </a:r>
            <a:r>
              <a:rPr lang="es-CR" dirty="0" smtClean="0"/>
              <a:t> Jiménez Delgado</a:t>
            </a:r>
          </a:p>
          <a:p>
            <a:r>
              <a:rPr lang="es-CR" dirty="0" smtClean="0"/>
              <a:t>ISW-411</a:t>
            </a:r>
          </a:p>
        </p:txBody>
      </p:sp>
    </p:spTree>
    <p:extLst>
      <p:ext uri="{BB962C8B-B14F-4D97-AF65-F5344CB8AC3E}">
        <p14:creationId xmlns:p14="http://schemas.microsoft.com/office/powerpoint/2010/main" val="39194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Manos a la obra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Vamos a realizar una calculadora en Windows </a:t>
            </a:r>
            <a:r>
              <a:rPr lang="es-CR" dirty="0" err="1" smtClean="0"/>
              <a:t>Form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890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Windows </a:t>
            </a:r>
            <a:r>
              <a:rPr lang="es-CR" dirty="0" err="1" smtClean="0"/>
              <a:t>Form</a:t>
            </a:r>
            <a:endParaRPr lang="es-CR" dirty="0" smtClean="0"/>
          </a:p>
          <a:p>
            <a:r>
              <a:rPr lang="es-CR" dirty="0" smtClean="0"/>
              <a:t>Clase </a:t>
            </a:r>
            <a:r>
              <a:rPr lang="es-CR" dirty="0" err="1"/>
              <a:t>F</a:t>
            </a:r>
            <a:r>
              <a:rPr lang="es-CR" dirty="0" err="1" smtClean="0"/>
              <a:t>orms</a:t>
            </a:r>
            <a:endParaRPr lang="es-CR" dirty="0" smtClean="0"/>
          </a:p>
          <a:p>
            <a:r>
              <a:rPr lang="es-CR" dirty="0" smtClean="0"/>
              <a:t>Clase </a:t>
            </a:r>
            <a:r>
              <a:rPr lang="es-CR" dirty="0" err="1" smtClean="0"/>
              <a:t>Application</a:t>
            </a:r>
            <a:endParaRPr lang="es-CR" dirty="0" smtClean="0"/>
          </a:p>
          <a:p>
            <a:r>
              <a:rPr lang="es-CR" dirty="0" err="1" smtClean="0"/>
              <a:t>Form</a:t>
            </a:r>
            <a:endParaRPr lang="es-CR" dirty="0" smtClean="0"/>
          </a:p>
          <a:p>
            <a:r>
              <a:rPr lang="es-CR" dirty="0"/>
              <a:t>Como crear una aplicación en Windows </a:t>
            </a:r>
            <a:r>
              <a:rPr lang="es-CR" dirty="0" err="1"/>
              <a:t>Forms</a:t>
            </a:r>
            <a:endParaRPr lang="es-CR" dirty="0" smtClean="0"/>
          </a:p>
          <a:p>
            <a:r>
              <a:rPr lang="es-CR" dirty="0"/>
              <a:t>Componentes de Windows </a:t>
            </a:r>
            <a:r>
              <a:rPr lang="es-CR" dirty="0" err="1" smtClean="0"/>
              <a:t>Form</a:t>
            </a:r>
            <a:endParaRPr lang="es-CR" dirty="0" smtClean="0"/>
          </a:p>
          <a:p>
            <a:r>
              <a:rPr lang="es-CR" dirty="0"/>
              <a:t>Componentes </a:t>
            </a:r>
            <a:r>
              <a:rPr lang="es-CR" dirty="0" smtClean="0"/>
              <a:t>comunes</a:t>
            </a:r>
          </a:p>
          <a:p>
            <a:r>
              <a:rPr lang="es-CR" dirty="0" smtClean="0"/>
              <a:t>Práctica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430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Windows </a:t>
            </a:r>
            <a:r>
              <a:rPr lang="es-CR" dirty="0" err="1" smtClean="0"/>
              <a:t>Form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r>
              <a:rPr lang="es-CR" dirty="0" smtClean="0"/>
              <a:t>Todas las clases que se usan para construir aplicaciones en Windows </a:t>
            </a:r>
            <a:r>
              <a:rPr lang="es-CR" dirty="0" err="1" smtClean="0"/>
              <a:t>form</a:t>
            </a:r>
            <a:r>
              <a:rPr lang="es-CR" dirty="0" smtClean="0"/>
              <a:t> se incluyen dentro del espacio de </a:t>
            </a:r>
            <a:r>
              <a:rPr lang="es-CR" dirty="0" err="1" smtClean="0"/>
              <a:t>System.Windows.Form</a:t>
            </a:r>
            <a:r>
              <a:rPr lang="es-CR" dirty="0" smtClean="0"/>
              <a:t>. Este espacio  de nombre contiene todas las clases necesarias para el desarrollo de aplicaciones de escritorio.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682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Form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Todos los formularios son objetos y el código de un objeto se escribe con una clase. </a:t>
            </a:r>
            <a:r>
              <a:rPr lang="es-CR" dirty="0" smtClean="0"/>
              <a:t>Y representa una forma o ventana de una aplicación.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1026" name="Picture 2" descr="http://www.elguille.info/NET/vs2005/trucos/manejar_datos_de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752850"/>
            <a:ext cx="3431754" cy="23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Clase </a:t>
            </a:r>
            <a:r>
              <a:rPr lang="es-CR" dirty="0" err="1" smtClean="0"/>
              <a:t>application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clase </a:t>
            </a:r>
            <a:r>
              <a:rPr lang="es-CR" dirty="0" err="1" smtClean="0"/>
              <a:t>application</a:t>
            </a:r>
            <a:r>
              <a:rPr lang="es-CR" dirty="0" smtClean="0"/>
              <a:t> contiene los métodos que permiten iniciar, gestionar, y detener las aplicaciones.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3395662"/>
            <a:ext cx="4210050" cy="23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Como crear una aplicación en Windows </a:t>
            </a:r>
            <a:r>
              <a:rPr lang="es-CR" dirty="0" err="1"/>
              <a:t>Forms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 smtClean="0"/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Seleccionar el tipo de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Colocar el nombre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Escoger el directorio del proyecto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136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Como crear una aplicación en Windows </a:t>
            </a:r>
            <a:r>
              <a:rPr lang="es-CR" dirty="0" err="1" smtClean="0"/>
              <a:t>Forms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52" y="2538413"/>
            <a:ext cx="630659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Componentes de Windows </a:t>
            </a:r>
            <a:r>
              <a:rPr lang="es-CR" dirty="0" err="1"/>
              <a:t>F</a:t>
            </a:r>
            <a:r>
              <a:rPr lang="es-CR" dirty="0" err="1" smtClean="0"/>
              <a:t>orm</a:t>
            </a:r>
            <a:endParaRPr lang="es-CR" dirty="0"/>
          </a:p>
        </p:txBody>
      </p:sp>
      <p:pic>
        <p:nvPicPr>
          <p:cNvPr id="2052" name="Picture 4" descr="8w7ed3ba.winforms(en-us,VS.71)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66" y="2443163"/>
            <a:ext cx="3452267" cy="3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Componentes comunes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err="1" smtClean="0"/>
              <a:t>Textbox</a:t>
            </a:r>
            <a:endParaRPr lang="es-CR" dirty="0" smtClean="0"/>
          </a:p>
          <a:p>
            <a:r>
              <a:rPr lang="es-CR" dirty="0" err="1" smtClean="0"/>
              <a:t>Label</a:t>
            </a:r>
            <a:endParaRPr lang="es-CR" dirty="0" smtClean="0"/>
          </a:p>
          <a:p>
            <a:r>
              <a:rPr lang="es-CR" dirty="0" smtClean="0"/>
              <a:t>Input</a:t>
            </a:r>
          </a:p>
          <a:p>
            <a:r>
              <a:rPr lang="es-CR" dirty="0" err="1" smtClean="0"/>
              <a:t>Button</a:t>
            </a:r>
            <a:endParaRPr lang="es-CR" dirty="0" smtClean="0"/>
          </a:p>
          <a:p>
            <a:r>
              <a:rPr lang="es-CR" dirty="0" err="1" smtClean="0"/>
              <a:t>PictureBox</a:t>
            </a:r>
            <a:endParaRPr lang="es-CR" dirty="0" smtClean="0"/>
          </a:p>
          <a:p>
            <a:r>
              <a:rPr lang="es-CR" dirty="0" err="1" smtClean="0"/>
              <a:t>RadioButton</a:t>
            </a:r>
            <a:endParaRPr lang="es-CR" dirty="0" smtClean="0"/>
          </a:p>
          <a:p>
            <a:r>
              <a:rPr lang="es-CR" dirty="0" err="1" smtClean="0"/>
              <a:t>Treeview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12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1305</TotalTime>
  <Words>162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Windows Form</vt:lpstr>
      <vt:lpstr>Agenda</vt:lpstr>
      <vt:lpstr>Windows Form</vt:lpstr>
      <vt:lpstr>Form</vt:lpstr>
      <vt:lpstr>Clase application</vt:lpstr>
      <vt:lpstr>Como crear una aplicación en Windows Forms</vt:lpstr>
      <vt:lpstr>Como crear una aplicación en Windows Forms</vt:lpstr>
      <vt:lpstr>Componentes de Windows Form</vt:lpstr>
      <vt:lpstr>Componentes comunes</vt:lpstr>
      <vt:lpstr>Manos a la obra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</dc:title>
  <dc:creator>Efrén</dc:creator>
  <cp:lastModifiedBy>Efrén</cp:lastModifiedBy>
  <cp:revision>11</cp:revision>
  <dcterms:created xsi:type="dcterms:W3CDTF">2015-01-30T21:55:12Z</dcterms:created>
  <dcterms:modified xsi:type="dcterms:W3CDTF">2015-01-31T19:43:56Z</dcterms:modified>
</cp:coreProperties>
</file>