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0" r:id="rId6"/>
    <p:sldId id="259" r:id="rId7"/>
    <p:sldId id="264" r:id="rId8"/>
    <p:sldId id="261" r:id="rId9"/>
    <p:sldId id="270" r:id="rId10"/>
    <p:sldId id="267" r:id="rId11"/>
    <p:sldId id="268" r:id="rId12"/>
    <p:sldId id="269" r:id="rId13"/>
    <p:sldId id="271" r:id="rId14"/>
    <p:sldId id="272" r:id="rId15"/>
    <p:sldId id="26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3557" autoAdjust="0"/>
  </p:normalViewPr>
  <p:slideViewPr>
    <p:cSldViewPr snapToGrid="0">
      <p:cViewPr varScale="1">
        <p:scale>
          <a:sx n="64" d="100"/>
          <a:sy n="6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048D9-F442-410C-8FBE-A82C4774B991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DB74A8F-3709-4689-8FEA-50151DD7DE54}">
      <dgm:prSet phldrT="[Text]"/>
      <dgm:spPr/>
      <dgm:t>
        <a:bodyPr/>
        <a:lstStyle/>
        <a:p>
          <a:r>
            <a:rPr lang="en-US" dirty="0"/>
            <a:t>Data Collection &amp; Processing</a:t>
          </a:r>
        </a:p>
      </dgm:t>
    </dgm:pt>
    <dgm:pt modelId="{713686CC-7A12-476C-8816-1C6315EFF06B}" type="parTrans" cxnId="{BA2C0468-97AA-4A29-BB5F-FBACF6857E4A}">
      <dgm:prSet/>
      <dgm:spPr/>
      <dgm:t>
        <a:bodyPr/>
        <a:lstStyle/>
        <a:p>
          <a:endParaRPr lang="en-US"/>
        </a:p>
      </dgm:t>
    </dgm:pt>
    <dgm:pt modelId="{51803077-03D5-4EED-9B4D-329E6B276E30}" type="sibTrans" cxnId="{BA2C0468-97AA-4A29-BB5F-FBACF6857E4A}">
      <dgm:prSet/>
      <dgm:spPr/>
      <dgm:t>
        <a:bodyPr/>
        <a:lstStyle/>
        <a:p>
          <a:endParaRPr lang="en-US"/>
        </a:p>
      </dgm:t>
    </dgm:pt>
    <dgm:pt modelId="{9301521A-C430-4D9D-B782-A0677CF786FE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89A7E2F4-6DBE-4FEA-9DDA-672C68E64E5D}" type="parTrans" cxnId="{09F3107A-A46B-4519-8117-1E719D58817B}">
      <dgm:prSet/>
      <dgm:spPr/>
      <dgm:t>
        <a:bodyPr/>
        <a:lstStyle/>
        <a:p>
          <a:endParaRPr lang="en-US"/>
        </a:p>
      </dgm:t>
    </dgm:pt>
    <dgm:pt modelId="{B4DDAE69-1BE3-45A4-9858-37BCB5E1D3BB}" type="sibTrans" cxnId="{09F3107A-A46B-4519-8117-1E719D58817B}">
      <dgm:prSet/>
      <dgm:spPr/>
      <dgm:t>
        <a:bodyPr/>
        <a:lstStyle/>
        <a:p>
          <a:endParaRPr lang="en-US"/>
        </a:p>
      </dgm:t>
    </dgm:pt>
    <dgm:pt modelId="{1A6D58A1-C695-45DF-B5F2-D82855D0D214}">
      <dgm:prSet phldrT="[Text]"/>
      <dgm:spPr/>
      <dgm:t>
        <a:bodyPr/>
        <a:lstStyle/>
        <a:p>
          <a:r>
            <a:rPr lang="en-US" dirty="0"/>
            <a:t>Model Development (Tensile Predictor)</a:t>
          </a:r>
        </a:p>
      </dgm:t>
    </dgm:pt>
    <dgm:pt modelId="{497FDF65-E374-4FA5-B90B-DDFF87919BEE}" type="parTrans" cxnId="{701C3849-E0FF-43BF-8F33-CB4646BA068B}">
      <dgm:prSet/>
      <dgm:spPr/>
      <dgm:t>
        <a:bodyPr/>
        <a:lstStyle/>
        <a:p>
          <a:endParaRPr lang="en-US"/>
        </a:p>
      </dgm:t>
    </dgm:pt>
    <dgm:pt modelId="{C857D0A4-6C88-48A2-8FAB-35807F1E23DC}" type="sibTrans" cxnId="{701C3849-E0FF-43BF-8F33-CB4646BA068B}">
      <dgm:prSet/>
      <dgm:spPr/>
      <dgm:t>
        <a:bodyPr/>
        <a:lstStyle/>
        <a:p>
          <a:endParaRPr lang="en-US"/>
        </a:p>
      </dgm:t>
    </dgm:pt>
    <dgm:pt modelId="{4E25AAE7-172E-44A8-99F8-41276D4FFDBD}">
      <dgm:prSet phldrT="[Text]"/>
      <dgm:spPr/>
      <dgm:t>
        <a:bodyPr/>
        <a:lstStyle/>
        <a:p>
          <a:r>
            <a:rPr lang="en-US" dirty="0"/>
            <a:t>Loss Function</a:t>
          </a:r>
        </a:p>
        <a:p>
          <a:r>
            <a:rPr lang="en-US" dirty="0"/>
            <a:t>&amp; Model Optimization </a:t>
          </a:r>
        </a:p>
      </dgm:t>
    </dgm:pt>
    <dgm:pt modelId="{2FE2DE7D-BBBF-45C3-A3D7-CEC412132881}" type="parTrans" cxnId="{4BC83921-E92F-4ECD-94CC-B4213027CA98}">
      <dgm:prSet/>
      <dgm:spPr/>
      <dgm:t>
        <a:bodyPr/>
        <a:lstStyle/>
        <a:p>
          <a:endParaRPr lang="en-US"/>
        </a:p>
      </dgm:t>
    </dgm:pt>
    <dgm:pt modelId="{CD9E27BD-B847-4231-A140-E15EDE7A5E2E}" type="sibTrans" cxnId="{4BC83921-E92F-4ECD-94CC-B4213027CA98}">
      <dgm:prSet/>
      <dgm:spPr/>
      <dgm:t>
        <a:bodyPr/>
        <a:lstStyle/>
        <a:p>
          <a:endParaRPr lang="en-US"/>
        </a:p>
      </dgm:t>
    </dgm:pt>
    <dgm:pt modelId="{AB94C11C-B7D2-40C3-BBB3-17429B356187}">
      <dgm:prSet phldrT="[Text]"/>
      <dgm:spPr/>
      <dgm:t>
        <a:bodyPr/>
        <a:lstStyle/>
        <a:p>
          <a:r>
            <a:rPr lang="en-US" dirty="0"/>
            <a:t>Training Process</a:t>
          </a:r>
        </a:p>
      </dgm:t>
    </dgm:pt>
    <dgm:pt modelId="{B29D6B46-C5B4-4866-A599-BD1C490362A2}" type="sibTrans" cxnId="{472B07A2-CE57-451A-8CA0-AED0FF91D2BB}">
      <dgm:prSet/>
      <dgm:spPr/>
      <dgm:t>
        <a:bodyPr/>
        <a:lstStyle/>
        <a:p>
          <a:endParaRPr lang="en-US"/>
        </a:p>
      </dgm:t>
    </dgm:pt>
    <dgm:pt modelId="{708CC46E-D78B-482C-85AD-CF151313CFBD}" type="parTrans" cxnId="{472B07A2-CE57-451A-8CA0-AED0FF91D2BB}">
      <dgm:prSet/>
      <dgm:spPr/>
      <dgm:t>
        <a:bodyPr/>
        <a:lstStyle/>
        <a:p>
          <a:endParaRPr lang="en-US"/>
        </a:p>
      </dgm:t>
    </dgm:pt>
    <dgm:pt modelId="{C1CEC581-7D52-4253-83CF-C7F2E7B626C6}">
      <dgm:prSet phldrT="[Text]"/>
      <dgm:spPr/>
      <dgm:t>
        <a:bodyPr/>
        <a:lstStyle/>
        <a:p>
          <a:r>
            <a:rPr lang="en-US" dirty="0"/>
            <a:t>Evaluation Process</a:t>
          </a:r>
        </a:p>
      </dgm:t>
    </dgm:pt>
    <dgm:pt modelId="{2D3623BE-F105-4E28-9327-3A06CBDA7173}" type="sibTrans" cxnId="{6892E4FC-69A8-43AF-B9BD-397704554931}">
      <dgm:prSet/>
      <dgm:spPr/>
      <dgm:t>
        <a:bodyPr/>
        <a:lstStyle/>
        <a:p>
          <a:endParaRPr lang="en-US"/>
        </a:p>
      </dgm:t>
    </dgm:pt>
    <dgm:pt modelId="{4537FED9-480F-41BC-92FC-5F14A8B93C67}" type="parTrans" cxnId="{6892E4FC-69A8-43AF-B9BD-397704554931}">
      <dgm:prSet/>
      <dgm:spPr/>
      <dgm:t>
        <a:bodyPr/>
        <a:lstStyle/>
        <a:p>
          <a:endParaRPr lang="en-US"/>
        </a:p>
      </dgm:t>
    </dgm:pt>
    <dgm:pt modelId="{DA793B03-75D3-401D-ABCD-8BF507A26721}">
      <dgm:prSet phldrT="[Text]"/>
      <dgm:spPr/>
      <dgm:t>
        <a:bodyPr/>
        <a:lstStyle/>
        <a:p>
          <a:r>
            <a:rPr lang="en-US" dirty="0"/>
            <a:t>Model Refinement &amp; Saving</a:t>
          </a:r>
        </a:p>
      </dgm:t>
    </dgm:pt>
    <dgm:pt modelId="{76C9EC7E-9A3F-48A3-AE9A-B0D88A3A575A}" type="sibTrans" cxnId="{E9CED5DC-C9D1-440B-BE85-80B45152135F}">
      <dgm:prSet/>
      <dgm:spPr/>
      <dgm:t>
        <a:bodyPr/>
        <a:lstStyle/>
        <a:p>
          <a:endParaRPr lang="en-US"/>
        </a:p>
      </dgm:t>
    </dgm:pt>
    <dgm:pt modelId="{5B775F76-50C4-49C6-B1E1-9FE0F53BCDAD}" type="parTrans" cxnId="{E9CED5DC-C9D1-440B-BE85-80B45152135F}">
      <dgm:prSet/>
      <dgm:spPr/>
      <dgm:t>
        <a:bodyPr/>
        <a:lstStyle/>
        <a:p>
          <a:endParaRPr lang="en-US"/>
        </a:p>
      </dgm:t>
    </dgm:pt>
    <dgm:pt modelId="{70CFC50C-8B3F-4367-B99B-1B183ED34191}">
      <dgm:prSet phldrT="[Text]"/>
      <dgm:spPr/>
      <dgm:t>
        <a:bodyPr/>
        <a:lstStyle/>
        <a:p>
          <a:r>
            <a:rPr lang="en-US" dirty="0"/>
            <a:t>Documentation &amp; Reporting</a:t>
          </a:r>
        </a:p>
      </dgm:t>
    </dgm:pt>
    <dgm:pt modelId="{8E8A4751-9984-468C-B4C7-7466730D0CBF}" type="sibTrans" cxnId="{8311529A-F932-40D8-9B35-438252EA3C91}">
      <dgm:prSet/>
      <dgm:spPr/>
      <dgm:t>
        <a:bodyPr/>
        <a:lstStyle/>
        <a:p>
          <a:endParaRPr lang="en-US"/>
        </a:p>
      </dgm:t>
    </dgm:pt>
    <dgm:pt modelId="{8CE9A508-EF7A-43C8-A937-0251601B564A}" type="parTrans" cxnId="{8311529A-F932-40D8-9B35-438252EA3C91}">
      <dgm:prSet/>
      <dgm:spPr/>
      <dgm:t>
        <a:bodyPr/>
        <a:lstStyle/>
        <a:p>
          <a:endParaRPr lang="en-US"/>
        </a:p>
      </dgm:t>
    </dgm:pt>
    <dgm:pt modelId="{86033155-D4E4-4A95-923C-B5B9A09D7303}" type="pres">
      <dgm:prSet presAssocID="{05E048D9-F442-410C-8FBE-A82C4774B991}" presName="diagram" presStyleCnt="0">
        <dgm:presLayoutVars>
          <dgm:dir/>
          <dgm:resizeHandles val="exact"/>
        </dgm:presLayoutVars>
      </dgm:prSet>
      <dgm:spPr/>
    </dgm:pt>
    <dgm:pt modelId="{120CA3F6-23D2-417A-872A-5901F4A283B8}" type="pres">
      <dgm:prSet presAssocID="{CDB74A8F-3709-4689-8FEA-50151DD7DE54}" presName="node" presStyleLbl="node1" presStyleIdx="0" presStyleCnt="8">
        <dgm:presLayoutVars>
          <dgm:bulletEnabled val="1"/>
        </dgm:presLayoutVars>
      </dgm:prSet>
      <dgm:spPr/>
    </dgm:pt>
    <dgm:pt modelId="{8C76C55A-20A7-4CFB-9F6D-94580773D258}" type="pres">
      <dgm:prSet presAssocID="{51803077-03D5-4EED-9B4D-329E6B276E30}" presName="sibTrans" presStyleLbl="sibTrans2D1" presStyleIdx="0" presStyleCnt="7"/>
      <dgm:spPr/>
    </dgm:pt>
    <dgm:pt modelId="{D70C0A41-1FB4-4DEF-A0F5-359F16873246}" type="pres">
      <dgm:prSet presAssocID="{51803077-03D5-4EED-9B4D-329E6B276E30}" presName="connectorText" presStyleLbl="sibTrans2D1" presStyleIdx="0" presStyleCnt="7"/>
      <dgm:spPr/>
    </dgm:pt>
    <dgm:pt modelId="{24EF172D-1415-4164-85EA-6258B64F64FE}" type="pres">
      <dgm:prSet presAssocID="{9301521A-C430-4D9D-B782-A0677CF786FE}" presName="node" presStyleLbl="node1" presStyleIdx="1" presStyleCnt="8">
        <dgm:presLayoutVars>
          <dgm:bulletEnabled val="1"/>
        </dgm:presLayoutVars>
      </dgm:prSet>
      <dgm:spPr/>
    </dgm:pt>
    <dgm:pt modelId="{C9EB98CD-31C7-47B9-968C-FFEB12937B81}" type="pres">
      <dgm:prSet presAssocID="{B4DDAE69-1BE3-45A4-9858-37BCB5E1D3BB}" presName="sibTrans" presStyleLbl="sibTrans2D1" presStyleIdx="1" presStyleCnt="7"/>
      <dgm:spPr/>
    </dgm:pt>
    <dgm:pt modelId="{EA31F0E3-D601-40A8-AD44-FAE30A88B68B}" type="pres">
      <dgm:prSet presAssocID="{B4DDAE69-1BE3-45A4-9858-37BCB5E1D3BB}" presName="connectorText" presStyleLbl="sibTrans2D1" presStyleIdx="1" presStyleCnt="7"/>
      <dgm:spPr/>
    </dgm:pt>
    <dgm:pt modelId="{36177FBE-DBA6-4ABF-94A6-6B3F43DC0226}" type="pres">
      <dgm:prSet presAssocID="{1A6D58A1-C695-45DF-B5F2-D82855D0D214}" presName="node" presStyleLbl="node1" presStyleIdx="2" presStyleCnt="8">
        <dgm:presLayoutVars>
          <dgm:bulletEnabled val="1"/>
        </dgm:presLayoutVars>
      </dgm:prSet>
      <dgm:spPr/>
    </dgm:pt>
    <dgm:pt modelId="{C031C04B-626B-45FA-B1AC-EF7416765939}" type="pres">
      <dgm:prSet presAssocID="{C857D0A4-6C88-48A2-8FAB-35807F1E23DC}" presName="sibTrans" presStyleLbl="sibTrans2D1" presStyleIdx="2" presStyleCnt="7"/>
      <dgm:spPr/>
    </dgm:pt>
    <dgm:pt modelId="{FD73C185-A197-4B3B-8E65-48C72876DBBC}" type="pres">
      <dgm:prSet presAssocID="{C857D0A4-6C88-48A2-8FAB-35807F1E23DC}" presName="connectorText" presStyleLbl="sibTrans2D1" presStyleIdx="2" presStyleCnt="7"/>
      <dgm:spPr/>
    </dgm:pt>
    <dgm:pt modelId="{934DBDB5-9350-4BDB-8E3E-8A111D22251A}" type="pres">
      <dgm:prSet presAssocID="{4E25AAE7-172E-44A8-99F8-41276D4FFDBD}" presName="node" presStyleLbl="node1" presStyleIdx="3" presStyleCnt="8">
        <dgm:presLayoutVars>
          <dgm:bulletEnabled val="1"/>
        </dgm:presLayoutVars>
      </dgm:prSet>
      <dgm:spPr/>
    </dgm:pt>
    <dgm:pt modelId="{8313B7E7-2642-4394-898B-882315F25020}" type="pres">
      <dgm:prSet presAssocID="{CD9E27BD-B847-4231-A140-E15EDE7A5E2E}" presName="sibTrans" presStyleLbl="sibTrans2D1" presStyleIdx="3" presStyleCnt="7"/>
      <dgm:spPr/>
    </dgm:pt>
    <dgm:pt modelId="{B879A0A6-06EB-4DCD-BE0C-0562B23A0472}" type="pres">
      <dgm:prSet presAssocID="{CD9E27BD-B847-4231-A140-E15EDE7A5E2E}" presName="connectorText" presStyleLbl="sibTrans2D1" presStyleIdx="3" presStyleCnt="7"/>
      <dgm:spPr/>
    </dgm:pt>
    <dgm:pt modelId="{0E91A900-E3D1-44BA-8385-A945452A2B60}" type="pres">
      <dgm:prSet presAssocID="{AB94C11C-B7D2-40C3-BBB3-17429B356187}" presName="node" presStyleLbl="node1" presStyleIdx="4" presStyleCnt="8">
        <dgm:presLayoutVars>
          <dgm:bulletEnabled val="1"/>
        </dgm:presLayoutVars>
      </dgm:prSet>
      <dgm:spPr/>
    </dgm:pt>
    <dgm:pt modelId="{FB0A37BA-2A4B-414A-BA56-D572D649A095}" type="pres">
      <dgm:prSet presAssocID="{B29D6B46-C5B4-4866-A599-BD1C490362A2}" presName="sibTrans" presStyleLbl="sibTrans2D1" presStyleIdx="4" presStyleCnt="7"/>
      <dgm:spPr/>
    </dgm:pt>
    <dgm:pt modelId="{1DB55FE1-23D2-43AE-B686-4CA200C148C7}" type="pres">
      <dgm:prSet presAssocID="{B29D6B46-C5B4-4866-A599-BD1C490362A2}" presName="connectorText" presStyleLbl="sibTrans2D1" presStyleIdx="4" presStyleCnt="7"/>
      <dgm:spPr/>
    </dgm:pt>
    <dgm:pt modelId="{8B9DA84E-A86D-42FD-8AA3-A1D2026EF180}" type="pres">
      <dgm:prSet presAssocID="{C1CEC581-7D52-4253-83CF-C7F2E7B626C6}" presName="node" presStyleLbl="node1" presStyleIdx="5" presStyleCnt="8">
        <dgm:presLayoutVars>
          <dgm:bulletEnabled val="1"/>
        </dgm:presLayoutVars>
      </dgm:prSet>
      <dgm:spPr/>
    </dgm:pt>
    <dgm:pt modelId="{CA7D8577-4EEE-43F1-8354-6DC5C59D11A3}" type="pres">
      <dgm:prSet presAssocID="{2D3623BE-F105-4E28-9327-3A06CBDA7173}" presName="sibTrans" presStyleLbl="sibTrans2D1" presStyleIdx="5" presStyleCnt="7"/>
      <dgm:spPr/>
    </dgm:pt>
    <dgm:pt modelId="{14A92898-4EDC-4371-9C74-22981ACC4A45}" type="pres">
      <dgm:prSet presAssocID="{2D3623BE-F105-4E28-9327-3A06CBDA7173}" presName="connectorText" presStyleLbl="sibTrans2D1" presStyleIdx="5" presStyleCnt="7"/>
      <dgm:spPr/>
    </dgm:pt>
    <dgm:pt modelId="{6DCB9129-8BE7-47CA-8CD2-563C640BC7B6}" type="pres">
      <dgm:prSet presAssocID="{DA793B03-75D3-401D-ABCD-8BF507A26721}" presName="node" presStyleLbl="node1" presStyleIdx="6" presStyleCnt="8">
        <dgm:presLayoutVars>
          <dgm:bulletEnabled val="1"/>
        </dgm:presLayoutVars>
      </dgm:prSet>
      <dgm:spPr/>
    </dgm:pt>
    <dgm:pt modelId="{D27C59EB-2A83-4852-A602-055F4334D7E9}" type="pres">
      <dgm:prSet presAssocID="{76C9EC7E-9A3F-48A3-AE9A-B0D88A3A575A}" presName="sibTrans" presStyleLbl="sibTrans2D1" presStyleIdx="6" presStyleCnt="7"/>
      <dgm:spPr/>
    </dgm:pt>
    <dgm:pt modelId="{6BE29990-3182-470F-B667-7F9D6BAF0380}" type="pres">
      <dgm:prSet presAssocID="{76C9EC7E-9A3F-48A3-AE9A-B0D88A3A575A}" presName="connectorText" presStyleLbl="sibTrans2D1" presStyleIdx="6" presStyleCnt="7"/>
      <dgm:spPr/>
    </dgm:pt>
    <dgm:pt modelId="{9872FF5B-3C9C-4C27-B371-E1D95CC53312}" type="pres">
      <dgm:prSet presAssocID="{70CFC50C-8B3F-4367-B99B-1B183ED34191}" presName="node" presStyleLbl="node1" presStyleIdx="7" presStyleCnt="8">
        <dgm:presLayoutVars>
          <dgm:bulletEnabled val="1"/>
        </dgm:presLayoutVars>
      </dgm:prSet>
      <dgm:spPr/>
    </dgm:pt>
  </dgm:ptLst>
  <dgm:cxnLst>
    <dgm:cxn modelId="{60F93808-C01E-4120-9C73-DA1ED7A0E63C}" type="presOf" srcId="{B29D6B46-C5B4-4866-A599-BD1C490362A2}" destId="{1DB55FE1-23D2-43AE-B686-4CA200C148C7}" srcOrd="1" destOrd="0" presId="urn:microsoft.com/office/officeart/2005/8/layout/process5"/>
    <dgm:cxn modelId="{96B35D09-46EE-4827-BDA9-8C4C25EAD1E7}" type="presOf" srcId="{05E048D9-F442-410C-8FBE-A82C4774B991}" destId="{86033155-D4E4-4A95-923C-B5B9A09D7303}" srcOrd="0" destOrd="0" presId="urn:microsoft.com/office/officeart/2005/8/layout/process5"/>
    <dgm:cxn modelId="{85727017-3FFC-4502-A818-EB393BB17F0B}" type="presOf" srcId="{DA793B03-75D3-401D-ABCD-8BF507A26721}" destId="{6DCB9129-8BE7-47CA-8CD2-563C640BC7B6}" srcOrd="0" destOrd="0" presId="urn:microsoft.com/office/officeart/2005/8/layout/process5"/>
    <dgm:cxn modelId="{4BC83921-E92F-4ECD-94CC-B4213027CA98}" srcId="{05E048D9-F442-410C-8FBE-A82C4774B991}" destId="{4E25AAE7-172E-44A8-99F8-41276D4FFDBD}" srcOrd="3" destOrd="0" parTransId="{2FE2DE7D-BBBF-45C3-A3D7-CEC412132881}" sibTransId="{CD9E27BD-B847-4231-A140-E15EDE7A5E2E}"/>
    <dgm:cxn modelId="{971CBD28-BD3D-4141-8BAD-44021F6007E9}" type="presOf" srcId="{B29D6B46-C5B4-4866-A599-BD1C490362A2}" destId="{FB0A37BA-2A4B-414A-BA56-D572D649A095}" srcOrd="0" destOrd="0" presId="urn:microsoft.com/office/officeart/2005/8/layout/process5"/>
    <dgm:cxn modelId="{5CF1F22A-F8E0-4846-A2F3-3631C792A484}" type="presOf" srcId="{B4DDAE69-1BE3-45A4-9858-37BCB5E1D3BB}" destId="{EA31F0E3-D601-40A8-AD44-FAE30A88B68B}" srcOrd="1" destOrd="0" presId="urn:microsoft.com/office/officeart/2005/8/layout/process5"/>
    <dgm:cxn modelId="{E1FE552D-2617-43AC-96F2-06E6EB7DAC69}" type="presOf" srcId="{51803077-03D5-4EED-9B4D-329E6B276E30}" destId="{D70C0A41-1FB4-4DEF-A0F5-359F16873246}" srcOrd="1" destOrd="0" presId="urn:microsoft.com/office/officeart/2005/8/layout/process5"/>
    <dgm:cxn modelId="{BA2C0468-97AA-4A29-BB5F-FBACF6857E4A}" srcId="{05E048D9-F442-410C-8FBE-A82C4774B991}" destId="{CDB74A8F-3709-4689-8FEA-50151DD7DE54}" srcOrd="0" destOrd="0" parTransId="{713686CC-7A12-476C-8816-1C6315EFF06B}" sibTransId="{51803077-03D5-4EED-9B4D-329E6B276E30}"/>
    <dgm:cxn modelId="{02626768-B9E0-4578-9EA8-D1CCB00294A2}" type="presOf" srcId="{76C9EC7E-9A3F-48A3-AE9A-B0D88A3A575A}" destId="{D27C59EB-2A83-4852-A602-055F4334D7E9}" srcOrd="0" destOrd="0" presId="urn:microsoft.com/office/officeart/2005/8/layout/process5"/>
    <dgm:cxn modelId="{701C3849-E0FF-43BF-8F33-CB4646BA068B}" srcId="{05E048D9-F442-410C-8FBE-A82C4774B991}" destId="{1A6D58A1-C695-45DF-B5F2-D82855D0D214}" srcOrd="2" destOrd="0" parTransId="{497FDF65-E374-4FA5-B90B-DDFF87919BEE}" sibTransId="{C857D0A4-6C88-48A2-8FAB-35807F1E23DC}"/>
    <dgm:cxn modelId="{1AB7836B-2D95-41F3-AEC4-08EF6FC98CA2}" type="presOf" srcId="{CDB74A8F-3709-4689-8FEA-50151DD7DE54}" destId="{120CA3F6-23D2-417A-872A-5901F4A283B8}" srcOrd="0" destOrd="0" presId="urn:microsoft.com/office/officeart/2005/8/layout/process5"/>
    <dgm:cxn modelId="{8C29C36C-B463-46D3-9D6B-A747486CA36A}" type="presOf" srcId="{CD9E27BD-B847-4231-A140-E15EDE7A5E2E}" destId="{B879A0A6-06EB-4DCD-BE0C-0562B23A0472}" srcOrd="1" destOrd="0" presId="urn:microsoft.com/office/officeart/2005/8/layout/process5"/>
    <dgm:cxn modelId="{F804454F-99FE-4BEE-B12D-2BED4C618E14}" type="presOf" srcId="{B4DDAE69-1BE3-45A4-9858-37BCB5E1D3BB}" destId="{C9EB98CD-31C7-47B9-968C-FFEB12937B81}" srcOrd="0" destOrd="0" presId="urn:microsoft.com/office/officeart/2005/8/layout/process5"/>
    <dgm:cxn modelId="{D4983F77-ED54-4806-B139-5C79DEAFA795}" type="presOf" srcId="{9301521A-C430-4D9D-B782-A0677CF786FE}" destId="{24EF172D-1415-4164-85EA-6258B64F64FE}" srcOrd="0" destOrd="0" presId="urn:microsoft.com/office/officeart/2005/8/layout/process5"/>
    <dgm:cxn modelId="{09F3107A-A46B-4519-8117-1E719D58817B}" srcId="{05E048D9-F442-410C-8FBE-A82C4774B991}" destId="{9301521A-C430-4D9D-B782-A0677CF786FE}" srcOrd="1" destOrd="0" parTransId="{89A7E2F4-6DBE-4FEA-9DDA-672C68E64E5D}" sibTransId="{B4DDAE69-1BE3-45A4-9858-37BCB5E1D3BB}"/>
    <dgm:cxn modelId="{15EE877A-25C7-4138-A972-E08F0F0653C9}" type="presOf" srcId="{70CFC50C-8B3F-4367-B99B-1B183ED34191}" destId="{9872FF5B-3C9C-4C27-B371-E1D95CC53312}" srcOrd="0" destOrd="0" presId="urn:microsoft.com/office/officeart/2005/8/layout/process5"/>
    <dgm:cxn modelId="{3FDC157F-166A-4F53-ADD9-F1F28DD71DB6}" type="presOf" srcId="{C857D0A4-6C88-48A2-8FAB-35807F1E23DC}" destId="{FD73C185-A197-4B3B-8E65-48C72876DBBC}" srcOrd="1" destOrd="0" presId="urn:microsoft.com/office/officeart/2005/8/layout/process5"/>
    <dgm:cxn modelId="{DA8DB08E-C7A3-4E4F-9A8C-280859F7173A}" type="presOf" srcId="{51803077-03D5-4EED-9B4D-329E6B276E30}" destId="{8C76C55A-20A7-4CFB-9F6D-94580773D258}" srcOrd="0" destOrd="0" presId="urn:microsoft.com/office/officeart/2005/8/layout/process5"/>
    <dgm:cxn modelId="{1B565D97-FBBF-4D30-9B2E-69F5D13CA22F}" type="presOf" srcId="{AB94C11C-B7D2-40C3-BBB3-17429B356187}" destId="{0E91A900-E3D1-44BA-8385-A945452A2B60}" srcOrd="0" destOrd="0" presId="urn:microsoft.com/office/officeart/2005/8/layout/process5"/>
    <dgm:cxn modelId="{8311529A-F932-40D8-9B35-438252EA3C91}" srcId="{05E048D9-F442-410C-8FBE-A82C4774B991}" destId="{70CFC50C-8B3F-4367-B99B-1B183ED34191}" srcOrd="7" destOrd="0" parTransId="{8CE9A508-EF7A-43C8-A937-0251601B564A}" sibTransId="{8E8A4751-9984-468C-B4C7-7466730D0CBF}"/>
    <dgm:cxn modelId="{472B07A2-CE57-451A-8CA0-AED0FF91D2BB}" srcId="{05E048D9-F442-410C-8FBE-A82C4774B991}" destId="{AB94C11C-B7D2-40C3-BBB3-17429B356187}" srcOrd="4" destOrd="0" parTransId="{708CC46E-D78B-482C-85AD-CF151313CFBD}" sibTransId="{B29D6B46-C5B4-4866-A599-BD1C490362A2}"/>
    <dgm:cxn modelId="{AA2D17A3-CA6B-4763-AB10-586D7BD8C5AF}" type="presOf" srcId="{2D3623BE-F105-4E28-9327-3A06CBDA7173}" destId="{CA7D8577-4EEE-43F1-8354-6DC5C59D11A3}" srcOrd="0" destOrd="0" presId="urn:microsoft.com/office/officeart/2005/8/layout/process5"/>
    <dgm:cxn modelId="{7FA971A4-B4D2-4076-8D2D-801FBC938C10}" type="presOf" srcId="{2D3623BE-F105-4E28-9327-3A06CBDA7173}" destId="{14A92898-4EDC-4371-9C74-22981ACC4A45}" srcOrd="1" destOrd="0" presId="urn:microsoft.com/office/officeart/2005/8/layout/process5"/>
    <dgm:cxn modelId="{8A69F6C1-ABAA-45A6-AAA3-CE794D1F6795}" type="presOf" srcId="{C857D0A4-6C88-48A2-8FAB-35807F1E23DC}" destId="{C031C04B-626B-45FA-B1AC-EF7416765939}" srcOrd="0" destOrd="0" presId="urn:microsoft.com/office/officeart/2005/8/layout/process5"/>
    <dgm:cxn modelId="{041D70C8-19C3-46B0-B222-E415B5EA43CB}" type="presOf" srcId="{1A6D58A1-C695-45DF-B5F2-D82855D0D214}" destId="{36177FBE-DBA6-4ABF-94A6-6B3F43DC0226}" srcOrd="0" destOrd="0" presId="urn:microsoft.com/office/officeart/2005/8/layout/process5"/>
    <dgm:cxn modelId="{BD870FD0-1B68-4733-9923-86211FF14B9C}" type="presOf" srcId="{C1CEC581-7D52-4253-83CF-C7F2E7B626C6}" destId="{8B9DA84E-A86D-42FD-8AA3-A1D2026EF180}" srcOrd="0" destOrd="0" presId="urn:microsoft.com/office/officeart/2005/8/layout/process5"/>
    <dgm:cxn modelId="{4588EFD3-B04B-4EAA-BC44-48237EABE8B3}" type="presOf" srcId="{4E25AAE7-172E-44A8-99F8-41276D4FFDBD}" destId="{934DBDB5-9350-4BDB-8E3E-8A111D22251A}" srcOrd="0" destOrd="0" presId="urn:microsoft.com/office/officeart/2005/8/layout/process5"/>
    <dgm:cxn modelId="{E9CED5DC-C9D1-440B-BE85-80B45152135F}" srcId="{05E048D9-F442-410C-8FBE-A82C4774B991}" destId="{DA793B03-75D3-401D-ABCD-8BF507A26721}" srcOrd="6" destOrd="0" parTransId="{5B775F76-50C4-49C6-B1E1-9FE0F53BCDAD}" sibTransId="{76C9EC7E-9A3F-48A3-AE9A-B0D88A3A575A}"/>
    <dgm:cxn modelId="{68B864ED-6B1A-431C-A3AF-4F420CC86BD0}" type="presOf" srcId="{CD9E27BD-B847-4231-A140-E15EDE7A5E2E}" destId="{8313B7E7-2642-4394-898B-882315F25020}" srcOrd="0" destOrd="0" presId="urn:microsoft.com/office/officeart/2005/8/layout/process5"/>
    <dgm:cxn modelId="{872383EE-80ED-4F07-8BF1-F62B5606466A}" type="presOf" srcId="{76C9EC7E-9A3F-48A3-AE9A-B0D88A3A575A}" destId="{6BE29990-3182-470F-B667-7F9D6BAF0380}" srcOrd="1" destOrd="0" presId="urn:microsoft.com/office/officeart/2005/8/layout/process5"/>
    <dgm:cxn modelId="{6892E4FC-69A8-43AF-B9BD-397704554931}" srcId="{05E048D9-F442-410C-8FBE-A82C4774B991}" destId="{C1CEC581-7D52-4253-83CF-C7F2E7B626C6}" srcOrd="5" destOrd="0" parTransId="{4537FED9-480F-41BC-92FC-5F14A8B93C67}" sibTransId="{2D3623BE-F105-4E28-9327-3A06CBDA7173}"/>
    <dgm:cxn modelId="{2761ECE7-84B9-4E75-81D6-1FB46A06B1EA}" type="presParOf" srcId="{86033155-D4E4-4A95-923C-B5B9A09D7303}" destId="{120CA3F6-23D2-417A-872A-5901F4A283B8}" srcOrd="0" destOrd="0" presId="urn:microsoft.com/office/officeart/2005/8/layout/process5"/>
    <dgm:cxn modelId="{93FC24E0-4056-4C75-967F-F28541DEF497}" type="presParOf" srcId="{86033155-D4E4-4A95-923C-B5B9A09D7303}" destId="{8C76C55A-20A7-4CFB-9F6D-94580773D258}" srcOrd="1" destOrd="0" presId="urn:microsoft.com/office/officeart/2005/8/layout/process5"/>
    <dgm:cxn modelId="{F75684C4-5D6B-436F-A2CE-8B01D6B34BE2}" type="presParOf" srcId="{8C76C55A-20A7-4CFB-9F6D-94580773D258}" destId="{D70C0A41-1FB4-4DEF-A0F5-359F16873246}" srcOrd="0" destOrd="0" presId="urn:microsoft.com/office/officeart/2005/8/layout/process5"/>
    <dgm:cxn modelId="{BEEE20D4-F620-4DF7-8A86-B98573DD4643}" type="presParOf" srcId="{86033155-D4E4-4A95-923C-B5B9A09D7303}" destId="{24EF172D-1415-4164-85EA-6258B64F64FE}" srcOrd="2" destOrd="0" presId="urn:microsoft.com/office/officeart/2005/8/layout/process5"/>
    <dgm:cxn modelId="{99776AA6-09E5-46E0-BE91-039007DBB7DE}" type="presParOf" srcId="{86033155-D4E4-4A95-923C-B5B9A09D7303}" destId="{C9EB98CD-31C7-47B9-968C-FFEB12937B81}" srcOrd="3" destOrd="0" presId="urn:microsoft.com/office/officeart/2005/8/layout/process5"/>
    <dgm:cxn modelId="{0F49C595-5A52-4476-9BE6-B791D5D06941}" type="presParOf" srcId="{C9EB98CD-31C7-47B9-968C-FFEB12937B81}" destId="{EA31F0E3-D601-40A8-AD44-FAE30A88B68B}" srcOrd="0" destOrd="0" presId="urn:microsoft.com/office/officeart/2005/8/layout/process5"/>
    <dgm:cxn modelId="{0EAC2560-A893-4D95-BAC9-62496B8F4A3D}" type="presParOf" srcId="{86033155-D4E4-4A95-923C-B5B9A09D7303}" destId="{36177FBE-DBA6-4ABF-94A6-6B3F43DC0226}" srcOrd="4" destOrd="0" presId="urn:microsoft.com/office/officeart/2005/8/layout/process5"/>
    <dgm:cxn modelId="{5ED96348-EF73-4701-962F-8058DC906213}" type="presParOf" srcId="{86033155-D4E4-4A95-923C-B5B9A09D7303}" destId="{C031C04B-626B-45FA-B1AC-EF7416765939}" srcOrd="5" destOrd="0" presId="urn:microsoft.com/office/officeart/2005/8/layout/process5"/>
    <dgm:cxn modelId="{674E0467-EA3F-40C2-8856-E9341812A765}" type="presParOf" srcId="{C031C04B-626B-45FA-B1AC-EF7416765939}" destId="{FD73C185-A197-4B3B-8E65-48C72876DBBC}" srcOrd="0" destOrd="0" presId="urn:microsoft.com/office/officeart/2005/8/layout/process5"/>
    <dgm:cxn modelId="{5F896F14-248F-4ED0-8C25-ACAE361EEEB4}" type="presParOf" srcId="{86033155-D4E4-4A95-923C-B5B9A09D7303}" destId="{934DBDB5-9350-4BDB-8E3E-8A111D22251A}" srcOrd="6" destOrd="0" presId="urn:microsoft.com/office/officeart/2005/8/layout/process5"/>
    <dgm:cxn modelId="{DE8E98FF-FBFA-425C-A4D2-8F9FAA0A4EE0}" type="presParOf" srcId="{86033155-D4E4-4A95-923C-B5B9A09D7303}" destId="{8313B7E7-2642-4394-898B-882315F25020}" srcOrd="7" destOrd="0" presId="urn:microsoft.com/office/officeart/2005/8/layout/process5"/>
    <dgm:cxn modelId="{DB7061E4-CBDD-443E-9157-43263FCCBC96}" type="presParOf" srcId="{8313B7E7-2642-4394-898B-882315F25020}" destId="{B879A0A6-06EB-4DCD-BE0C-0562B23A0472}" srcOrd="0" destOrd="0" presId="urn:microsoft.com/office/officeart/2005/8/layout/process5"/>
    <dgm:cxn modelId="{A5BDD287-AAC8-45FA-9506-AD795A00962C}" type="presParOf" srcId="{86033155-D4E4-4A95-923C-B5B9A09D7303}" destId="{0E91A900-E3D1-44BA-8385-A945452A2B60}" srcOrd="8" destOrd="0" presId="urn:microsoft.com/office/officeart/2005/8/layout/process5"/>
    <dgm:cxn modelId="{4080758C-3C22-4BAC-BDB0-626ECD44EDF6}" type="presParOf" srcId="{86033155-D4E4-4A95-923C-B5B9A09D7303}" destId="{FB0A37BA-2A4B-414A-BA56-D572D649A095}" srcOrd="9" destOrd="0" presId="urn:microsoft.com/office/officeart/2005/8/layout/process5"/>
    <dgm:cxn modelId="{6BCE274E-7E6D-43A3-9CB5-CF36856F18B5}" type="presParOf" srcId="{FB0A37BA-2A4B-414A-BA56-D572D649A095}" destId="{1DB55FE1-23D2-43AE-B686-4CA200C148C7}" srcOrd="0" destOrd="0" presId="urn:microsoft.com/office/officeart/2005/8/layout/process5"/>
    <dgm:cxn modelId="{034CCDF4-2945-4251-8DF6-C63A1CC87EC6}" type="presParOf" srcId="{86033155-D4E4-4A95-923C-B5B9A09D7303}" destId="{8B9DA84E-A86D-42FD-8AA3-A1D2026EF180}" srcOrd="10" destOrd="0" presId="urn:microsoft.com/office/officeart/2005/8/layout/process5"/>
    <dgm:cxn modelId="{EEC61268-B140-481A-AE9E-552F3A43ECF4}" type="presParOf" srcId="{86033155-D4E4-4A95-923C-B5B9A09D7303}" destId="{CA7D8577-4EEE-43F1-8354-6DC5C59D11A3}" srcOrd="11" destOrd="0" presId="urn:microsoft.com/office/officeart/2005/8/layout/process5"/>
    <dgm:cxn modelId="{7BAC1CC4-2600-4F3A-A8A6-7F057C9E8983}" type="presParOf" srcId="{CA7D8577-4EEE-43F1-8354-6DC5C59D11A3}" destId="{14A92898-4EDC-4371-9C74-22981ACC4A45}" srcOrd="0" destOrd="0" presId="urn:microsoft.com/office/officeart/2005/8/layout/process5"/>
    <dgm:cxn modelId="{4409118A-0B62-4705-91B2-F3997099B9B1}" type="presParOf" srcId="{86033155-D4E4-4A95-923C-B5B9A09D7303}" destId="{6DCB9129-8BE7-47CA-8CD2-563C640BC7B6}" srcOrd="12" destOrd="0" presId="urn:microsoft.com/office/officeart/2005/8/layout/process5"/>
    <dgm:cxn modelId="{51A65E0A-F159-4F38-BBCC-CCE9F8DFBE2E}" type="presParOf" srcId="{86033155-D4E4-4A95-923C-B5B9A09D7303}" destId="{D27C59EB-2A83-4852-A602-055F4334D7E9}" srcOrd="13" destOrd="0" presId="urn:microsoft.com/office/officeart/2005/8/layout/process5"/>
    <dgm:cxn modelId="{88F06241-8E78-427B-A2C0-0A1A9260CA1F}" type="presParOf" srcId="{D27C59EB-2A83-4852-A602-055F4334D7E9}" destId="{6BE29990-3182-470F-B667-7F9D6BAF0380}" srcOrd="0" destOrd="0" presId="urn:microsoft.com/office/officeart/2005/8/layout/process5"/>
    <dgm:cxn modelId="{74DE87B3-AD63-4860-A8F0-A6B1BDEA4CDB}" type="presParOf" srcId="{86033155-D4E4-4A95-923C-B5B9A09D7303}" destId="{9872FF5B-3C9C-4C27-B371-E1D95CC5331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CA3F6-23D2-417A-872A-5901F4A283B8}">
      <dsp:nvSpPr>
        <dsp:cNvPr id="0" name=""/>
        <dsp:cNvSpPr/>
      </dsp:nvSpPr>
      <dsp:spPr>
        <a:xfrm>
          <a:off x="5357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Collection &amp; Processing</a:t>
          </a:r>
        </a:p>
      </dsp:txBody>
      <dsp:txXfrm>
        <a:off x="46524" y="1079288"/>
        <a:ext cx="2260220" cy="1323198"/>
      </dsp:txXfrm>
    </dsp:sp>
    <dsp:sp modelId="{8C76C55A-20A7-4CFB-9F6D-94580773D258}">
      <dsp:nvSpPr>
        <dsp:cNvPr id="0" name=""/>
        <dsp:cNvSpPr/>
      </dsp:nvSpPr>
      <dsp:spPr>
        <a:xfrm>
          <a:off x="2554057" y="145041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54057" y="1566601"/>
        <a:ext cx="347635" cy="348571"/>
      </dsp:txXfrm>
    </dsp:sp>
    <dsp:sp modelId="{24EF172D-1415-4164-85EA-6258B64F64FE}">
      <dsp:nvSpPr>
        <dsp:cNvPr id="0" name=""/>
        <dsp:cNvSpPr/>
      </dsp:nvSpPr>
      <dsp:spPr>
        <a:xfrm>
          <a:off x="3284934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Selection</a:t>
          </a:r>
        </a:p>
      </dsp:txBody>
      <dsp:txXfrm>
        <a:off x="3326101" y="1079288"/>
        <a:ext cx="2260220" cy="1323198"/>
      </dsp:txXfrm>
    </dsp:sp>
    <dsp:sp modelId="{C9EB98CD-31C7-47B9-968C-FFEB12937B81}">
      <dsp:nvSpPr>
        <dsp:cNvPr id="0" name=""/>
        <dsp:cNvSpPr/>
      </dsp:nvSpPr>
      <dsp:spPr>
        <a:xfrm>
          <a:off x="5833634" y="145041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833634" y="1566601"/>
        <a:ext cx="347635" cy="348571"/>
      </dsp:txXfrm>
    </dsp:sp>
    <dsp:sp modelId="{36177FBE-DBA6-4ABF-94A6-6B3F43DC0226}">
      <dsp:nvSpPr>
        <dsp:cNvPr id="0" name=""/>
        <dsp:cNvSpPr/>
      </dsp:nvSpPr>
      <dsp:spPr>
        <a:xfrm>
          <a:off x="6564511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Development (Tensile Predictor)</a:t>
          </a:r>
        </a:p>
      </dsp:txBody>
      <dsp:txXfrm>
        <a:off x="6605678" y="1079288"/>
        <a:ext cx="2260220" cy="1323198"/>
      </dsp:txXfrm>
    </dsp:sp>
    <dsp:sp modelId="{C031C04B-626B-45FA-B1AC-EF7416765939}">
      <dsp:nvSpPr>
        <dsp:cNvPr id="0" name=""/>
        <dsp:cNvSpPr/>
      </dsp:nvSpPr>
      <dsp:spPr>
        <a:xfrm>
          <a:off x="9113211" y="145041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13211" y="1566601"/>
        <a:ext cx="347635" cy="348571"/>
      </dsp:txXfrm>
    </dsp:sp>
    <dsp:sp modelId="{934DBDB5-9350-4BDB-8E3E-8A111D22251A}">
      <dsp:nvSpPr>
        <dsp:cNvPr id="0" name=""/>
        <dsp:cNvSpPr/>
      </dsp:nvSpPr>
      <dsp:spPr>
        <a:xfrm>
          <a:off x="9844088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Loss Function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&amp; Model Optimization </a:t>
          </a:r>
        </a:p>
      </dsp:txBody>
      <dsp:txXfrm>
        <a:off x="9885255" y="1079288"/>
        <a:ext cx="2260220" cy="1323198"/>
      </dsp:txXfrm>
    </dsp:sp>
    <dsp:sp modelId="{8313B7E7-2642-4394-898B-882315F25020}">
      <dsp:nvSpPr>
        <dsp:cNvPr id="0" name=""/>
        <dsp:cNvSpPr/>
      </dsp:nvSpPr>
      <dsp:spPr>
        <a:xfrm rot="5400000">
          <a:off x="10767054" y="260763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0841079" y="2649798"/>
        <a:ext cx="348571" cy="347635"/>
      </dsp:txXfrm>
    </dsp:sp>
    <dsp:sp modelId="{0E91A900-E3D1-44BA-8385-A945452A2B60}">
      <dsp:nvSpPr>
        <dsp:cNvPr id="0" name=""/>
        <dsp:cNvSpPr/>
      </dsp:nvSpPr>
      <dsp:spPr>
        <a:xfrm>
          <a:off x="9844088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Process</a:t>
          </a:r>
        </a:p>
      </dsp:txBody>
      <dsp:txXfrm>
        <a:off x="9885255" y="3421842"/>
        <a:ext cx="2260220" cy="1323198"/>
      </dsp:txXfrm>
    </dsp:sp>
    <dsp:sp modelId="{FB0A37BA-2A4B-414A-BA56-D572D649A095}">
      <dsp:nvSpPr>
        <dsp:cNvPr id="0" name=""/>
        <dsp:cNvSpPr/>
      </dsp:nvSpPr>
      <dsp:spPr>
        <a:xfrm rot="10800000">
          <a:off x="9141321" y="379296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9290307" y="3909156"/>
        <a:ext cx="347635" cy="348571"/>
      </dsp:txXfrm>
    </dsp:sp>
    <dsp:sp modelId="{8B9DA84E-A86D-42FD-8AA3-A1D2026EF180}">
      <dsp:nvSpPr>
        <dsp:cNvPr id="0" name=""/>
        <dsp:cNvSpPr/>
      </dsp:nvSpPr>
      <dsp:spPr>
        <a:xfrm>
          <a:off x="6564511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Evaluation Process</a:t>
          </a:r>
        </a:p>
      </dsp:txBody>
      <dsp:txXfrm>
        <a:off x="6605678" y="3421842"/>
        <a:ext cx="2260220" cy="1323198"/>
      </dsp:txXfrm>
    </dsp:sp>
    <dsp:sp modelId="{CA7D8577-4EEE-43F1-8354-6DC5C59D11A3}">
      <dsp:nvSpPr>
        <dsp:cNvPr id="0" name=""/>
        <dsp:cNvSpPr/>
      </dsp:nvSpPr>
      <dsp:spPr>
        <a:xfrm rot="10800000">
          <a:off x="5861745" y="379296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010731" y="3909156"/>
        <a:ext cx="347635" cy="348571"/>
      </dsp:txXfrm>
    </dsp:sp>
    <dsp:sp modelId="{6DCB9129-8BE7-47CA-8CD2-563C640BC7B6}">
      <dsp:nvSpPr>
        <dsp:cNvPr id="0" name=""/>
        <dsp:cNvSpPr/>
      </dsp:nvSpPr>
      <dsp:spPr>
        <a:xfrm>
          <a:off x="3284934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Refinement &amp; Saving</a:t>
          </a:r>
        </a:p>
      </dsp:txBody>
      <dsp:txXfrm>
        <a:off x="3326101" y="3421842"/>
        <a:ext cx="2260220" cy="1323198"/>
      </dsp:txXfrm>
    </dsp:sp>
    <dsp:sp modelId="{D27C59EB-2A83-4852-A602-055F4334D7E9}">
      <dsp:nvSpPr>
        <dsp:cNvPr id="0" name=""/>
        <dsp:cNvSpPr/>
      </dsp:nvSpPr>
      <dsp:spPr>
        <a:xfrm rot="10800000">
          <a:off x="2582168" y="379296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731154" y="3909156"/>
        <a:ext cx="347635" cy="348571"/>
      </dsp:txXfrm>
    </dsp:sp>
    <dsp:sp modelId="{9872FF5B-3C9C-4C27-B371-E1D95CC53312}">
      <dsp:nvSpPr>
        <dsp:cNvPr id="0" name=""/>
        <dsp:cNvSpPr/>
      </dsp:nvSpPr>
      <dsp:spPr>
        <a:xfrm>
          <a:off x="5357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Documentation &amp; Reporting</a:t>
          </a:r>
        </a:p>
      </dsp:txBody>
      <dsp:txXfrm>
        <a:off x="46524" y="3421842"/>
        <a:ext cx="2260220" cy="1323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D56F-B8AD-44BE-850F-A4452EBD433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0FBC4-BBDC-4870-A6E6-9C855CFB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STATEMENT OF THE PROBLEM</a:t>
            </a:r>
            <a:endParaRPr lang="en-US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tensile strength of concrete is critical for the durability and integrity of structures. However, current methods to determine this are labor-intensive, time-consuming, and may lack precision. Additionally, it’s a misconception that high compressive strength guarantees high tensile strength. </a:t>
            </a:r>
            <a:r>
              <a:rPr lang="en-US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proposes to develop a Python-based neural network model to accurately predict concrete’s tensile strength, aiming to reduce testing time and costs, and enhance the efficiency of ensuring the quality and durability of concrete structures.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0FBC4-BBDC-4870-A6E6-9C855CFB0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loss function, like Mean Squared Error or Mean Absolute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130E8-2C0C-4EDA-9BF4-A27B0FCAC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9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6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44EB-1704-4901-BB9D-E1FE7BF0E84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812D-DD7B-6773-60B8-E168ADD9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" y="802298"/>
            <a:ext cx="11708295" cy="2541431"/>
          </a:xfrm>
        </p:spPr>
        <p:txBody>
          <a:bodyPr/>
          <a:lstStyle/>
          <a:p>
            <a:pPr algn="ctr"/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CONCRETE STRUCTURAL DESIGN: PREDICTIVE MODELING FOR TENSILE STRENGTH EVALUATION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8ACC6-9D67-112B-551A-6CED8A54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57789"/>
          </a:xfrm>
        </p:spPr>
        <p:txBody>
          <a:bodyPr>
            <a:noAutofit/>
          </a:bodyPr>
          <a:lstStyle/>
          <a:p>
            <a:pPr algn="l"/>
            <a:r>
              <a:rPr lang="en-US" sz="2500" dirty="0"/>
              <a:t>Nelly Nkirote			E033-01-2339/2020</a:t>
            </a:r>
          </a:p>
          <a:p>
            <a:pPr algn="l"/>
            <a:r>
              <a:rPr lang="en-US" sz="2500" dirty="0"/>
              <a:t>Joseph Gathithi Wathome	E033-01-1386/2020</a:t>
            </a:r>
          </a:p>
          <a:p>
            <a:pPr algn="ctr"/>
            <a:r>
              <a:rPr lang="en-US" sz="2500" dirty="0"/>
              <a:t>Supervisor</a:t>
            </a:r>
          </a:p>
          <a:p>
            <a:pPr algn="ctr"/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ERASTUS KAROKI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39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1DD6-AD24-8E4A-794A-EADF0AC1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4B92-324B-9AB5-3AA3-7AF8C2E0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/>
              <a:t>MODEL DEVELOPMENT (TENSILE PREDICTOR)</a:t>
            </a:r>
          </a:p>
          <a:p>
            <a:r>
              <a:rPr lang="en-US" sz="2500" dirty="0"/>
              <a:t>Creating a PyTorch model to estimate concrete's tensile strength.</a:t>
            </a:r>
          </a:p>
          <a:p>
            <a:r>
              <a:rPr lang="en-US" sz="2500" dirty="0"/>
              <a:t>Adjusting the model’s layers and nodes for accurate predictions.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39895EA-6DEF-A6DE-073B-716E87B89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522C-4985-340D-FB45-89613B3C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8259" y="3756930"/>
            <a:ext cx="7272671" cy="2881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3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B36E-35C2-D50A-93E7-96321F0A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AAD4-7679-4DBA-F38F-A69A6061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3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/>
              <a:t>TRAINING PROCESS</a:t>
            </a:r>
          </a:p>
          <a:p>
            <a:r>
              <a:rPr lang="en-US" sz="2500" dirty="0"/>
              <a:t>We trained our model on 80% of the data using PyTorch, with the Adam optimizer and Mean Squared Error loss function for efficient learning and error minimization. We used 600 epochs.</a:t>
            </a:r>
          </a:p>
          <a:p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750EF-20B5-06DE-F94E-62BFA374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" b="3639"/>
          <a:stretch/>
        </p:blipFill>
        <p:spPr>
          <a:xfrm>
            <a:off x="2057399" y="4192317"/>
            <a:ext cx="9253332" cy="26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9B4A-3D4E-8155-BCD8-082E2316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9DDE-29AD-F54A-3A64-98962F5A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2015732"/>
            <a:ext cx="12096307" cy="4161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00" b="1" dirty="0"/>
              <a:t>EVALUATION PROCESS</a:t>
            </a:r>
          </a:p>
          <a:p>
            <a:r>
              <a:rPr lang="en-US" sz="2300" dirty="0"/>
              <a:t>Post-training, we evaluated our model on the remaining 20% of the data, achieving a Mean Squared Error of 31.36%.</a:t>
            </a:r>
            <a:endParaRPr lang="en-US" sz="23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40367-BCAC-9D39-35FB-C7FE38FE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849" y="4327355"/>
            <a:ext cx="7447790" cy="24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5FF3-62A8-49A9-FBFB-0C99B9A6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br>
              <a:rPr lang="en-US" dirty="0"/>
            </a:br>
            <a:r>
              <a:rPr lang="en-US" sz="2800" dirty="0"/>
              <a:t>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3B22-8EC3-EA9A-B1E4-14C3B922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validation, we tested our model using 3 additional samples from the lab.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937E47-F1A2-8C23-ED46-FDA3382D3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8500"/>
              </p:ext>
            </p:extLst>
          </p:nvPr>
        </p:nvGraphicFramePr>
        <p:xfrm>
          <a:off x="2287503" y="2742155"/>
          <a:ext cx="7931425" cy="1997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392">
                  <a:extLst>
                    <a:ext uri="{9D8B030D-6E8A-4147-A177-3AD203B41FA5}">
                      <a16:colId xmlns:a16="http://schemas.microsoft.com/office/drawing/2014/main" val="3503930116"/>
                    </a:ext>
                  </a:extLst>
                </a:gridCol>
                <a:gridCol w="2415208">
                  <a:extLst>
                    <a:ext uri="{9D8B030D-6E8A-4147-A177-3AD203B41FA5}">
                      <a16:colId xmlns:a16="http://schemas.microsoft.com/office/drawing/2014/main" val="3813324271"/>
                    </a:ext>
                  </a:extLst>
                </a:gridCol>
                <a:gridCol w="2445026">
                  <a:extLst>
                    <a:ext uri="{9D8B030D-6E8A-4147-A177-3AD203B41FA5}">
                      <a16:colId xmlns:a16="http://schemas.microsoft.com/office/drawing/2014/main" val="4176762673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521807554"/>
                    </a:ext>
                  </a:extLst>
                </a:gridCol>
              </a:tblGrid>
              <a:tr h="1015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Sample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Actual Tensile Strength (MPa)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Predicted Tensile Strength (MPa)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Percentage Accuracy (%)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803470"/>
                  </a:ext>
                </a:extLst>
              </a:tr>
              <a:tr h="327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2.047115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2.04123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99.71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926944"/>
                  </a:ext>
                </a:extLst>
              </a:tr>
              <a:tr h="327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3.013026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1.61632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46.34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666440"/>
                  </a:ext>
                </a:extLst>
              </a:tr>
              <a:tr h="327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2.21254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1.72041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77.76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62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17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BA4-4514-2E4E-2C9C-8430DD97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BCC01-0DF0-AFE1-D244-FC7B9EAAA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50"/>
          <a:stretch/>
        </p:blipFill>
        <p:spPr>
          <a:xfrm>
            <a:off x="6096000" y="1936405"/>
            <a:ext cx="4862022" cy="3067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0FF78-1C92-3605-5FEA-7D65CBA24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t="2695" r="6754" b="37344"/>
          <a:stretch/>
        </p:blipFill>
        <p:spPr>
          <a:xfrm>
            <a:off x="954155" y="1936405"/>
            <a:ext cx="4721087" cy="32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8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CD6-3554-3FED-5DA8-5AE955B5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A492-87D1-B402-0975-94EFDEC9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4094922"/>
            <a:ext cx="8630446" cy="7242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F06C-DA13-97F5-B40B-9841E9EC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232A-530C-AB20-5375-7448658F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Predict concrete strength using PyTorch.</a:t>
            </a:r>
          </a:p>
          <a:p>
            <a:r>
              <a:rPr lang="en-US" sz="2500" dirty="0"/>
              <a:t>Consider cement type, water content, admixture,</a:t>
            </a:r>
          </a:p>
          <a:p>
            <a:pPr marL="0" indent="0">
              <a:buNone/>
            </a:pPr>
            <a:r>
              <a:rPr lang="en-US" sz="2500" dirty="0"/>
              <a:t>    curing time, and aggregates.</a:t>
            </a:r>
          </a:p>
          <a:p>
            <a:r>
              <a:rPr lang="en-US" sz="2500" b="0" i="0" dirty="0">
                <a:solidFill>
                  <a:srgbClr val="111111"/>
                </a:solidFill>
                <a:effectLst/>
                <a:latin typeface="-apple-system"/>
              </a:rPr>
              <a:t>Model tested on 20% data and extra lab samples.</a:t>
            </a:r>
          </a:p>
          <a:p>
            <a:r>
              <a:rPr lang="en-US" sz="2500" dirty="0"/>
              <a:t>Aim is to enhance civil engineering practices.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2A499-E459-9BCC-3516-7A73D707C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6" r="22355"/>
          <a:stretch/>
        </p:blipFill>
        <p:spPr>
          <a:xfrm>
            <a:off x="9377569" y="2015732"/>
            <a:ext cx="2435087" cy="307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0EF6B-B224-5029-2D17-6DB619EEF6AE}"/>
              </a:ext>
            </a:extLst>
          </p:cNvPr>
          <p:cNvSpPr txBox="1"/>
          <p:nvPr/>
        </p:nvSpPr>
        <p:spPr>
          <a:xfrm>
            <a:off x="9329064" y="5092175"/>
            <a:ext cx="28227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Split Tensile Testing</a:t>
            </a:r>
          </a:p>
        </p:txBody>
      </p:sp>
    </p:spTree>
    <p:extLst>
      <p:ext uri="{BB962C8B-B14F-4D97-AF65-F5344CB8AC3E}">
        <p14:creationId xmlns:p14="http://schemas.microsoft.com/office/powerpoint/2010/main" val="40414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613C-F1A0-9792-62BA-A0D11638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68A3-D2CD-887B-4C8D-EFF76C1C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2120235"/>
            <a:ext cx="11001751" cy="345061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/>
              <a:t>This project proposes a Python-based neural network model to predict concrete's tensile strength, aiming to enhance efficiency and accuracy in civil engineering practices.</a:t>
            </a:r>
          </a:p>
          <a:p>
            <a:pPr marL="0" indent="0">
              <a:buNone/>
            </a:pPr>
            <a:endParaRPr lang="en-US" sz="7400" dirty="0"/>
          </a:p>
          <a:p>
            <a:pPr marL="0" indent="0" algn="ctr">
              <a:buNone/>
            </a:pPr>
            <a:r>
              <a:rPr lang="en-US" sz="7400" u="sng" dirty="0"/>
              <a:t>GENERAL OBJECTIVE</a:t>
            </a:r>
          </a:p>
          <a:p>
            <a:pPr marL="0" indent="0" algn="ctr">
              <a:buNone/>
            </a:pPr>
            <a:r>
              <a:rPr lang="en-US" sz="7400" dirty="0"/>
              <a:t>Develop a Python-based neural network model using </a:t>
            </a:r>
            <a:r>
              <a:rPr lang="en-US" sz="7400" dirty="0" err="1"/>
              <a:t>PyTorch</a:t>
            </a:r>
            <a:r>
              <a:rPr lang="en-US" sz="7400" dirty="0"/>
              <a:t> to accurately predict concrete tensile strength in civil engineering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150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u="sng" dirty="0"/>
              <a:t>SPECIFIC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Consolidate essential parameters including cement type, curing duration, aggregate size, water content, and types of admixtures</a:t>
            </a:r>
          </a:p>
          <a:p>
            <a:r>
              <a:rPr lang="en-US" dirty="0"/>
              <a:t>Construct and train a </a:t>
            </a:r>
            <a:r>
              <a:rPr lang="en-US" dirty="0" err="1"/>
              <a:t>PyTorch</a:t>
            </a:r>
            <a:r>
              <a:rPr lang="en-US" dirty="0"/>
              <a:t> neural network model specifically tailored to predict concrete tensile strength</a:t>
            </a:r>
          </a:p>
          <a:p>
            <a:r>
              <a:rPr lang="en-US" dirty="0"/>
              <a:t>Test the model with 20% data and three lab datasets, compare outputs with lab results, and refine accuracy by adjusting nodes, layers, weights, and biases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4DCF-9D1C-E5FA-48C9-A36BBC0D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2600-E532-5C3F-C644-0F539E8E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Limited Research in Kenya</a:t>
            </a: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Need for More Accurate Predictions</a:t>
            </a: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Need for Real-World Validation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A0BEC-E401-CA51-9818-D720E29C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17"/>
          <a:stretch/>
        </p:blipFill>
        <p:spPr>
          <a:xfrm>
            <a:off x="8090451" y="2015732"/>
            <a:ext cx="3876261" cy="3451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11CE0-1501-FE5B-2DDA-A4BE76DF9847}"/>
              </a:ext>
            </a:extLst>
          </p:cNvPr>
          <p:cNvSpPr txBox="1"/>
          <p:nvPr/>
        </p:nvSpPr>
        <p:spPr>
          <a:xfrm>
            <a:off x="8219660" y="5545650"/>
            <a:ext cx="3548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Sample Examples</a:t>
            </a:r>
          </a:p>
        </p:txBody>
      </p:sp>
    </p:spTree>
    <p:extLst>
      <p:ext uri="{BB962C8B-B14F-4D97-AF65-F5344CB8AC3E}">
        <p14:creationId xmlns:p14="http://schemas.microsoft.com/office/powerpoint/2010/main" val="8708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2042-42F6-E25D-0D8A-E37ADDB9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5255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E244A3-8D87-971F-60CE-015A6727F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691019"/>
              </p:ext>
            </p:extLst>
          </p:nvPr>
        </p:nvGraphicFramePr>
        <p:xfrm>
          <a:off x="0" y="1451113"/>
          <a:ext cx="12192001" cy="582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13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73977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878497"/>
            <a:ext cx="11738112" cy="4263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500" b="1" dirty="0"/>
              <a:t>DATA COLLECTION &amp; PROCESSING</a:t>
            </a:r>
          </a:p>
          <a:p>
            <a:r>
              <a:rPr lang="en-US" sz="2500" dirty="0"/>
              <a:t>Prepare, cure, and test concrete samples with varying parameters, recording the features and tensile strength for each of the 27 combinations.</a:t>
            </a:r>
          </a:p>
          <a:p>
            <a:r>
              <a:rPr lang="en-US" sz="2500" dirty="0"/>
              <a:t>Preprocess and partition the collected data for use in a neural network model.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4425A-52EA-CD3A-14CD-629304250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7" t="8985"/>
          <a:stretch/>
        </p:blipFill>
        <p:spPr>
          <a:xfrm>
            <a:off x="3870252" y="4146698"/>
            <a:ext cx="5240464" cy="22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57F8-8AEA-376D-29C9-49977983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br>
              <a:rPr lang="en-US" dirty="0"/>
            </a:br>
            <a:r>
              <a:rPr lang="en-US" sz="2400" dirty="0"/>
              <a:t>DATA COLLECTION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08BE8-C880-387D-8EF9-412D93D08FF7}"/>
              </a:ext>
            </a:extLst>
          </p:cNvPr>
          <p:cNvSpPr txBox="1"/>
          <p:nvPr/>
        </p:nvSpPr>
        <p:spPr>
          <a:xfrm>
            <a:off x="1037766" y="5555974"/>
            <a:ext cx="1062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 LAB SAMPLES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D53E944-75BF-BE9B-FB0B-9716F250E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180365"/>
              </p:ext>
            </p:extLst>
          </p:nvPr>
        </p:nvGraphicFramePr>
        <p:xfrm>
          <a:off x="1311275" y="2016125"/>
          <a:ext cx="10620836" cy="340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09">
                  <a:extLst>
                    <a:ext uri="{9D8B030D-6E8A-4147-A177-3AD203B41FA5}">
                      <a16:colId xmlns:a16="http://schemas.microsoft.com/office/drawing/2014/main" val="3733629329"/>
                    </a:ext>
                  </a:extLst>
                </a:gridCol>
                <a:gridCol w="2655209">
                  <a:extLst>
                    <a:ext uri="{9D8B030D-6E8A-4147-A177-3AD203B41FA5}">
                      <a16:colId xmlns:a16="http://schemas.microsoft.com/office/drawing/2014/main" val="491167867"/>
                    </a:ext>
                  </a:extLst>
                </a:gridCol>
                <a:gridCol w="2655209">
                  <a:extLst>
                    <a:ext uri="{9D8B030D-6E8A-4147-A177-3AD203B41FA5}">
                      <a16:colId xmlns:a16="http://schemas.microsoft.com/office/drawing/2014/main" val="2743701769"/>
                    </a:ext>
                  </a:extLst>
                </a:gridCol>
                <a:gridCol w="2655209">
                  <a:extLst>
                    <a:ext uri="{9D8B030D-6E8A-4147-A177-3AD203B41FA5}">
                      <a16:colId xmlns:a16="http://schemas.microsoft.com/office/drawing/2014/main" val="559541335"/>
                    </a:ext>
                  </a:extLst>
                </a:gridCol>
              </a:tblGrid>
              <a:tr h="1069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Cement Type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Admixture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Cement-Water Ratio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Aggregate Size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extLst>
                  <a:ext uri="{0D108BD9-81ED-4DB2-BD59-A6C34878D82A}">
                    <a16:rowId xmlns:a16="http://schemas.microsoft.com/office/drawing/2014/main" val="4237748341"/>
                  </a:ext>
                </a:extLst>
              </a:tr>
              <a:tr h="640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OPC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Air-Entraining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0.45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5mm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370779275"/>
                  </a:ext>
                </a:extLst>
              </a:tr>
              <a:tr h="1036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KP Silver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--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0.50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10mm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682258400"/>
                  </a:ext>
                </a:extLst>
              </a:tr>
              <a:tr h="640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 Cement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--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0.60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20mm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2113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9664-AB01-FEE6-BE1E-2590301A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A795-3416-8089-8DE2-7A6014F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2000" b="1" dirty="0"/>
              <a:t>FEATURE SELECTION</a:t>
            </a:r>
          </a:p>
          <a:p>
            <a:r>
              <a:rPr lang="en-US" sz="2000" dirty="0"/>
              <a:t>Refine key parameters like cement-water proportions, cement type, aggregate size, admixtures and curing duration.</a:t>
            </a:r>
          </a:p>
          <a:p>
            <a:r>
              <a:rPr lang="en-US" sz="2000" dirty="0"/>
              <a:t>Apply normalization and scaling techniques to these features for optimal model integration.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955</TotalTime>
  <Words>590</Words>
  <Application>Microsoft Office PowerPoint</Application>
  <PresentationFormat>Widescreen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Gill Sans MT</vt:lpstr>
      <vt:lpstr>Times New Roman</vt:lpstr>
      <vt:lpstr>Gallery</vt:lpstr>
      <vt:lpstr>ENHANCING CONCRETE STRUCTURAL DESIGN: PREDICTIVE MODELING FOR TENSILE STRENGTH EVALUATION </vt:lpstr>
      <vt:lpstr>INTRODUCTION</vt:lpstr>
      <vt:lpstr>PROBLEM STATEMENT</vt:lpstr>
      <vt:lpstr>SPECIFIC OBJECTIVES</vt:lpstr>
      <vt:lpstr>RESEARCH GAP</vt:lpstr>
      <vt:lpstr>METHODOLOGY</vt:lpstr>
      <vt:lpstr>METHODOLOGY</vt:lpstr>
      <vt:lpstr>METHODOLOGY DATA COLLECTION</vt:lpstr>
      <vt:lpstr>METHODOLOGY</vt:lpstr>
      <vt:lpstr>METHODOLOGY</vt:lpstr>
      <vt:lpstr>METHODOLOGY</vt:lpstr>
      <vt:lpstr>METHODOLOGY</vt:lpstr>
      <vt:lpstr>METHODOLOGY PREDICTION</vt:lpstr>
      <vt:lpstr>METHODOLOGY</vt:lpstr>
      <vt:lpstr>Expected Outcome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.G. Wathome</dc:creator>
  <cp:lastModifiedBy>Joseph .G. Wathome</cp:lastModifiedBy>
  <cp:revision>23</cp:revision>
  <dcterms:created xsi:type="dcterms:W3CDTF">2024-02-27T09:36:33Z</dcterms:created>
  <dcterms:modified xsi:type="dcterms:W3CDTF">2024-04-02T11:57:11Z</dcterms:modified>
</cp:coreProperties>
</file>