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52D4-6A29-128C-061F-9C4B6D597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D37E5-6228-90C1-923A-4712ADE43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7DA35-4CDD-EFB7-AC7F-69675098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EAC-1E9E-447C-BB5F-9A9CFE1D7BF7}" type="datetimeFigureOut">
              <a:rPr lang="en-US" smtClean="0"/>
              <a:t>2024-06-20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7BF9-B75C-14D6-4155-31B406F5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A6D20-3DB7-0929-978A-E0B2F2ED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1F69-2FE6-4910-9E55-2975D6D0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7A04-DABE-4D90-7FAE-9FE0E7DC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C7541-D544-3F92-980D-391CFC562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287A1-4A52-F34E-3F79-11DFBEF7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EAC-1E9E-447C-BB5F-9A9CFE1D7BF7}" type="datetimeFigureOut">
              <a:rPr lang="en-US" smtClean="0"/>
              <a:t>2024-06-20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6353D-C81A-8E35-4CB6-573847A7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83C33-D75A-526C-2A5F-EE495CC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1F69-2FE6-4910-9E55-2975D6D0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3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A1621-E2A5-CA1E-723F-C0DA8F55B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384C7-0D50-B83B-0D84-938F80411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27F37-7A9F-A0ED-6683-0E8D017C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EAC-1E9E-447C-BB5F-9A9CFE1D7BF7}" type="datetimeFigureOut">
              <a:rPr lang="en-US" smtClean="0"/>
              <a:t>2024-06-20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03F85-058F-E1A0-E41E-1D732199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F220-DB3A-8D3A-9EE1-ED4B927D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1F69-2FE6-4910-9E55-2975D6D0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2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C9DE-06A8-9FD5-1403-662A74E4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0A589-E07D-1518-604D-EF5C00127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BA022-414F-6068-8639-C8BEA111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EAC-1E9E-447C-BB5F-9A9CFE1D7BF7}" type="datetimeFigureOut">
              <a:rPr lang="en-US" smtClean="0"/>
              <a:t>2024-06-20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DCB59-4349-A6E0-43DB-7B669DE4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75EF4-FAD3-EDF6-0A65-F4984321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1F69-2FE6-4910-9E55-2975D6D0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4E41-F662-DF10-6069-4A516599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98E70-FB57-C3E4-C56C-CA942CF7B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36554-8130-C0A0-E49C-46C10C20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EAC-1E9E-447C-BB5F-9A9CFE1D7BF7}" type="datetimeFigureOut">
              <a:rPr lang="en-US" smtClean="0"/>
              <a:t>2024-06-20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6AA6F-69E3-FA5D-52E4-D37F598F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16D21-2DA7-7886-DBFA-9EEABDFC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1F69-2FE6-4910-9E55-2975D6D0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6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1E48-7203-9693-095D-71ED6537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DB24-D77C-B388-71A0-9BA222DF8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6336E-F78A-352D-4364-C4B16CC8F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12820-F328-4ADC-B3FE-3AC14479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EAC-1E9E-447C-BB5F-9A9CFE1D7BF7}" type="datetimeFigureOut">
              <a:rPr lang="en-US" smtClean="0"/>
              <a:t>2024-06-20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D1814-FB45-D1AF-B1D9-53248AF6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75908-FF24-6311-ADAF-8AD776C6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1F69-2FE6-4910-9E55-2975D6D0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0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224C-C4C4-1CD2-AD0B-F7F78DAF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2C411-E23D-98B3-3AF7-9D5D6B29A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E6DE9-1116-8A11-E8F4-354FF66F5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26D05-A7D0-7767-0C64-78C166050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A3721-7818-30AE-CD57-9ED10D1E1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6207F-D729-4F98-3D2F-B73FEBB7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EAC-1E9E-447C-BB5F-9A9CFE1D7BF7}" type="datetimeFigureOut">
              <a:rPr lang="en-US" smtClean="0"/>
              <a:t>2024-06-20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40B55-7B71-A2C1-17D3-059E6692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F66D5-530C-58CD-B44E-AC89F2DD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1F69-2FE6-4910-9E55-2975D6D0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7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1009-F31C-D6BA-68CF-F133521B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06B2C-E4E9-1E47-F75E-9D5E51D7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EAC-1E9E-447C-BB5F-9A9CFE1D7BF7}" type="datetimeFigureOut">
              <a:rPr lang="en-US" smtClean="0"/>
              <a:t>2024-06-20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0DD29-F9FF-FDFE-DE55-D00C0DA1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6755E-7A98-D0EF-4862-8EB3DA5C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1F69-2FE6-4910-9E55-2975D6D0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8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0087C-0259-5483-2F2A-4CA175AE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EAC-1E9E-447C-BB5F-9A9CFE1D7BF7}" type="datetimeFigureOut">
              <a:rPr lang="en-US" smtClean="0"/>
              <a:t>2024-06-20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ADCD4-B7AC-CA67-855D-17540D84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8A98E-6A07-68C6-7527-8CC9D698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1F69-2FE6-4910-9E55-2975D6D0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7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AE58-9C0B-2A19-4188-98869D22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D1EF5-1DA8-3064-AA5E-D64E79853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3107-3E56-5E65-D78E-101071EDD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A2C95-55E4-9D89-3B64-36281CEC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EAC-1E9E-447C-BB5F-9A9CFE1D7BF7}" type="datetimeFigureOut">
              <a:rPr lang="en-US" smtClean="0"/>
              <a:t>2024-06-20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B14DC-809C-8988-4D37-AEB4F15C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5C07E-54A5-74A4-4F32-CBF5A719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1F69-2FE6-4910-9E55-2975D6D0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2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9BE5-3885-645A-2EB1-246A09C2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03DA-DCA7-D688-22A2-86550D44C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8EF7E-E70A-D771-1CCE-25E5E159B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899BE-10C9-6C4D-8495-B80B7620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EAC-1E9E-447C-BB5F-9A9CFE1D7BF7}" type="datetimeFigureOut">
              <a:rPr lang="en-US" smtClean="0"/>
              <a:t>2024-06-20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A7C90-5626-1205-39AF-14CD62FA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DF546-28E0-6C19-7250-067314CB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31F69-2FE6-4910-9E55-2975D6D0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3BDDE-3695-E3FA-45EA-A8E0A3C5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82C6A-7C01-A00D-5C8E-3B8C86461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8DE7F-0F30-2EBA-CD2F-76CA81ACE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4EAC-1E9E-447C-BB5F-9A9CFE1D7BF7}" type="datetimeFigureOut">
              <a:rPr lang="en-US" smtClean="0"/>
              <a:t>2024-06-20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9E3EE-F65B-F22E-46F8-26F4048BC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71354-B4F4-B11D-07D7-99CCDE89D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31F69-2FE6-4910-9E55-2975D6D0F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8F517D48-278A-BCB9-970E-E650FB2649B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3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">
            <a:extLst>
              <a:ext uri="{FF2B5EF4-FFF2-40B4-BE49-F238E27FC236}">
                <a16:creationId xmlns:a16="http://schemas.microsoft.com/office/drawing/2014/main" id="{B9C67DEF-EEDF-3A3C-BA91-EF5495424F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">
            <a:extLst>
              <a:ext uri="{FF2B5EF4-FFF2-40B4-BE49-F238E27FC236}">
                <a16:creationId xmlns:a16="http://schemas.microsoft.com/office/drawing/2014/main" id="{28CE95EB-02EB-F2AC-BF09-9399521D87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3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">
            <a:extLst>
              <a:ext uri="{FF2B5EF4-FFF2-40B4-BE49-F238E27FC236}">
                <a16:creationId xmlns:a16="http://schemas.microsoft.com/office/drawing/2014/main" id="{A797A7A4-A448-231F-CFDC-4513C5863F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5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">
            <a:extLst>
              <a:ext uri="{FF2B5EF4-FFF2-40B4-BE49-F238E27FC236}">
                <a16:creationId xmlns:a16="http://schemas.microsoft.com/office/drawing/2014/main" id="{D90C7A95-FF31-3DD3-8DC8-31678085B7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">
            <a:extLst>
              <a:ext uri="{FF2B5EF4-FFF2-40B4-BE49-F238E27FC236}">
                <a16:creationId xmlns:a16="http://schemas.microsoft.com/office/drawing/2014/main" id="{AAD165B9-3F59-6D03-3C90-97E1DCAC9A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85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5">
            <a:extLst>
              <a:ext uri="{FF2B5EF4-FFF2-40B4-BE49-F238E27FC236}">
                <a16:creationId xmlns:a16="http://schemas.microsoft.com/office/drawing/2014/main" id="{BD9EC241-6C1E-47CF-DB25-63AF1C5F91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1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">
            <a:extLst>
              <a:ext uri="{FF2B5EF4-FFF2-40B4-BE49-F238E27FC236}">
                <a16:creationId xmlns:a16="http://schemas.microsoft.com/office/drawing/2014/main" id="{0C0B9785-EBFC-B09F-3AF2-9E923F2C9C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02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7">
            <a:extLst>
              <a:ext uri="{FF2B5EF4-FFF2-40B4-BE49-F238E27FC236}">
                <a16:creationId xmlns:a16="http://schemas.microsoft.com/office/drawing/2014/main" id="{DCAB1251-B6A3-B0F8-589F-1FDB66F7223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84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8">
            <a:extLst>
              <a:ext uri="{FF2B5EF4-FFF2-40B4-BE49-F238E27FC236}">
                <a16:creationId xmlns:a16="http://schemas.microsoft.com/office/drawing/2014/main" id="{9157B3EB-419E-CA93-8112-F7D0DF5295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0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68B88865-B48E-9549-76A5-DA7F87D61C8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6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3EA0DDB0-F6B7-83E7-563E-7802C576D2D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7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9B98D490-AD49-F016-D156-09387D66417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3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5BADE87D-52A4-7254-1E2F-654DA3BD22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5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">
            <a:extLst>
              <a:ext uri="{FF2B5EF4-FFF2-40B4-BE49-F238E27FC236}">
                <a16:creationId xmlns:a16="http://schemas.microsoft.com/office/drawing/2014/main" id="{C62F2C34-30EB-232C-067F-8A92A45CBA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">
            <a:extLst>
              <a:ext uri="{FF2B5EF4-FFF2-40B4-BE49-F238E27FC236}">
                <a16:creationId xmlns:a16="http://schemas.microsoft.com/office/drawing/2014/main" id="{AA78C95A-CDE6-4A65-5A47-18D2C10038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4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">
            <a:extLst>
              <a:ext uri="{FF2B5EF4-FFF2-40B4-BE49-F238E27FC236}">
                <a16:creationId xmlns:a16="http://schemas.microsoft.com/office/drawing/2014/main" id="{1D8C03F6-C66B-F89B-2EE4-3FA2AA1BCB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2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">
            <a:extLst>
              <a:ext uri="{FF2B5EF4-FFF2-40B4-BE49-F238E27FC236}">
                <a16:creationId xmlns:a16="http://schemas.microsoft.com/office/drawing/2014/main" id="{A3455269-D834-EE0A-55A0-8778627D21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4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AYODELE ADENIYI</dc:creator>
  <cp:lastModifiedBy>AYODELE ADENIYI</cp:lastModifiedBy>
  <cp:revision>1</cp:revision>
  <dcterms:created xsi:type="dcterms:W3CDTF">2024-06-20T18:19:24Z</dcterms:created>
  <dcterms:modified xsi:type="dcterms:W3CDTF">2024-06-20T18:20:03Z</dcterms:modified>
</cp:coreProperties>
</file>