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5" r:id="rId13"/>
    <p:sldId id="266" r:id="rId14"/>
    <p:sldId id="271" r:id="rId15"/>
    <p:sldId id="272" r:id="rId16"/>
    <p:sldId id="270" r:id="rId17"/>
    <p:sldId id="275" r:id="rId18"/>
    <p:sldId id="268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3560A-0640-415E-A26B-4B1008424AA1}" v="2431" dt="2019-10-30T08:12:25.937"/>
    <p1510:client id="{32EED63C-8D7A-4AE8-9467-CDB5B97F14F3}" v="9" dt="2019-10-29T05:37:01.041"/>
    <p1510:client id="{937DB566-C1DB-4662-A52D-B917CF2EDA7C}" v="1112" dt="2019-10-29T14:04:56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09"/>
    <p:restoredTop sz="94599"/>
  </p:normalViewPr>
  <p:slideViewPr>
    <p:cSldViewPr snapToGrid="0" snapToObjects="1">
      <p:cViewPr varScale="1">
        <p:scale>
          <a:sx n="154" d="100"/>
          <a:sy n="154" d="100"/>
        </p:scale>
        <p:origin x="18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F23560A-0640-415E-A26B-4B1008424AA1}"/>
    <pc:docChg chg="modSld">
      <pc:chgData name="" userId="" providerId="" clId="Web-{2F23560A-0640-415E-A26B-4B1008424AA1}" dt="2019-10-30T04:40:56.465" v="738" actId="20577"/>
      <pc:docMkLst>
        <pc:docMk/>
      </pc:docMkLst>
      <pc:sldChg chg="modSp">
        <pc:chgData name="" userId="" providerId="" clId="Web-{2F23560A-0640-415E-A26B-4B1008424AA1}" dt="2019-10-30T04:40:51.558" v="735" actId="20577"/>
        <pc:sldMkLst>
          <pc:docMk/>
          <pc:sldMk cId="3488176506" sldId="262"/>
        </pc:sldMkLst>
        <pc:spChg chg="mod">
          <ac:chgData name="" userId="" providerId="" clId="Web-{2F23560A-0640-415E-A26B-4B1008424AA1}" dt="2019-10-30T04:40:51.558" v="735" actId="20577"/>
          <ac:spMkLst>
            <pc:docMk/>
            <pc:sldMk cId="3488176506" sldId="262"/>
            <ac:spMk id="3" creationId="{71B0A300-4DA3-4FE3-9CA9-4C35D9978645}"/>
          </ac:spMkLst>
        </pc:spChg>
      </pc:sldChg>
      <pc:sldChg chg="modSp">
        <pc:chgData name="" userId="" providerId="" clId="Web-{2F23560A-0640-415E-A26B-4B1008424AA1}" dt="2019-10-30T04:40:56.465" v="737" actId="20577"/>
        <pc:sldMkLst>
          <pc:docMk/>
          <pc:sldMk cId="682689966" sldId="263"/>
        </pc:sldMkLst>
        <pc:spChg chg="mod">
          <ac:chgData name="" userId="" providerId="" clId="Web-{2F23560A-0640-415E-A26B-4B1008424AA1}" dt="2019-10-30T04:40:56.465" v="737" actId="20577"/>
          <ac:spMkLst>
            <pc:docMk/>
            <pc:sldMk cId="682689966" sldId="263"/>
            <ac:spMk id="3" creationId="{EBCABEED-96C6-4022-99E3-8CCF97AAD60B}"/>
          </ac:spMkLst>
        </pc:spChg>
      </pc:sldChg>
      <pc:sldChg chg="modSp">
        <pc:chgData name="" userId="" providerId="" clId="Web-{2F23560A-0640-415E-A26B-4B1008424AA1}" dt="2019-10-30T04:39:41.292" v="715" actId="20577"/>
        <pc:sldMkLst>
          <pc:docMk/>
          <pc:sldMk cId="4033438360" sldId="264"/>
        </pc:sldMkLst>
        <pc:spChg chg="mod">
          <ac:chgData name="" userId="" providerId="" clId="Web-{2F23560A-0640-415E-A26B-4B1008424AA1}" dt="2019-10-30T04:39:41.292" v="715" actId="20577"/>
          <ac:spMkLst>
            <pc:docMk/>
            <pc:sldMk cId="4033438360" sldId="264"/>
            <ac:spMk id="3" creationId="{7B13C453-88F8-4384-8506-B10CDD774A4B}"/>
          </ac:spMkLst>
        </pc:spChg>
      </pc:sldChg>
      <pc:sldChg chg="modSp">
        <pc:chgData name="" userId="" providerId="" clId="Web-{2F23560A-0640-415E-A26B-4B1008424AA1}" dt="2019-10-30T04:01:06.700" v="45" actId="20577"/>
        <pc:sldMkLst>
          <pc:docMk/>
          <pc:sldMk cId="632335837" sldId="267"/>
        </pc:sldMkLst>
        <pc:spChg chg="mod">
          <ac:chgData name="" userId="" providerId="" clId="Web-{2F23560A-0640-415E-A26B-4B1008424AA1}" dt="2019-10-30T04:01:06.700" v="45" actId="20577"/>
          <ac:spMkLst>
            <pc:docMk/>
            <pc:sldMk cId="632335837" sldId="267"/>
            <ac:spMk id="3" creationId="{1EE5852A-8FBA-4C78-A3B6-0BF959599100}"/>
          </ac:spMkLst>
        </pc:spChg>
      </pc:sldChg>
    </pc:docChg>
  </pc:docChgLst>
  <pc:docChgLst>
    <pc:chgData clId="Web-{32EED63C-8D7A-4AE8-9467-CDB5B97F14F3}"/>
    <pc:docChg chg="modSld addMainMaster delMainMaster">
      <pc:chgData name="" userId="" providerId="" clId="Web-{32EED63C-8D7A-4AE8-9467-CDB5B97F14F3}" dt="2019-10-29T05:37:01.041" v="8"/>
      <pc:docMkLst>
        <pc:docMk/>
      </pc:docMkLst>
      <pc:sldChg chg="modSp mod modClrScheme chgLayout">
        <pc:chgData name="" userId="" providerId="" clId="Web-{32EED63C-8D7A-4AE8-9467-CDB5B97F14F3}" dt="2019-10-29T05:37:01.041" v="8"/>
        <pc:sldMkLst>
          <pc:docMk/>
          <pc:sldMk cId="1018637912" sldId="256"/>
        </pc:sldMkLst>
        <pc:spChg chg="mod ord">
          <ac:chgData name="" userId="" providerId="" clId="Web-{32EED63C-8D7A-4AE8-9467-CDB5B97F14F3}" dt="2019-10-29T05:37:01.041" v="8"/>
          <ac:spMkLst>
            <pc:docMk/>
            <pc:sldMk cId="1018637912" sldId="256"/>
            <ac:spMk id="2" creationId="{DA96933B-33E4-C54C-A966-34CF37F380BB}"/>
          </ac:spMkLst>
        </pc:spChg>
        <pc:spChg chg="mod ord">
          <ac:chgData name="" userId="" providerId="" clId="Web-{32EED63C-8D7A-4AE8-9467-CDB5B97F14F3}" dt="2019-10-29T05:37:01.041" v="8"/>
          <ac:spMkLst>
            <pc:docMk/>
            <pc:sldMk cId="1018637912" sldId="256"/>
            <ac:spMk id="3" creationId="{E4809423-9C6D-FA42-9E17-B4AEECE73926}"/>
          </ac:spMkLst>
        </pc:spChg>
      </pc:sldChg>
      <pc:sldChg chg="modSp mod modClrScheme chgLayout">
        <pc:chgData name="" userId="" providerId="" clId="Web-{32EED63C-8D7A-4AE8-9467-CDB5B97F14F3}" dt="2019-10-29T05:37:01.041" v="8"/>
        <pc:sldMkLst>
          <pc:docMk/>
          <pc:sldMk cId="4279839726" sldId="257"/>
        </pc:sldMkLst>
        <pc:spChg chg="mod ord">
          <ac:chgData name="" userId="" providerId="" clId="Web-{32EED63C-8D7A-4AE8-9467-CDB5B97F14F3}" dt="2019-10-29T05:37:01.041" v="8"/>
          <ac:spMkLst>
            <pc:docMk/>
            <pc:sldMk cId="4279839726" sldId="257"/>
            <ac:spMk id="2" creationId="{77E5A904-D098-8447-9669-2A41EA7688C4}"/>
          </ac:spMkLst>
        </pc:spChg>
        <pc:spChg chg="mod ord">
          <ac:chgData name="" userId="" providerId="" clId="Web-{32EED63C-8D7A-4AE8-9467-CDB5B97F14F3}" dt="2019-10-29T05:37:01.041" v="8"/>
          <ac:spMkLst>
            <pc:docMk/>
            <pc:sldMk cId="4279839726" sldId="257"/>
            <ac:spMk id="3" creationId="{FA4502C4-DE98-6641-AD7D-FC6661DA60E8}"/>
          </ac:spMkLst>
        </pc:spChg>
      </pc:sldChg>
      <pc:sldChg chg="modSp mod modClrScheme chgLayout">
        <pc:chgData name="" userId="" providerId="" clId="Web-{32EED63C-8D7A-4AE8-9467-CDB5B97F14F3}" dt="2019-10-29T05:37:01.041" v="8"/>
        <pc:sldMkLst>
          <pc:docMk/>
          <pc:sldMk cId="1285434001" sldId="258"/>
        </pc:sldMkLst>
        <pc:spChg chg="mod ord">
          <ac:chgData name="" userId="" providerId="" clId="Web-{32EED63C-8D7A-4AE8-9467-CDB5B97F14F3}" dt="2019-10-29T05:37:01.041" v="8"/>
          <ac:spMkLst>
            <pc:docMk/>
            <pc:sldMk cId="1285434001" sldId="258"/>
            <ac:spMk id="2" creationId="{352CB68C-A8B7-5745-9741-B85C50CF3B77}"/>
          </ac:spMkLst>
        </pc:spChg>
        <pc:spChg chg="mod ord">
          <ac:chgData name="" userId="" providerId="" clId="Web-{32EED63C-8D7A-4AE8-9467-CDB5B97F14F3}" dt="2019-10-29T05:37:01.041" v="8"/>
          <ac:spMkLst>
            <pc:docMk/>
            <pc:sldMk cId="1285434001" sldId="258"/>
            <ac:spMk id="3" creationId="{0AC54DA2-2EB8-404E-A0E3-A50B2E2FCF72}"/>
          </ac:spMkLst>
        </pc:spChg>
      </pc:sldChg>
      <pc:sldChg chg="modSp mod modClrScheme chgLayout">
        <pc:chgData name="" userId="" providerId="" clId="Web-{32EED63C-8D7A-4AE8-9467-CDB5B97F14F3}" dt="2019-10-29T05:37:01.041" v="8"/>
        <pc:sldMkLst>
          <pc:docMk/>
          <pc:sldMk cId="4036478793" sldId="259"/>
        </pc:sldMkLst>
        <pc:spChg chg="mod ord">
          <ac:chgData name="" userId="" providerId="" clId="Web-{32EED63C-8D7A-4AE8-9467-CDB5B97F14F3}" dt="2019-10-29T05:37:01.041" v="8"/>
          <ac:spMkLst>
            <pc:docMk/>
            <pc:sldMk cId="4036478793" sldId="259"/>
            <ac:spMk id="2" creationId="{6DB7C14A-31A3-4E42-BD86-0BE6B204A178}"/>
          </ac:spMkLst>
        </pc:spChg>
        <pc:spChg chg="mod ord">
          <ac:chgData name="" userId="" providerId="" clId="Web-{32EED63C-8D7A-4AE8-9467-CDB5B97F14F3}" dt="2019-10-29T05:37:01.041" v="8"/>
          <ac:spMkLst>
            <pc:docMk/>
            <pc:sldMk cId="4036478793" sldId="259"/>
            <ac:spMk id="3" creationId="{486960CC-1DD2-B34C-87C3-57DEECF406B5}"/>
          </ac:spMkLst>
        </pc:spChg>
      </pc:sldChg>
      <pc:sldMasterChg chg="del delSldLayout">
        <pc:chgData name="" userId="" providerId="" clId="Web-{32EED63C-8D7A-4AE8-9467-CDB5B97F14F3}" dt="2019-10-29T05:36:08.728" v="0"/>
        <pc:sldMasterMkLst>
          <pc:docMk/>
          <pc:sldMasterMk cId="134292217" sldId="2147483648"/>
        </pc:sldMasterMkLst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2067352679" sldId="2147483649"/>
          </pc:sldLayoutMkLst>
        </pc:sldLayoutChg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374822807" sldId="2147483650"/>
          </pc:sldLayoutMkLst>
        </pc:sldLayoutChg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1967401673" sldId="2147483651"/>
          </pc:sldLayoutMkLst>
        </pc:sldLayoutChg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640976721" sldId="2147483652"/>
          </pc:sldLayoutMkLst>
        </pc:sldLayoutChg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1691371285" sldId="2147483653"/>
          </pc:sldLayoutMkLst>
        </pc:sldLayoutChg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220438946" sldId="2147483654"/>
          </pc:sldLayoutMkLst>
        </pc:sldLayoutChg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320478217" sldId="2147483655"/>
          </pc:sldLayoutMkLst>
        </pc:sldLayoutChg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3011730356" sldId="2147483656"/>
          </pc:sldLayoutMkLst>
        </pc:sldLayoutChg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3876133192" sldId="2147483657"/>
          </pc:sldLayoutMkLst>
        </pc:sldLayoutChg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3716282507" sldId="2147483658"/>
          </pc:sldLayoutMkLst>
        </pc:sldLayoutChg>
        <pc:sldLayoutChg chg="del">
          <pc:chgData name="" userId="" providerId="" clId="Web-{32EED63C-8D7A-4AE8-9467-CDB5B97F14F3}" dt="2019-10-29T05:36:08.728" v="0"/>
          <pc:sldLayoutMkLst>
            <pc:docMk/>
            <pc:sldMasterMk cId="134292217" sldId="2147483648"/>
            <pc:sldLayoutMk cId="1679022381" sldId="2147483659"/>
          </pc:sldLayoutMkLst>
        </pc:sldLayoutChg>
      </pc:sldMasterChg>
      <pc:sldMasterChg chg="add del addSldLayout delSldLayout modSldLayout">
        <pc:chgData name="" userId="" providerId="" clId="Web-{32EED63C-8D7A-4AE8-9467-CDB5B97F14F3}" dt="2019-10-29T05:36:16.993" v="1"/>
        <pc:sldMasterMkLst>
          <pc:docMk/>
          <pc:sldMasterMk cId="1852851481" sldId="2147483660"/>
        </pc:sldMasterMkLst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3490013362" sldId="2147483661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2375816536" sldId="2147483662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1564315737" sldId="2147483663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2781254059" sldId="2147483664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4260987178" sldId="2147483665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130492204" sldId="2147483666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212382200" sldId="2147483667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1190955994" sldId="2147483668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2410673061" sldId="2147483669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2965691434" sldId="2147483670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845654719" sldId="2147483671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2853798199" sldId="2147483672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1003019891" sldId="2147483673"/>
          </pc:sldLayoutMkLst>
        </pc:sldLayoutChg>
        <pc:sldLayoutChg chg="add del mod replId">
          <pc:chgData name="" userId="" providerId="" clId="Web-{32EED63C-8D7A-4AE8-9467-CDB5B97F14F3}" dt="2019-10-29T05:36:16.993" v="1"/>
          <pc:sldLayoutMkLst>
            <pc:docMk/>
            <pc:sldMasterMk cId="1852851481" sldId="2147483660"/>
            <pc:sldLayoutMk cId="1076841779" sldId="2147483674"/>
          </pc:sldLayoutMkLst>
        </pc:sldLayoutChg>
      </pc:sldMasterChg>
      <pc:sldMasterChg chg="add del addSldLayout delSldLayout modSldLayout">
        <pc:chgData name="" userId="" providerId="" clId="Web-{32EED63C-8D7A-4AE8-9467-CDB5B97F14F3}" dt="2019-10-29T05:36:23.321" v="2"/>
        <pc:sldMasterMkLst>
          <pc:docMk/>
          <pc:sldMasterMk cId="2218084077" sldId="2147483675"/>
        </pc:sldMasterMkLst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633188801" sldId="2147483676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3391249161" sldId="2147483677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2572994620" sldId="2147483678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2621937278" sldId="2147483679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98742236" sldId="2147483680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4108246538" sldId="2147483681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3333248722" sldId="2147483682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1258939834" sldId="2147483683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2878147895" sldId="2147483684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2746723216" sldId="2147483685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1022891142" sldId="2147483686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489359535" sldId="2147483687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1135790868" sldId="2147483688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676125430" sldId="2147483689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2312266341" sldId="2147483690"/>
          </pc:sldLayoutMkLst>
        </pc:sldLayoutChg>
        <pc:sldLayoutChg chg="add del mod replId">
          <pc:chgData name="" userId="" providerId="" clId="Web-{32EED63C-8D7A-4AE8-9467-CDB5B97F14F3}" dt="2019-10-29T05:36:23.321" v="2"/>
          <pc:sldLayoutMkLst>
            <pc:docMk/>
            <pc:sldMasterMk cId="2218084077" sldId="2147483675"/>
            <pc:sldLayoutMk cId="1530265145" sldId="2147483691"/>
          </pc:sldLayoutMkLst>
        </pc:sldLayoutChg>
      </pc:sldMasterChg>
      <pc:sldMasterChg chg="add del addSldLayout delSldLayout modSldLayout">
        <pc:chgData name="" userId="" providerId="" clId="Web-{32EED63C-8D7A-4AE8-9467-CDB5B97F14F3}" dt="2019-10-29T05:36:25.775" v="3"/>
        <pc:sldMasterMkLst>
          <pc:docMk/>
          <pc:sldMasterMk cId="4206053536" sldId="2147483692"/>
        </pc:sldMasterMkLst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1276304283" sldId="2147483693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1544578866" sldId="2147483694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3284766885" sldId="2147483695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1399521187" sldId="2147483696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3901010120" sldId="2147483697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1636120059" sldId="2147483698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36547052" sldId="2147483699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2795874077" sldId="2147483700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3558255000" sldId="2147483701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3858608049" sldId="2147483702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1465081380" sldId="2147483703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3294871478" sldId="2147483704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1851792543" sldId="2147483705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2187153228" sldId="2147483706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723791261" sldId="2147483707"/>
          </pc:sldLayoutMkLst>
        </pc:sldLayoutChg>
        <pc:sldLayoutChg chg="add del mod replId">
          <pc:chgData name="" userId="" providerId="" clId="Web-{32EED63C-8D7A-4AE8-9467-CDB5B97F14F3}" dt="2019-10-29T05:36:25.775" v="3"/>
          <pc:sldLayoutMkLst>
            <pc:docMk/>
            <pc:sldMasterMk cId="4206053536" sldId="2147483692"/>
            <pc:sldLayoutMk cId="380029341" sldId="2147483708"/>
          </pc:sldLayoutMkLst>
        </pc:sldLayoutChg>
      </pc:sldMasterChg>
      <pc:sldMasterChg chg="add del addSldLayout delSldLayout modSldLayout">
        <pc:chgData name="" userId="" providerId="" clId="Web-{32EED63C-8D7A-4AE8-9467-CDB5B97F14F3}" dt="2019-10-29T05:36:28.103" v="4"/>
        <pc:sldMasterMkLst>
          <pc:docMk/>
          <pc:sldMasterMk cId="2884292583" sldId="2147483709"/>
        </pc:sldMasterMkLst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2357013288" sldId="2147483710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2534197939" sldId="2147483711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2675547322" sldId="2147483712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3378702909" sldId="2147483713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2971209381" sldId="2147483714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1984724785" sldId="2147483715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3976472352" sldId="2147483716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2500185490" sldId="2147483717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1642988054" sldId="2147483718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1873547073" sldId="2147483719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2067912911" sldId="2147483720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1847955308" sldId="2147483721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788139253" sldId="2147483722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3865616932" sldId="2147483723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3023725046" sldId="2147483724"/>
          </pc:sldLayoutMkLst>
        </pc:sldLayoutChg>
        <pc:sldLayoutChg chg="add del mod replId">
          <pc:chgData name="" userId="" providerId="" clId="Web-{32EED63C-8D7A-4AE8-9467-CDB5B97F14F3}" dt="2019-10-29T05:36:28.103" v="4"/>
          <pc:sldLayoutMkLst>
            <pc:docMk/>
            <pc:sldMasterMk cId="2884292583" sldId="2147483709"/>
            <pc:sldLayoutMk cId="3733900293" sldId="2147483725"/>
          </pc:sldLayoutMkLst>
        </pc:sldLayoutChg>
      </pc:sldMasterChg>
      <pc:sldMasterChg chg="add del addSldLayout delSldLayout modSldLayout">
        <pc:chgData name="" userId="" providerId="" clId="Web-{32EED63C-8D7A-4AE8-9467-CDB5B97F14F3}" dt="2019-10-29T05:36:34.665" v="5"/>
        <pc:sldMasterMkLst>
          <pc:docMk/>
          <pc:sldMasterMk cId="219537351" sldId="2147483726"/>
        </pc:sldMasterMkLst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1242895720" sldId="2147483727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1841912608" sldId="2147483728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3272445327" sldId="2147483729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3242771982" sldId="2147483730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1520748187" sldId="2147483731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3329198643" sldId="2147483732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1811053888" sldId="2147483733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458824198" sldId="2147483734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3741998165" sldId="2147483735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1641292125" sldId="2147483736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2946542762" sldId="2147483737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232207438" sldId="2147483738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2107324721" sldId="2147483739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1511868315" sldId="2147483740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348072801" sldId="2147483741"/>
          </pc:sldLayoutMkLst>
        </pc:sldLayoutChg>
        <pc:sldLayoutChg chg="add del mod replId">
          <pc:chgData name="" userId="" providerId="" clId="Web-{32EED63C-8D7A-4AE8-9467-CDB5B97F14F3}" dt="2019-10-29T05:36:34.665" v="5"/>
          <pc:sldLayoutMkLst>
            <pc:docMk/>
            <pc:sldMasterMk cId="219537351" sldId="2147483726"/>
            <pc:sldLayoutMk cId="1920726288" sldId="2147483742"/>
          </pc:sldLayoutMkLst>
        </pc:sldLayoutChg>
      </pc:sldMasterChg>
      <pc:sldMasterChg chg="add del addSldLayout delSldLayout modSldLayout">
        <pc:chgData name="" userId="" providerId="" clId="Web-{32EED63C-8D7A-4AE8-9467-CDB5B97F14F3}" dt="2019-10-29T05:36:42.166" v="6"/>
        <pc:sldMasterMkLst>
          <pc:docMk/>
          <pc:sldMasterMk cId="4042589776" sldId="2147483743"/>
        </pc:sldMasterMkLst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1481888062" sldId="2147483744"/>
          </pc:sldLayoutMkLst>
        </pc:sldLayoutChg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2028540780" sldId="2147483745"/>
          </pc:sldLayoutMkLst>
        </pc:sldLayoutChg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3072180490" sldId="2147483746"/>
          </pc:sldLayoutMkLst>
        </pc:sldLayoutChg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3005268624" sldId="2147483747"/>
          </pc:sldLayoutMkLst>
        </pc:sldLayoutChg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3087704928" sldId="2147483748"/>
          </pc:sldLayoutMkLst>
        </pc:sldLayoutChg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2074088421" sldId="2147483749"/>
          </pc:sldLayoutMkLst>
        </pc:sldLayoutChg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466636852" sldId="2147483750"/>
          </pc:sldLayoutMkLst>
        </pc:sldLayoutChg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904698515" sldId="2147483751"/>
          </pc:sldLayoutMkLst>
        </pc:sldLayoutChg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943995214" sldId="2147483752"/>
          </pc:sldLayoutMkLst>
        </pc:sldLayoutChg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2083078156" sldId="2147483753"/>
          </pc:sldLayoutMkLst>
        </pc:sldLayoutChg>
        <pc:sldLayoutChg chg="add del mod replId">
          <pc:chgData name="" userId="" providerId="" clId="Web-{32EED63C-8D7A-4AE8-9467-CDB5B97F14F3}" dt="2019-10-29T05:36:42.166" v="6"/>
          <pc:sldLayoutMkLst>
            <pc:docMk/>
            <pc:sldMasterMk cId="4042589776" sldId="2147483743"/>
            <pc:sldLayoutMk cId="2721363169" sldId="2147483754"/>
          </pc:sldLayoutMkLst>
        </pc:sldLayoutChg>
      </pc:sldMasterChg>
      <pc:sldMasterChg chg="add del addSldLayout delSldLayout modSldLayout">
        <pc:chgData name="" userId="" providerId="" clId="Web-{32EED63C-8D7A-4AE8-9467-CDB5B97F14F3}" dt="2019-10-29T05:36:49.384" v="7"/>
        <pc:sldMasterMkLst>
          <pc:docMk/>
          <pc:sldMasterMk cId="586996975" sldId="2147483755"/>
        </pc:sldMasterMkLst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2121146984" sldId="2147483756"/>
          </pc:sldLayoutMkLst>
        </pc:sldLayoutChg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720194859" sldId="2147483757"/>
          </pc:sldLayoutMkLst>
        </pc:sldLayoutChg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1206078334" sldId="2147483758"/>
          </pc:sldLayoutMkLst>
        </pc:sldLayoutChg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4154186893" sldId="2147483759"/>
          </pc:sldLayoutMkLst>
        </pc:sldLayoutChg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3251204214" sldId="2147483760"/>
          </pc:sldLayoutMkLst>
        </pc:sldLayoutChg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3444882345" sldId="2147483761"/>
          </pc:sldLayoutMkLst>
        </pc:sldLayoutChg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138846872" sldId="2147483762"/>
          </pc:sldLayoutMkLst>
        </pc:sldLayoutChg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635580927" sldId="2147483763"/>
          </pc:sldLayoutMkLst>
        </pc:sldLayoutChg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2032299968" sldId="2147483764"/>
          </pc:sldLayoutMkLst>
        </pc:sldLayoutChg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1727374382" sldId="2147483765"/>
          </pc:sldLayoutMkLst>
        </pc:sldLayoutChg>
        <pc:sldLayoutChg chg="add del mod replId">
          <pc:chgData name="" userId="" providerId="" clId="Web-{32EED63C-8D7A-4AE8-9467-CDB5B97F14F3}" dt="2019-10-29T05:36:49.384" v="7"/>
          <pc:sldLayoutMkLst>
            <pc:docMk/>
            <pc:sldMasterMk cId="586996975" sldId="2147483755"/>
            <pc:sldLayoutMk cId="226510959" sldId="2147483766"/>
          </pc:sldLayoutMkLst>
        </pc:sldLayoutChg>
      </pc:sldMasterChg>
      <pc:sldMasterChg chg="add del addSldLayout delSldLayout modSldLayout">
        <pc:chgData name="" userId="" providerId="" clId="Web-{32EED63C-8D7A-4AE8-9467-CDB5B97F14F3}" dt="2019-10-29T05:37:01.041" v="8"/>
        <pc:sldMasterMkLst>
          <pc:docMk/>
          <pc:sldMasterMk cId="3975588564" sldId="2147483767"/>
        </pc:sldMasterMkLst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2158161162" sldId="2147483768"/>
          </pc:sldLayoutMkLst>
        </pc:sldLayoutChg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461255708" sldId="2147483769"/>
          </pc:sldLayoutMkLst>
        </pc:sldLayoutChg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1919303908" sldId="2147483770"/>
          </pc:sldLayoutMkLst>
        </pc:sldLayoutChg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416947479" sldId="2147483771"/>
          </pc:sldLayoutMkLst>
        </pc:sldLayoutChg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1588677421" sldId="2147483772"/>
          </pc:sldLayoutMkLst>
        </pc:sldLayoutChg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693172174" sldId="2147483773"/>
          </pc:sldLayoutMkLst>
        </pc:sldLayoutChg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2735363600" sldId="2147483774"/>
          </pc:sldLayoutMkLst>
        </pc:sldLayoutChg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2097155351" sldId="2147483775"/>
          </pc:sldLayoutMkLst>
        </pc:sldLayoutChg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4216294369" sldId="2147483776"/>
          </pc:sldLayoutMkLst>
        </pc:sldLayoutChg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2114192817" sldId="2147483777"/>
          </pc:sldLayoutMkLst>
        </pc:sldLayoutChg>
        <pc:sldLayoutChg chg="add del mod replId">
          <pc:chgData name="" userId="" providerId="" clId="Web-{32EED63C-8D7A-4AE8-9467-CDB5B97F14F3}" dt="2019-10-29T05:37:01.041" v="8"/>
          <pc:sldLayoutMkLst>
            <pc:docMk/>
            <pc:sldMasterMk cId="3975588564" sldId="2147483767"/>
            <pc:sldLayoutMk cId="1566755517" sldId="2147483778"/>
          </pc:sldLayoutMkLst>
        </pc:sldLayoutChg>
      </pc:sldMasterChg>
      <pc:sldMasterChg chg="add addSldLayout modSldLayout">
        <pc:chgData name="" userId="" providerId="" clId="Web-{32EED63C-8D7A-4AE8-9467-CDB5B97F14F3}" dt="2019-10-29T05:37:01.041" v="8"/>
        <pc:sldMasterMkLst>
          <pc:docMk/>
          <pc:sldMasterMk cId="2940030079" sldId="2147483779"/>
        </pc:sldMasterMkLst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1286913133" sldId="2147483780"/>
          </pc:sldLayoutMkLst>
        </pc:sldLayoutChg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285913724" sldId="2147483781"/>
          </pc:sldLayoutMkLst>
        </pc:sldLayoutChg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583936443" sldId="2147483782"/>
          </pc:sldLayoutMkLst>
        </pc:sldLayoutChg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3462997279" sldId="2147483783"/>
          </pc:sldLayoutMkLst>
        </pc:sldLayoutChg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3609429342" sldId="2147483784"/>
          </pc:sldLayoutMkLst>
        </pc:sldLayoutChg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503717097" sldId="2147483785"/>
          </pc:sldLayoutMkLst>
        </pc:sldLayoutChg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1362377215" sldId="2147483786"/>
          </pc:sldLayoutMkLst>
        </pc:sldLayoutChg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2229679121" sldId="2147483787"/>
          </pc:sldLayoutMkLst>
        </pc:sldLayoutChg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1426087094" sldId="2147483788"/>
          </pc:sldLayoutMkLst>
        </pc:sldLayoutChg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3811395528" sldId="2147483789"/>
          </pc:sldLayoutMkLst>
        </pc:sldLayoutChg>
        <pc:sldLayoutChg chg="add mod replId">
          <pc:chgData name="" userId="" providerId="" clId="Web-{32EED63C-8D7A-4AE8-9467-CDB5B97F14F3}" dt="2019-10-29T05:37:01.041" v="8"/>
          <pc:sldLayoutMkLst>
            <pc:docMk/>
            <pc:sldMasterMk cId="2940030079" sldId="2147483779"/>
            <pc:sldLayoutMk cId="4067749805" sldId="2147483790"/>
          </pc:sldLayoutMkLst>
        </pc:sldLayoutChg>
      </pc:sldMasterChg>
    </pc:docChg>
  </pc:docChgLst>
  <pc:docChgLst>
    <pc:chgData clId="Web-{937DB566-C1DB-4662-A52D-B917CF2EDA7C}"/>
    <pc:docChg chg="addSld delSld modSld">
      <pc:chgData name="" userId="" providerId="" clId="Web-{937DB566-C1DB-4662-A52D-B917CF2EDA7C}" dt="2019-10-29T14:04:56.103" v="1082" actId="1076"/>
      <pc:docMkLst>
        <pc:docMk/>
      </pc:docMkLst>
      <pc:sldChg chg="addSp delSp modSp">
        <pc:chgData name="" userId="" providerId="" clId="Web-{937DB566-C1DB-4662-A52D-B917CF2EDA7C}" dt="2019-10-29T14:04:56.103" v="1082" actId="1076"/>
        <pc:sldMkLst>
          <pc:docMk/>
          <pc:sldMk cId="1018637912" sldId="256"/>
        </pc:sldMkLst>
        <pc:spChg chg="mod">
          <ac:chgData name="" userId="" providerId="" clId="Web-{937DB566-C1DB-4662-A52D-B917CF2EDA7C}" dt="2019-10-29T14:04:41.978" v="1080" actId="14100"/>
          <ac:spMkLst>
            <pc:docMk/>
            <pc:sldMk cId="1018637912" sldId="256"/>
            <ac:spMk id="2" creationId="{DA96933B-33E4-C54C-A966-34CF37F380BB}"/>
          </ac:spMkLst>
        </pc:spChg>
        <pc:picChg chg="add del mod">
          <ac:chgData name="" userId="" providerId="" clId="Web-{937DB566-C1DB-4662-A52D-B917CF2EDA7C}" dt="2019-10-29T14:04:17.196" v="1069"/>
          <ac:picMkLst>
            <pc:docMk/>
            <pc:sldMk cId="1018637912" sldId="256"/>
            <ac:picMk id="4" creationId="{1525541B-A38D-4573-997F-D04DA45157AC}"/>
          </ac:picMkLst>
        </pc:picChg>
        <pc:picChg chg="add mod">
          <ac:chgData name="" userId="" providerId="" clId="Web-{937DB566-C1DB-4662-A52D-B917CF2EDA7C}" dt="2019-10-29T14:04:56.103" v="1082" actId="1076"/>
          <ac:picMkLst>
            <pc:docMk/>
            <pc:sldMk cId="1018637912" sldId="256"/>
            <ac:picMk id="6" creationId="{F77C11B7-BFF8-4C0F-94A0-1C9727553AEA}"/>
          </ac:picMkLst>
        </pc:picChg>
        <pc:picChg chg="add del mod">
          <ac:chgData name="" userId="" providerId="" clId="Web-{937DB566-C1DB-4662-A52D-B917CF2EDA7C}" dt="2019-10-29T14:04:28.025" v="1076"/>
          <ac:picMkLst>
            <pc:docMk/>
            <pc:sldMk cId="1018637912" sldId="256"/>
            <ac:picMk id="8" creationId="{AFF4FBA0-3149-4D78-ABD9-D3017189FA7B}"/>
          </ac:picMkLst>
        </pc:picChg>
        <pc:picChg chg="add del mod">
          <ac:chgData name="" userId="" providerId="" clId="Web-{937DB566-C1DB-4662-A52D-B917CF2EDA7C}" dt="2019-10-29T14:04:25.900" v="1074"/>
          <ac:picMkLst>
            <pc:docMk/>
            <pc:sldMk cId="1018637912" sldId="256"/>
            <ac:picMk id="10" creationId="{F603FDE0-D387-497E-B595-5FF4DE3917CB}"/>
          </ac:picMkLst>
        </pc:picChg>
      </pc:sldChg>
      <pc:sldChg chg="addSp delSp modSp mod modClrScheme chgLayout">
        <pc:chgData name="" userId="" providerId="" clId="Web-{937DB566-C1DB-4662-A52D-B917CF2EDA7C}" dt="2019-10-29T13:53:03.049" v="689" actId="20577"/>
        <pc:sldMkLst>
          <pc:docMk/>
          <pc:sldMk cId="1285434001" sldId="258"/>
        </pc:sldMkLst>
        <pc:spChg chg="mod ord">
          <ac:chgData name="" userId="" providerId="" clId="Web-{937DB566-C1DB-4662-A52D-B917CF2EDA7C}" dt="2019-10-29T13:37:20.883" v="7"/>
          <ac:spMkLst>
            <pc:docMk/>
            <pc:sldMk cId="1285434001" sldId="258"/>
            <ac:spMk id="2" creationId="{352CB68C-A8B7-5745-9741-B85C50CF3B77}"/>
          </ac:spMkLst>
        </pc:spChg>
        <pc:spChg chg="del mod">
          <ac:chgData name="" userId="" providerId="" clId="Web-{937DB566-C1DB-4662-A52D-B917CF2EDA7C}" dt="2019-10-29T13:37:07.024" v="5"/>
          <ac:spMkLst>
            <pc:docMk/>
            <pc:sldMk cId="1285434001" sldId="258"/>
            <ac:spMk id="3" creationId="{0AC54DA2-2EB8-404E-A0E3-A50B2E2FCF72}"/>
          </ac:spMkLst>
        </pc:spChg>
        <pc:spChg chg="add mod ord">
          <ac:chgData name="" userId="" providerId="" clId="Web-{937DB566-C1DB-4662-A52D-B917CF2EDA7C}" dt="2019-10-29T13:53:03.049" v="689" actId="20577"/>
          <ac:spMkLst>
            <pc:docMk/>
            <pc:sldMk cId="1285434001" sldId="258"/>
            <ac:spMk id="4" creationId="{E3636BE0-DDEC-4C7E-A381-EE8CC2A6608D}"/>
          </ac:spMkLst>
        </pc:spChg>
        <pc:picChg chg="del">
          <ac:chgData name="" userId="" providerId="" clId="Web-{937DB566-C1DB-4662-A52D-B917CF2EDA7C}" dt="2019-10-29T13:36:54.071" v="0"/>
          <ac:picMkLst>
            <pc:docMk/>
            <pc:sldMk cId="1285434001" sldId="258"/>
            <ac:picMk id="5" creationId="{BDB5E263-20BC-2C40-A924-38EF66598E62}"/>
          </ac:picMkLst>
        </pc:picChg>
      </pc:sldChg>
      <pc:sldChg chg="modSp">
        <pc:chgData name="" userId="" providerId="" clId="Web-{937DB566-C1DB-4662-A52D-B917CF2EDA7C}" dt="2019-10-29T13:52:26.658" v="635" actId="20577"/>
        <pc:sldMkLst>
          <pc:docMk/>
          <pc:sldMk cId="4036478793" sldId="259"/>
        </pc:sldMkLst>
        <pc:spChg chg="mod">
          <ac:chgData name="" userId="" providerId="" clId="Web-{937DB566-C1DB-4662-A52D-B917CF2EDA7C}" dt="2019-10-29T13:52:26.658" v="635" actId="20577"/>
          <ac:spMkLst>
            <pc:docMk/>
            <pc:sldMk cId="4036478793" sldId="259"/>
            <ac:spMk id="3" creationId="{486960CC-1DD2-B34C-87C3-57DEECF406B5}"/>
          </ac:spMkLst>
        </pc:spChg>
      </pc:sldChg>
      <pc:sldChg chg="modSp new">
        <pc:chgData name="" userId="" providerId="" clId="Web-{937DB566-C1DB-4662-A52D-B917CF2EDA7C}" dt="2019-10-29T13:52:11.017" v="617" actId="20577"/>
        <pc:sldMkLst>
          <pc:docMk/>
          <pc:sldMk cId="142087743" sldId="260"/>
        </pc:sldMkLst>
        <pc:spChg chg="mod">
          <ac:chgData name="" userId="" providerId="" clId="Web-{937DB566-C1DB-4662-A52D-B917CF2EDA7C}" dt="2019-10-29T13:42:25.574" v="212" actId="20577"/>
          <ac:spMkLst>
            <pc:docMk/>
            <pc:sldMk cId="142087743" sldId="260"/>
            <ac:spMk id="2" creationId="{C1488063-4D33-4BE8-BE06-523829A44A22}"/>
          </ac:spMkLst>
        </pc:spChg>
        <pc:spChg chg="mod">
          <ac:chgData name="" userId="" providerId="" clId="Web-{937DB566-C1DB-4662-A52D-B917CF2EDA7C}" dt="2019-10-29T13:52:11.017" v="617" actId="20577"/>
          <ac:spMkLst>
            <pc:docMk/>
            <pc:sldMk cId="142087743" sldId="260"/>
            <ac:spMk id="3" creationId="{ADC8FB71-E21A-4FFE-A43D-A32776F2185E}"/>
          </ac:spMkLst>
        </pc:spChg>
      </pc:sldChg>
      <pc:sldChg chg="modSp new">
        <pc:chgData name="" userId="" providerId="" clId="Web-{937DB566-C1DB-4662-A52D-B917CF2EDA7C}" dt="2019-10-29T13:51:40.423" v="591" actId="20577"/>
        <pc:sldMkLst>
          <pc:docMk/>
          <pc:sldMk cId="2582392640" sldId="261"/>
        </pc:sldMkLst>
        <pc:spChg chg="mod">
          <ac:chgData name="" userId="" providerId="" clId="Web-{937DB566-C1DB-4662-A52D-B917CF2EDA7C}" dt="2019-10-29T13:50:01.423" v="539" actId="20577"/>
          <ac:spMkLst>
            <pc:docMk/>
            <pc:sldMk cId="2582392640" sldId="261"/>
            <ac:spMk id="2" creationId="{5572A57E-3211-4D1F-AB08-A64D970CD859}"/>
          </ac:spMkLst>
        </pc:spChg>
        <pc:spChg chg="mod">
          <ac:chgData name="" userId="" providerId="" clId="Web-{937DB566-C1DB-4662-A52D-B917CF2EDA7C}" dt="2019-10-29T13:51:40.423" v="591" actId="20577"/>
          <ac:spMkLst>
            <pc:docMk/>
            <pc:sldMk cId="2582392640" sldId="261"/>
            <ac:spMk id="3" creationId="{05078CAD-74AB-48BE-8BA4-B23671319E78}"/>
          </ac:spMkLst>
        </pc:spChg>
      </pc:sldChg>
      <pc:sldChg chg="modSp new">
        <pc:chgData name="" userId="" providerId="" clId="Web-{937DB566-C1DB-4662-A52D-B917CF2EDA7C}" dt="2019-10-29T13:53:26.455" v="703" actId="20577"/>
        <pc:sldMkLst>
          <pc:docMk/>
          <pc:sldMk cId="3488176506" sldId="262"/>
        </pc:sldMkLst>
        <pc:spChg chg="mod">
          <ac:chgData name="" userId="" providerId="" clId="Web-{937DB566-C1DB-4662-A52D-B917CF2EDA7C}" dt="2019-10-29T13:53:26.455" v="703" actId="20577"/>
          <ac:spMkLst>
            <pc:docMk/>
            <pc:sldMk cId="3488176506" sldId="262"/>
            <ac:spMk id="2" creationId="{542ABF7E-038D-44FB-A76A-C5FA15A2B468}"/>
          </ac:spMkLst>
        </pc:spChg>
      </pc:sldChg>
      <pc:sldChg chg="modSp new">
        <pc:chgData name="" userId="" providerId="" clId="Web-{937DB566-C1DB-4662-A52D-B917CF2EDA7C}" dt="2019-10-29T14:02:37.695" v="1063" actId="20577"/>
        <pc:sldMkLst>
          <pc:docMk/>
          <pc:sldMk cId="682689966" sldId="263"/>
        </pc:sldMkLst>
        <pc:spChg chg="mod">
          <ac:chgData name="" userId="" providerId="" clId="Web-{937DB566-C1DB-4662-A52D-B917CF2EDA7C}" dt="2019-10-29T13:53:42.346" v="727" actId="20577"/>
          <ac:spMkLst>
            <pc:docMk/>
            <pc:sldMk cId="682689966" sldId="263"/>
            <ac:spMk id="2" creationId="{8A001886-6E31-4627-961E-C23077990C3E}"/>
          </ac:spMkLst>
        </pc:spChg>
        <pc:spChg chg="mod">
          <ac:chgData name="" userId="" providerId="" clId="Web-{937DB566-C1DB-4662-A52D-B917CF2EDA7C}" dt="2019-10-29T14:02:37.695" v="1063" actId="20577"/>
          <ac:spMkLst>
            <pc:docMk/>
            <pc:sldMk cId="682689966" sldId="263"/>
            <ac:spMk id="3" creationId="{EBCABEED-96C6-4022-99E3-8CCF97AAD60B}"/>
          </ac:spMkLst>
        </pc:spChg>
      </pc:sldChg>
      <pc:sldChg chg="modSp new">
        <pc:chgData name="" userId="" providerId="" clId="Web-{937DB566-C1DB-4662-A52D-B917CF2EDA7C}" dt="2019-10-29T14:02:25.633" v="1059" actId="20577"/>
        <pc:sldMkLst>
          <pc:docMk/>
          <pc:sldMk cId="4033438360" sldId="264"/>
        </pc:sldMkLst>
        <pc:spChg chg="mod">
          <ac:chgData name="" userId="" providerId="" clId="Web-{937DB566-C1DB-4662-A52D-B917CF2EDA7C}" dt="2019-10-29T13:53:57.050" v="746" actId="20577"/>
          <ac:spMkLst>
            <pc:docMk/>
            <pc:sldMk cId="4033438360" sldId="264"/>
            <ac:spMk id="2" creationId="{E531B43B-7763-457E-8D8D-36480FF78DAF}"/>
          </ac:spMkLst>
        </pc:spChg>
        <pc:spChg chg="mod">
          <ac:chgData name="" userId="" providerId="" clId="Web-{937DB566-C1DB-4662-A52D-B917CF2EDA7C}" dt="2019-10-29T14:02:25.633" v="1059" actId="20577"/>
          <ac:spMkLst>
            <pc:docMk/>
            <pc:sldMk cId="4033438360" sldId="264"/>
            <ac:spMk id="3" creationId="{7B13C453-88F8-4384-8506-B10CDD774A4B}"/>
          </ac:spMkLst>
        </pc:spChg>
      </pc:sldChg>
      <pc:sldChg chg="modSp new">
        <pc:chgData name="" userId="" providerId="" clId="Web-{937DB566-C1DB-4662-A52D-B917CF2EDA7C}" dt="2019-10-29T14:02:03.758" v="1030" actId="20577"/>
        <pc:sldMkLst>
          <pc:docMk/>
          <pc:sldMk cId="3867676809" sldId="265"/>
        </pc:sldMkLst>
        <pc:spChg chg="mod">
          <ac:chgData name="" userId="" providerId="" clId="Web-{937DB566-C1DB-4662-A52D-B917CF2EDA7C}" dt="2019-10-29T13:54:07.378" v="750" actId="20577"/>
          <ac:spMkLst>
            <pc:docMk/>
            <pc:sldMk cId="3867676809" sldId="265"/>
            <ac:spMk id="2" creationId="{998B019E-6DF4-46A5-8552-0C3EE3F07D05}"/>
          </ac:spMkLst>
        </pc:spChg>
        <pc:spChg chg="mod">
          <ac:chgData name="" userId="" providerId="" clId="Web-{937DB566-C1DB-4662-A52D-B917CF2EDA7C}" dt="2019-10-29T14:02:03.758" v="1030" actId="20577"/>
          <ac:spMkLst>
            <pc:docMk/>
            <pc:sldMk cId="3867676809" sldId="265"/>
            <ac:spMk id="3" creationId="{1BA0A5F3-C9D8-4889-9D3D-5AA3F2E9E0D2}"/>
          </ac:spMkLst>
        </pc:spChg>
      </pc:sldChg>
      <pc:sldChg chg="modSp new">
        <pc:chgData name="" userId="" providerId="" clId="Web-{937DB566-C1DB-4662-A52D-B917CF2EDA7C}" dt="2019-10-29T13:56:09.271" v="832" actId="20577"/>
        <pc:sldMkLst>
          <pc:docMk/>
          <pc:sldMk cId="2830206895" sldId="266"/>
        </pc:sldMkLst>
        <pc:spChg chg="mod">
          <ac:chgData name="" userId="" providerId="" clId="Web-{937DB566-C1DB-4662-A52D-B917CF2EDA7C}" dt="2019-10-29T13:55:18.894" v="766" actId="20577"/>
          <ac:spMkLst>
            <pc:docMk/>
            <pc:sldMk cId="2830206895" sldId="266"/>
            <ac:spMk id="2" creationId="{1C9679A1-3E5A-4218-A9A7-2BFB8903F30F}"/>
          </ac:spMkLst>
        </pc:spChg>
        <pc:spChg chg="mod">
          <ac:chgData name="" userId="" providerId="" clId="Web-{937DB566-C1DB-4662-A52D-B917CF2EDA7C}" dt="2019-10-29T13:56:09.271" v="832" actId="20577"/>
          <ac:spMkLst>
            <pc:docMk/>
            <pc:sldMk cId="2830206895" sldId="266"/>
            <ac:spMk id="3" creationId="{D21C7A3F-14D2-481F-B9D8-F8A9CA7C388B}"/>
          </ac:spMkLst>
        </pc:spChg>
      </pc:sldChg>
      <pc:sldChg chg="modSp new">
        <pc:chgData name="" userId="" providerId="" clId="Web-{937DB566-C1DB-4662-A52D-B917CF2EDA7C}" dt="2019-10-29T13:57:08.942" v="850" actId="20577"/>
        <pc:sldMkLst>
          <pc:docMk/>
          <pc:sldMk cId="632335837" sldId="267"/>
        </pc:sldMkLst>
        <pc:spChg chg="mod">
          <ac:chgData name="" userId="" providerId="" clId="Web-{937DB566-C1DB-4662-A52D-B917CF2EDA7C}" dt="2019-10-29T13:57:08.942" v="850" actId="20577"/>
          <ac:spMkLst>
            <pc:docMk/>
            <pc:sldMk cId="632335837" sldId="267"/>
            <ac:spMk id="2" creationId="{F8A2C3C7-6BF5-44BB-A776-7DA4087284EA}"/>
          </ac:spMkLst>
        </pc:spChg>
      </pc:sldChg>
      <pc:sldChg chg="new del">
        <pc:chgData name="" userId="" providerId="" clId="Web-{937DB566-C1DB-4662-A52D-B917CF2EDA7C}" dt="2019-10-29T13:57:23.739" v="853"/>
        <pc:sldMkLst>
          <pc:docMk/>
          <pc:sldMk cId="611967185" sldId="268"/>
        </pc:sldMkLst>
      </pc:sldChg>
      <pc:sldChg chg="modSp new">
        <pc:chgData name="" userId="" providerId="" clId="Web-{937DB566-C1DB-4662-A52D-B917CF2EDA7C}" dt="2019-10-29T13:58:12.005" v="876" actId="20577"/>
        <pc:sldMkLst>
          <pc:docMk/>
          <pc:sldMk cId="4130714397" sldId="268"/>
        </pc:sldMkLst>
        <pc:spChg chg="mod">
          <ac:chgData name="" userId="" providerId="" clId="Web-{937DB566-C1DB-4662-A52D-B917CF2EDA7C}" dt="2019-10-29T13:57:52.739" v="860" actId="14100"/>
          <ac:spMkLst>
            <pc:docMk/>
            <pc:sldMk cId="4130714397" sldId="268"/>
            <ac:spMk id="2" creationId="{B65D3760-E492-4475-80FC-1145936D11DE}"/>
          </ac:spMkLst>
        </pc:spChg>
        <pc:spChg chg="mod">
          <ac:chgData name="" userId="" providerId="" clId="Web-{937DB566-C1DB-4662-A52D-B917CF2EDA7C}" dt="2019-10-29T13:58:12.005" v="876" actId="20577"/>
          <ac:spMkLst>
            <pc:docMk/>
            <pc:sldMk cId="4130714397" sldId="268"/>
            <ac:spMk id="3" creationId="{1F152675-3389-485D-80CA-DB45E29AF489}"/>
          </ac:spMkLst>
        </pc:spChg>
      </pc:sldChg>
    </pc:docChg>
  </pc:docChgLst>
  <pc:docChgLst>
    <pc:chgData clId="Web-{9D259A57-D32A-4A79-9EEC-6536431E64A4}"/>
    <pc:docChg chg="addSld delSld modSld sldOrd">
      <pc:chgData name="" userId="" providerId="" clId="Web-{9D259A57-D32A-4A79-9EEC-6536431E64A4}" dt="2019-10-30T08:12:25.937" v="1681" actId="1076"/>
      <pc:docMkLst>
        <pc:docMk/>
      </pc:docMkLst>
      <pc:sldChg chg="addSp modSp">
        <pc:chgData name="" userId="" providerId="" clId="Web-{9D259A57-D32A-4A79-9EEC-6536431E64A4}" dt="2019-10-30T05:44:13.912" v="358" actId="20577"/>
        <pc:sldMkLst>
          <pc:docMk/>
          <pc:sldMk cId="3488176506" sldId="262"/>
        </pc:sldMkLst>
        <pc:spChg chg="mod">
          <ac:chgData name="" userId="" providerId="" clId="Web-{9D259A57-D32A-4A79-9EEC-6536431E64A4}" dt="2019-10-30T05:10:39.029" v="113" actId="20577"/>
          <ac:spMkLst>
            <pc:docMk/>
            <pc:sldMk cId="3488176506" sldId="262"/>
            <ac:spMk id="2" creationId="{542ABF7E-038D-44FB-A76A-C5FA15A2B468}"/>
          </ac:spMkLst>
        </pc:spChg>
        <pc:spChg chg="mod">
          <ac:chgData name="" userId="" providerId="" clId="Web-{9D259A57-D32A-4A79-9EEC-6536431E64A4}" dt="2019-10-30T05:44:13.912" v="358" actId="20577"/>
          <ac:spMkLst>
            <pc:docMk/>
            <pc:sldMk cId="3488176506" sldId="262"/>
            <ac:spMk id="3" creationId="{71B0A300-4DA3-4FE3-9CA9-4C35D9978645}"/>
          </ac:spMkLst>
        </pc:spChg>
        <pc:picChg chg="add mod">
          <ac:chgData name="" userId="" providerId="" clId="Web-{9D259A57-D32A-4A79-9EEC-6536431E64A4}" dt="2019-10-30T05:10:49.951" v="117" actId="1076"/>
          <ac:picMkLst>
            <pc:docMk/>
            <pc:sldMk cId="3488176506" sldId="262"/>
            <ac:picMk id="4" creationId="{7E31D08B-1FF2-4A8E-B070-C6E45DCE8D03}"/>
          </ac:picMkLst>
        </pc:picChg>
      </pc:sldChg>
      <pc:sldChg chg="addSp modSp">
        <pc:chgData name="" userId="" providerId="" clId="Web-{9D259A57-D32A-4A79-9EEC-6536431E64A4}" dt="2019-10-30T06:11:15.475" v="692" actId="20577"/>
        <pc:sldMkLst>
          <pc:docMk/>
          <pc:sldMk cId="682689966" sldId="263"/>
        </pc:sldMkLst>
        <pc:spChg chg="mod">
          <ac:chgData name="" userId="" providerId="" clId="Web-{9D259A57-D32A-4A79-9EEC-6536431E64A4}" dt="2019-10-30T06:11:15.475" v="692" actId="20577"/>
          <ac:spMkLst>
            <pc:docMk/>
            <pc:sldMk cId="682689966" sldId="263"/>
            <ac:spMk id="3" creationId="{EBCABEED-96C6-4022-99E3-8CCF97AAD60B}"/>
          </ac:spMkLst>
        </pc:spChg>
        <pc:picChg chg="add mod modCrop">
          <ac:chgData name="" userId="" providerId="" clId="Web-{9D259A57-D32A-4A79-9EEC-6536431E64A4}" dt="2019-10-30T06:02:59.610" v="377" actId="1076"/>
          <ac:picMkLst>
            <pc:docMk/>
            <pc:sldMk cId="682689966" sldId="263"/>
            <ac:picMk id="4" creationId="{6E53BE5C-45F9-4420-B0FF-5687459F32AB}"/>
          </ac:picMkLst>
        </pc:picChg>
      </pc:sldChg>
      <pc:sldChg chg="addSp modSp">
        <pc:chgData name="" userId="" providerId="" clId="Web-{9D259A57-D32A-4A79-9EEC-6536431E64A4}" dt="2019-10-30T06:26:59.515" v="1069" actId="20577"/>
        <pc:sldMkLst>
          <pc:docMk/>
          <pc:sldMk cId="4033438360" sldId="264"/>
        </pc:sldMkLst>
        <pc:spChg chg="mod">
          <ac:chgData name="" userId="" providerId="" clId="Web-{9D259A57-D32A-4A79-9EEC-6536431E64A4}" dt="2019-10-30T06:26:59.515" v="1069" actId="20577"/>
          <ac:spMkLst>
            <pc:docMk/>
            <pc:sldMk cId="4033438360" sldId="264"/>
            <ac:spMk id="3" creationId="{7B13C453-88F8-4384-8506-B10CDD774A4B}"/>
          </ac:spMkLst>
        </pc:spChg>
        <pc:picChg chg="add mod">
          <ac:chgData name="" userId="" providerId="" clId="Web-{9D259A57-D32A-4A79-9EEC-6536431E64A4}" dt="2019-10-30T06:14:13.664" v="714" actId="1076"/>
          <ac:picMkLst>
            <pc:docMk/>
            <pc:sldMk cId="4033438360" sldId="264"/>
            <ac:picMk id="4" creationId="{2F09CA5F-2C95-4B98-9175-ADF9AB47173F}"/>
          </ac:picMkLst>
        </pc:picChg>
      </pc:sldChg>
      <pc:sldChg chg="modSp ord">
        <pc:chgData name="" userId="" providerId="" clId="Web-{9D259A57-D32A-4A79-9EEC-6536431E64A4}" dt="2019-10-30T07:48:40.407" v="1165" actId="20577"/>
        <pc:sldMkLst>
          <pc:docMk/>
          <pc:sldMk cId="3867676809" sldId="265"/>
        </pc:sldMkLst>
        <pc:spChg chg="mod">
          <ac:chgData name="" userId="" providerId="" clId="Web-{9D259A57-D32A-4A79-9EEC-6536431E64A4}" dt="2019-10-30T07:48:40.407" v="1165" actId="20577"/>
          <ac:spMkLst>
            <pc:docMk/>
            <pc:sldMk cId="3867676809" sldId="265"/>
            <ac:spMk id="3" creationId="{1BA0A5F3-C9D8-4889-9D3D-5AA3F2E9E0D2}"/>
          </ac:spMkLst>
        </pc:spChg>
      </pc:sldChg>
      <pc:sldChg chg="addSp delSp modSp">
        <pc:chgData name="" userId="" providerId="" clId="Web-{9D259A57-D32A-4A79-9EEC-6536431E64A4}" dt="2019-10-30T08:12:25.937" v="1681" actId="1076"/>
        <pc:sldMkLst>
          <pc:docMk/>
          <pc:sldMk cId="632335837" sldId="267"/>
        </pc:sldMkLst>
        <pc:spChg chg="mod">
          <ac:chgData name="" userId="" providerId="" clId="Web-{9D259A57-D32A-4A79-9EEC-6536431E64A4}" dt="2019-10-30T07:55:12.567" v="1274" actId="20577"/>
          <ac:spMkLst>
            <pc:docMk/>
            <pc:sldMk cId="632335837" sldId="267"/>
            <ac:spMk id="2" creationId="{F8A2C3C7-6BF5-44BB-A776-7DA4087284EA}"/>
          </ac:spMkLst>
        </pc:spChg>
        <pc:spChg chg="del mod">
          <ac:chgData name="" userId="" providerId="" clId="Web-{9D259A57-D32A-4A79-9EEC-6536431E64A4}" dt="2019-10-30T07:56:53.193" v="1281"/>
          <ac:spMkLst>
            <pc:docMk/>
            <pc:sldMk cId="632335837" sldId="267"/>
            <ac:spMk id="3" creationId="{1EE5852A-8FBA-4C78-A3B6-0BF959599100}"/>
          </ac:spMkLst>
        </pc:spChg>
        <pc:spChg chg="add mod">
          <ac:chgData name="" userId="" providerId="" clId="Web-{9D259A57-D32A-4A79-9EEC-6536431E64A4}" dt="2019-10-30T08:01:10.602" v="1323" actId="1076"/>
          <ac:spMkLst>
            <pc:docMk/>
            <pc:sldMk cId="632335837" sldId="267"/>
            <ac:spMk id="6" creationId="{2A4150B0-D391-44CA-828A-3B3C361EB598}"/>
          </ac:spMkLst>
        </pc:spChg>
        <pc:spChg chg="add mod">
          <ac:chgData name="" userId="" providerId="" clId="Web-{9D259A57-D32A-4A79-9EEC-6536431E64A4}" dt="2019-10-30T08:03:54.323" v="1387" actId="20577"/>
          <ac:spMkLst>
            <pc:docMk/>
            <pc:sldMk cId="632335837" sldId="267"/>
            <ac:spMk id="9" creationId="{41D8FB00-638B-4699-B278-6880301CA024}"/>
          </ac:spMkLst>
        </pc:spChg>
        <pc:spChg chg="add mod">
          <ac:chgData name="" userId="" providerId="" clId="Web-{9D259A57-D32A-4A79-9EEC-6536431E64A4}" dt="2019-10-30T08:04:54.511" v="1399" actId="1076"/>
          <ac:spMkLst>
            <pc:docMk/>
            <pc:sldMk cId="632335837" sldId="267"/>
            <ac:spMk id="13" creationId="{2133A428-7B26-49D4-B76C-885F096E185F}"/>
          </ac:spMkLst>
        </pc:spChg>
        <pc:spChg chg="add mod">
          <ac:chgData name="" userId="" providerId="" clId="Web-{9D259A57-D32A-4A79-9EEC-6536431E64A4}" dt="2019-10-30T08:07:41.450" v="1475" actId="1076"/>
          <ac:spMkLst>
            <pc:docMk/>
            <pc:sldMk cId="632335837" sldId="267"/>
            <ac:spMk id="16" creationId="{A4418FAA-D55E-43EF-A3E7-6A4AEB212D07}"/>
          </ac:spMkLst>
        </pc:spChg>
        <pc:spChg chg="add mod">
          <ac:chgData name="" userId="" providerId="" clId="Web-{9D259A57-D32A-4A79-9EEC-6536431E64A4}" dt="2019-10-30T08:09:56.264" v="1598" actId="1076"/>
          <ac:spMkLst>
            <pc:docMk/>
            <pc:sldMk cId="632335837" sldId="267"/>
            <ac:spMk id="17" creationId="{C412E9AC-33B1-493D-A0AE-AA121FC5F7C1}"/>
          </ac:spMkLst>
        </pc:spChg>
        <pc:spChg chg="add mod">
          <ac:chgData name="" userId="" providerId="" clId="Web-{9D259A57-D32A-4A79-9EEC-6536431E64A4}" dt="2019-10-30T08:10:00.639" v="1599" actId="1076"/>
          <ac:spMkLst>
            <pc:docMk/>
            <pc:sldMk cId="632335837" sldId="267"/>
            <ac:spMk id="18" creationId="{6C4C8422-D3E5-42C5-B0C4-833B6D28F0F0}"/>
          </ac:spMkLst>
        </pc:spChg>
        <pc:spChg chg="add mod">
          <ac:chgData name="" userId="" providerId="" clId="Web-{9D259A57-D32A-4A79-9EEC-6536431E64A4}" dt="2019-10-30T08:10:29.186" v="1646" actId="1076"/>
          <ac:spMkLst>
            <pc:docMk/>
            <pc:sldMk cId="632335837" sldId="267"/>
            <ac:spMk id="19" creationId="{67323A41-6C5D-4854-AA99-C093559F14FC}"/>
          </ac:spMkLst>
        </pc:spChg>
        <pc:spChg chg="add mod">
          <ac:chgData name="" userId="" providerId="" clId="Web-{9D259A57-D32A-4A79-9EEC-6536431E64A4}" dt="2019-10-30T08:10:47.358" v="1650" actId="14100"/>
          <ac:spMkLst>
            <pc:docMk/>
            <pc:sldMk cId="632335837" sldId="267"/>
            <ac:spMk id="20" creationId="{43AEE5C8-E5B8-4E85-8D5C-4929B00A873D}"/>
          </ac:spMkLst>
        </pc:spChg>
        <pc:spChg chg="add mod">
          <ac:chgData name="" userId="" providerId="" clId="Web-{9D259A57-D32A-4A79-9EEC-6536431E64A4}" dt="2019-10-30T08:11:18.858" v="1674" actId="14100"/>
          <ac:spMkLst>
            <pc:docMk/>
            <pc:sldMk cId="632335837" sldId="267"/>
            <ac:spMk id="21" creationId="{5DCBE2DF-D39D-4CB7-B1C3-F2E02DAFBDA2}"/>
          </ac:spMkLst>
        </pc:spChg>
        <pc:spChg chg="add del mod">
          <ac:chgData name="" userId="" providerId="" clId="Web-{9D259A57-D32A-4A79-9EEC-6536431E64A4}" dt="2019-10-30T08:11:57.171" v="1677"/>
          <ac:spMkLst>
            <pc:docMk/>
            <pc:sldMk cId="632335837" sldId="267"/>
            <ac:spMk id="22" creationId="{2EE27D50-F8AA-40C8-9CC8-717F69E89681}"/>
          </ac:spMkLst>
        </pc:spChg>
        <pc:spChg chg="add mod">
          <ac:chgData name="" userId="" providerId="" clId="Web-{9D259A57-D32A-4A79-9EEC-6536431E64A4}" dt="2019-10-30T08:12:25.937" v="1681" actId="1076"/>
          <ac:spMkLst>
            <pc:docMk/>
            <pc:sldMk cId="632335837" sldId="267"/>
            <ac:spMk id="23" creationId="{AEF86B78-BD68-44B7-B6F3-FA5933A88629}"/>
          </ac:spMkLst>
        </pc:spChg>
        <pc:picChg chg="add mod ord modCrop">
          <ac:chgData name="" userId="" providerId="" clId="Web-{9D259A57-D32A-4A79-9EEC-6536431E64A4}" dt="2019-10-30T08:04:48.823" v="1398" actId="1076"/>
          <ac:picMkLst>
            <pc:docMk/>
            <pc:sldMk cId="632335837" sldId="267"/>
            <ac:picMk id="4" creationId="{4E3ED68C-8D8E-4B30-AE94-3A457E94B1E6}"/>
          </ac:picMkLst>
        </pc:picChg>
        <pc:cxnChg chg="add del mod">
          <ac:chgData name="" userId="" providerId="" clId="Web-{9D259A57-D32A-4A79-9EEC-6536431E64A4}" dt="2019-10-30T07:59:59.664" v="1319"/>
          <ac:cxnSpMkLst>
            <pc:docMk/>
            <pc:sldMk cId="632335837" sldId="267"/>
            <ac:cxnSpMk id="7" creationId="{5EC83191-82E1-4C88-8276-F6B1EC4510E8}"/>
          </ac:cxnSpMkLst>
        </pc:cxnChg>
        <pc:cxnChg chg="add mod">
          <ac:chgData name="" userId="" providerId="" clId="Web-{9D259A57-D32A-4A79-9EEC-6536431E64A4}" dt="2019-10-30T08:02:03.446" v="1341" actId="1076"/>
          <ac:cxnSpMkLst>
            <pc:docMk/>
            <pc:sldMk cId="632335837" sldId="267"/>
            <ac:cxnSpMk id="8" creationId="{FBADD251-C714-499C-8897-9404C0D12C79}"/>
          </ac:cxnSpMkLst>
        </pc:cxnChg>
        <pc:cxnChg chg="add mod">
          <ac:chgData name="" userId="" providerId="" clId="Web-{9D259A57-D32A-4A79-9EEC-6536431E64A4}" dt="2019-10-30T08:05:09.636" v="1402" actId="14100"/>
          <ac:cxnSpMkLst>
            <pc:docMk/>
            <pc:sldMk cId="632335837" sldId="267"/>
            <ac:cxnSpMk id="10" creationId="{58B097FC-EBEE-4056-B337-32E989F462CF}"/>
          </ac:cxnSpMkLst>
        </pc:cxnChg>
        <pc:cxnChg chg="add del mod">
          <ac:chgData name="" userId="" providerId="" clId="Web-{9D259A57-D32A-4A79-9EEC-6536431E64A4}" dt="2019-10-30T08:03:32.307" v="1353"/>
          <ac:cxnSpMkLst>
            <pc:docMk/>
            <pc:sldMk cId="632335837" sldId="267"/>
            <ac:cxnSpMk id="11" creationId="{F58732D4-610C-4841-A0B5-B7FA096702B8}"/>
          </ac:cxnSpMkLst>
        </pc:cxnChg>
        <pc:cxnChg chg="add del mod">
          <ac:chgData name="" userId="" providerId="" clId="Web-{9D259A57-D32A-4A79-9EEC-6536431E64A4}" dt="2019-10-30T08:03:24.635" v="1352"/>
          <ac:cxnSpMkLst>
            <pc:docMk/>
            <pc:sldMk cId="632335837" sldId="267"/>
            <ac:cxnSpMk id="12" creationId="{DB5B2AD9-C5C7-4B9E-B8B0-B9780253E40B}"/>
          </ac:cxnSpMkLst>
        </pc:cxnChg>
        <pc:cxnChg chg="add mod">
          <ac:chgData name="" userId="" providerId="" clId="Web-{9D259A57-D32A-4A79-9EEC-6536431E64A4}" dt="2019-10-30T08:06:21.761" v="1406" actId="14100"/>
          <ac:cxnSpMkLst>
            <pc:docMk/>
            <pc:sldMk cId="632335837" sldId="267"/>
            <ac:cxnSpMk id="14" creationId="{BC84133A-3A98-4DD8-B648-2C84C5166EC9}"/>
          </ac:cxnSpMkLst>
        </pc:cxnChg>
        <pc:cxnChg chg="add mod">
          <ac:chgData name="" userId="" providerId="" clId="Web-{9D259A57-D32A-4A79-9EEC-6536431E64A4}" dt="2019-10-30T08:06:48.902" v="1409" actId="14100"/>
          <ac:cxnSpMkLst>
            <pc:docMk/>
            <pc:sldMk cId="632335837" sldId="267"/>
            <ac:cxnSpMk id="15" creationId="{836CE4E0-E549-45CA-8ACC-C14A236ACE1A}"/>
          </ac:cxnSpMkLst>
        </pc:cxnChg>
      </pc:sldChg>
      <pc:sldChg chg="addSp delSp modSp">
        <pc:chgData name="" userId="" providerId="" clId="Web-{9D259A57-D32A-4A79-9EEC-6536431E64A4}" dt="2019-10-30T05:22:00.785" v="125" actId="14100"/>
        <pc:sldMkLst>
          <pc:docMk/>
          <pc:sldMk cId="4130714397" sldId="268"/>
        </pc:sldMkLst>
        <pc:spChg chg="del mod">
          <ac:chgData name="" userId="" providerId="" clId="Web-{9D259A57-D32A-4A79-9EEC-6536431E64A4}" dt="2019-10-30T05:21:46.224" v="121"/>
          <ac:spMkLst>
            <pc:docMk/>
            <pc:sldMk cId="4130714397" sldId="268"/>
            <ac:spMk id="3" creationId="{1F152675-3389-485D-80CA-DB45E29AF489}"/>
          </ac:spMkLst>
        </pc:spChg>
        <pc:picChg chg="add mod ord">
          <ac:chgData name="" userId="" providerId="" clId="Web-{9D259A57-D32A-4A79-9EEC-6536431E64A4}" dt="2019-10-30T05:22:00.785" v="125" actId="14100"/>
          <ac:picMkLst>
            <pc:docMk/>
            <pc:sldMk cId="4130714397" sldId="268"/>
            <ac:picMk id="4" creationId="{D3EF24DE-977C-4BEE-84A0-DBA896C8D0DF}"/>
          </ac:picMkLst>
        </pc:picChg>
      </pc:sldChg>
      <pc:sldChg chg="modSp new del ord">
        <pc:chgData name="" userId="" providerId="" clId="Web-{9D259A57-D32A-4A79-9EEC-6536431E64A4}" dt="2019-10-30T07:30:49.412" v="1129"/>
        <pc:sldMkLst>
          <pc:docMk/>
          <pc:sldMk cId="1375029031" sldId="269"/>
        </pc:sldMkLst>
        <pc:spChg chg="mod">
          <ac:chgData name="" userId="" providerId="" clId="Web-{9D259A57-D32A-4A79-9EEC-6536431E64A4}" dt="2019-10-30T07:04:44.709" v="1127" actId="20577"/>
          <ac:spMkLst>
            <pc:docMk/>
            <pc:sldMk cId="1375029031" sldId="269"/>
            <ac:spMk id="2" creationId="{B78693C2-4240-4FAB-8A2F-F2EADB0E8F41}"/>
          </ac:spMkLst>
        </pc:spChg>
      </pc:sldChg>
      <pc:sldChg chg="addSp delSp modSp new">
        <pc:chgData name="" userId="" providerId="" clId="Web-{9D259A57-D32A-4A79-9EEC-6536431E64A4}" dt="2019-10-30T07:54:28.395" v="1261" actId="20577"/>
        <pc:sldMkLst>
          <pc:docMk/>
          <pc:sldMk cId="2530068983" sldId="269"/>
        </pc:sldMkLst>
        <pc:spChg chg="mod">
          <ac:chgData name="" userId="" providerId="" clId="Web-{9D259A57-D32A-4A79-9EEC-6536431E64A4}" dt="2019-10-30T07:35:52.353" v="1149" actId="20577"/>
          <ac:spMkLst>
            <pc:docMk/>
            <pc:sldMk cId="2530068983" sldId="269"/>
            <ac:spMk id="2" creationId="{C3B2CD23-02E2-4BBA-B51B-7ECDC4D25AD2}"/>
          </ac:spMkLst>
        </pc:spChg>
        <pc:spChg chg="del">
          <ac:chgData name="" userId="" providerId="" clId="Web-{9D259A57-D32A-4A79-9EEC-6536431E64A4}" dt="2019-10-30T07:49:44.283" v="1168"/>
          <ac:spMkLst>
            <pc:docMk/>
            <pc:sldMk cId="2530068983" sldId="269"/>
            <ac:spMk id="3" creationId="{6C3DD2E3-B039-419A-9324-74F0A071AE17}"/>
          </ac:spMkLst>
        </pc:spChg>
        <pc:graphicFrameChg chg="add mod ord modGraphic">
          <ac:chgData name="" userId="" providerId="" clId="Web-{9D259A57-D32A-4A79-9EEC-6536431E64A4}" dt="2019-10-30T07:54:28.395" v="1261" actId="20577"/>
          <ac:graphicFrameMkLst>
            <pc:docMk/>
            <pc:sldMk cId="2530068983" sldId="269"/>
            <ac:graphicFrameMk id="4" creationId="{B7F45359-83BC-41D6-87F5-03BA9F5D7FB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204C2-EE22-49CB-A336-0616EB7981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9A499A0-84D6-48B3-B5E0-544B3DE8F8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ARC</a:t>
          </a:r>
          <a:r>
            <a:rPr lang="en-US" dirty="0"/>
            <a:t> Project</a:t>
          </a:r>
        </a:p>
      </dgm:t>
    </dgm:pt>
    <dgm:pt modelId="{F34A1A6A-92D2-41E6-9311-D35075A3EA6D}" type="parTrans" cxnId="{55AEF1BF-0032-47AA-8D83-0C1549D5B738}">
      <dgm:prSet/>
      <dgm:spPr/>
      <dgm:t>
        <a:bodyPr/>
        <a:lstStyle/>
        <a:p>
          <a:endParaRPr lang="en-US"/>
        </a:p>
      </dgm:t>
    </dgm:pt>
    <dgm:pt modelId="{91DD96E4-43FC-4367-930D-8618B07583CB}" type="sibTrans" cxnId="{55AEF1BF-0032-47AA-8D83-0C1549D5B738}">
      <dgm:prSet/>
      <dgm:spPr/>
      <dgm:t>
        <a:bodyPr/>
        <a:lstStyle/>
        <a:p>
          <a:endParaRPr lang="en-US"/>
        </a:p>
      </dgm:t>
    </dgm:pt>
    <dgm:pt modelId="{78AFA3AF-3C12-4F8C-B3E2-C390D5E88C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Collection of words from different foreign dictionaries of foreign languages.</a:t>
          </a:r>
        </a:p>
      </dgm:t>
    </dgm:pt>
    <dgm:pt modelId="{1EC03581-E879-43CA-9013-FBDD8A99F811}" type="parTrans" cxnId="{88411590-5253-47CD-9887-31D07C0DB6F9}">
      <dgm:prSet/>
      <dgm:spPr/>
      <dgm:t>
        <a:bodyPr/>
        <a:lstStyle/>
        <a:p>
          <a:endParaRPr lang="en-US"/>
        </a:p>
      </dgm:t>
    </dgm:pt>
    <dgm:pt modelId="{F8415BB4-892E-4E3A-B731-4B5B9B754F40}" type="sibTrans" cxnId="{88411590-5253-47CD-9887-31D07C0DB6F9}">
      <dgm:prSet/>
      <dgm:spPr/>
      <dgm:t>
        <a:bodyPr/>
        <a:lstStyle/>
        <a:p>
          <a:endParaRPr lang="en-US"/>
        </a:p>
      </dgm:t>
    </dgm:pt>
    <dgm:pt modelId="{1906A0B0-E616-48FF-86DA-902C3AB7E3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Research task is based on finding connection between indigenous communication.</a:t>
          </a:r>
        </a:p>
      </dgm:t>
    </dgm:pt>
    <dgm:pt modelId="{DE5F56C5-ED08-4972-B9CF-79F4CC618FC9}" type="parTrans" cxnId="{6A576F10-7813-4680-94EC-5FBFA9DA8E77}">
      <dgm:prSet/>
      <dgm:spPr/>
      <dgm:t>
        <a:bodyPr/>
        <a:lstStyle/>
        <a:p>
          <a:endParaRPr lang="en-US"/>
        </a:p>
      </dgm:t>
    </dgm:pt>
    <dgm:pt modelId="{6211046E-18D6-46E2-A12C-04C6080A034D}" type="sibTrans" cxnId="{6A576F10-7813-4680-94EC-5FBFA9DA8E77}">
      <dgm:prSet/>
      <dgm:spPr/>
      <dgm:t>
        <a:bodyPr/>
        <a:lstStyle/>
        <a:p>
          <a:endParaRPr lang="en-US"/>
        </a:p>
      </dgm:t>
    </dgm:pt>
    <dgm:pt modelId="{E94EB84A-666F-4C3B-8CA4-DA1A6A35E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Requires technology format of a digital spreadsheet to make this task realistic and provide the ability to cross reference.</a:t>
          </a:r>
        </a:p>
      </dgm:t>
    </dgm:pt>
    <dgm:pt modelId="{014D2997-02B6-4DAC-AB25-EEBD4369BD99}" type="parTrans" cxnId="{B34C6BC3-2E23-420F-BC16-542F202E6E2C}">
      <dgm:prSet/>
      <dgm:spPr/>
      <dgm:t>
        <a:bodyPr/>
        <a:lstStyle/>
        <a:p>
          <a:endParaRPr lang="en-US"/>
        </a:p>
      </dgm:t>
    </dgm:pt>
    <dgm:pt modelId="{C90D7498-6800-4FA8-B806-B2BD47D64577}" type="sibTrans" cxnId="{B34C6BC3-2E23-420F-BC16-542F202E6E2C}">
      <dgm:prSet/>
      <dgm:spPr/>
      <dgm:t>
        <a:bodyPr/>
        <a:lstStyle/>
        <a:p>
          <a:endParaRPr lang="en-US"/>
        </a:p>
      </dgm:t>
    </dgm:pt>
    <dgm:pt modelId="{A9240FE7-B36F-4A0B-8A98-E8A0FE730F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Dictionaries must be manually converted and input into a spreadsheet, a tedious task taking up lots of useful time.</a:t>
          </a:r>
        </a:p>
      </dgm:t>
    </dgm:pt>
    <dgm:pt modelId="{59BA4BED-9693-4B35-BC58-8C133B4B233D}" type="parTrans" cxnId="{749DB387-EBBE-4B85-BB08-3C7CE2F38297}">
      <dgm:prSet/>
      <dgm:spPr/>
      <dgm:t>
        <a:bodyPr/>
        <a:lstStyle/>
        <a:p>
          <a:endParaRPr lang="en-US"/>
        </a:p>
      </dgm:t>
    </dgm:pt>
    <dgm:pt modelId="{88E84A4D-B46D-42C7-A514-CCE8AA228BAF}" type="sibTrans" cxnId="{749DB387-EBBE-4B85-BB08-3C7CE2F38297}">
      <dgm:prSet/>
      <dgm:spPr/>
      <dgm:t>
        <a:bodyPr/>
        <a:lstStyle/>
        <a:p>
          <a:endParaRPr lang="en-US"/>
        </a:p>
      </dgm:t>
    </dgm:pt>
    <dgm:pt modelId="{17FD55A5-425E-48A3-AA9D-921A67B3A482}" type="pres">
      <dgm:prSet presAssocID="{5DF204C2-EE22-49CB-A336-0616EB7981A3}" presName="root" presStyleCnt="0">
        <dgm:presLayoutVars>
          <dgm:dir/>
          <dgm:resizeHandles val="exact"/>
        </dgm:presLayoutVars>
      </dgm:prSet>
      <dgm:spPr/>
    </dgm:pt>
    <dgm:pt modelId="{6DFD8BFB-6848-4523-9F7E-3793369EE16A}" type="pres">
      <dgm:prSet presAssocID="{89A499A0-84D6-48B3-B5E0-544B3DE8F82F}" presName="compNode" presStyleCnt="0"/>
      <dgm:spPr/>
    </dgm:pt>
    <dgm:pt modelId="{27E48E1B-B002-4BAA-B8E0-1783990A9B84}" type="pres">
      <dgm:prSet presAssocID="{89A499A0-84D6-48B3-B5E0-544B3DE8F82F}" presName="bgRect" presStyleLbl="bgShp" presStyleIdx="0" presStyleCnt="3"/>
      <dgm:spPr/>
    </dgm:pt>
    <dgm:pt modelId="{9D6BF78D-7070-4C52-BAFA-937F6F0BA1D6}" type="pres">
      <dgm:prSet presAssocID="{89A499A0-84D6-48B3-B5E0-544B3DE8F8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DCD3842-CD75-42F2-98F6-2DA2691CE9A2}" type="pres">
      <dgm:prSet presAssocID="{89A499A0-84D6-48B3-B5E0-544B3DE8F82F}" presName="spaceRect" presStyleCnt="0"/>
      <dgm:spPr/>
    </dgm:pt>
    <dgm:pt modelId="{7603A3F1-6FC7-415F-9BF9-024717C23290}" type="pres">
      <dgm:prSet presAssocID="{89A499A0-84D6-48B3-B5E0-544B3DE8F82F}" presName="parTx" presStyleLbl="revTx" presStyleIdx="0" presStyleCnt="4">
        <dgm:presLayoutVars>
          <dgm:chMax val="0"/>
          <dgm:chPref val="0"/>
        </dgm:presLayoutVars>
      </dgm:prSet>
      <dgm:spPr/>
    </dgm:pt>
    <dgm:pt modelId="{3E24B427-DB1E-4856-B45E-90CD61F8EE47}" type="pres">
      <dgm:prSet presAssocID="{89A499A0-84D6-48B3-B5E0-544B3DE8F82F}" presName="desTx" presStyleLbl="revTx" presStyleIdx="1" presStyleCnt="4" custScaleX="180892" custLinFactNeighborX="-20159" custLinFactNeighborY="-557">
        <dgm:presLayoutVars/>
      </dgm:prSet>
      <dgm:spPr/>
    </dgm:pt>
    <dgm:pt modelId="{68D7C29E-75D3-4164-9769-7ED078DC8020}" type="pres">
      <dgm:prSet presAssocID="{91DD96E4-43FC-4367-930D-8618B07583CB}" presName="sibTrans" presStyleCnt="0"/>
      <dgm:spPr/>
    </dgm:pt>
    <dgm:pt modelId="{61B8D659-A840-4F1A-BD32-A2B1F9C92418}" type="pres">
      <dgm:prSet presAssocID="{E94EB84A-666F-4C3B-8CA4-DA1A6A35E0ED}" presName="compNode" presStyleCnt="0"/>
      <dgm:spPr/>
    </dgm:pt>
    <dgm:pt modelId="{04792187-EA92-4E10-A87F-F24422D9D18D}" type="pres">
      <dgm:prSet presAssocID="{E94EB84A-666F-4C3B-8CA4-DA1A6A35E0ED}" presName="bgRect" presStyleLbl="bgShp" presStyleIdx="1" presStyleCnt="3"/>
      <dgm:spPr/>
    </dgm:pt>
    <dgm:pt modelId="{7B5A1AB2-E977-4077-AF5C-EFED6F69A1A0}" type="pres">
      <dgm:prSet presAssocID="{E94EB84A-666F-4C3B-8CA4-DA1A6A35E0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ED71331-A696-449B-BF92-A9F9D2FE0E90}" type="pres">
      <dgm:prSet presAssocID="{E94EB84A-666F-4C3B-8CA4-DA1A6A35E0ED}" presName="spaceRect" presStyleCnt="0"/>
      <dgm:spPr/>
    </dgm:pt>
    <dgm:pt modelId="{52CB8EC7-B3D4-404C-8F9E-06EB5D123630}" type="pres">
      <dgm:prSet presAssocID="{E94EB84A-666F-4C3B-8CA4-DA1A6A35E0ED}" presName="parTx" presStyleLbl="revTx" presStyleIdx="2" presStyleCnt="4">
        <dgm:presLayoutVars>
          <dgm:chMax val="0"/>
          <dgm:chPref val="0"/>
        </dgm:presLayoutVars>
      </dgm:prSet>
      <dgm:spPr/>
    </dgm:pt>
    <dgm:pt modelId="{538412AF-E1E9-43C6-8FAD-67C551E23D2F}" type="pres">
      <dgm:prSet presAssocID="{C90D7498-6800-4FA8-B806-B2BD47D64577}" presName="sibTrans" presStyleCnt="0"/>
      <dgm:spPr/>
    </dgm:pt>
    <dgm:pt modelId="{59880EF4-F503-4F27-A0BA-7278AD5721C4}" type="pres">
      <dgm:prSet presAssocID="{A9240FE7-B36F-4A0B-8A98-E8A0FE730F4D}" presName="compNode" presStyleCnt="0"/>
      <dgm:spPr/>
    </dgm:pt>
    <dgm:pt modelId="{456BD138-B60C-457E-B8FA-16BFE422A7F2}" type="pres">
      <dgm:prSet presAssocID="{A9240FE7-B36F-4A0B-8A98-E8A0FE730F4D}" presName="bgRect" presStyleLbl="bgShp" presStyleIdx="2" presStyleCnt="3"/>
      <dgm:spPr/>
    </dgm:pt>
    <dgm:pt modelId="{AF0347D4-8425-4D57-990A-F7625A7F87B5}" type="pres">
      <dgm:prSet presAssocID="{A9240FE7-B36F-4A0B-8A98-E8A0FE730F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FC6D3CC-D9D1-4794-9280-08C82458E51E}" type="pres">
      <dgm:prSet presAssocID="{A9240FE7-B36F-4A0B-8A98-E8A0FE730F4D}" presName="spaceRect" presStyleCnt="0"/>
      <dgm:spPr/>
    </dgm:pt>
    <dgm:pt modelId="{E3F675D7-9C0D-42DF-BC1C-A8343D90CF22}" type="pres">
      <dgm:prSet presAssocID="{A9240FE7-B36F-4A0B-8A98-E8A0FE730F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576F10-7813-4680-94EC-5FBFA9DA8E77}" srcId="{89A499A0-84D6-48B3-B5E0-544B3DE8F82F}" destId="{1906A0B0-E616-48FF-86DA-902C3AB7E3E6}" srcOrd="1" destOrd="0" parTransId="{DE5F56C5-ED08-4972-B9CF-79F4CC618FC9}" sibTransId="{6211046E-18D6-46E2-A12C-04C6080A034D}"/>
    <dgm:cxn modelId="{DBB9811D-524F-4DC0-A053-BFB1DE771FBD}" type="presOf" srcId="{1906A0B0-E616-48FF-86DA-902C3AB7E3E6}" destId="{3E24B427-DB1E-4856-B45E-90CD61F8EE47}" srcOrd="0" destOrd="1" presId="urn:microsoft.com/office/officeart/2018/2/layout/IconVerticalSolidList"/>
    <dgm:cxn modelId="{EBB6BC1D-C3EC-4EE0-A911-A7DFCB67BD80}" type="presOf" srcId="{89A499A0-84D6-48B3-B5E0-544B3DE8F82F}" destId="{7603A3F1-6FC7-415F-9BF9-024717C23290}" srcOrd="0" destOrd="0" presId="urn:microsoft.com/office/officeart/2018/2/layout/IconVerticalSolidList"/>
    <dgm:cxn modelId="{4151B765-3F5A-464D-8F67-9678D83EEF62}" type="presOf" srcId="{5DF204C2-EE22-49CB-A336-0616EB7981A3}" destId="{17FD55A5-425E-48A3-AA9D-921A67B3A482}" srcOrd="0" destOrd="0" presId="urn:microsoft.com/office/officeart/2018/2/layout/IconVerticalSolidList"/>
    <dgm:cxn modelId="{BAB0084F-254F-47C0-A5C1-EB8A2BB79281}" type="presOf" srcId="{E94EB84A-666F-4C3B-8CA4-DA1A6A35E0ED}" destId="{52CB8EC7-B3D4-404C-8F9E-06EB5D123630}" srcOrd="0" destOrd="0" presId="urn:microsoft.com/office/officeart/2018/2/layout/IconVerticalSolidList"/>
    <dgm:cxn modelId="{749DB387-EBBE-4B85-BB08-3C7CE2F38297}" srcId="{5DF204C2-EE22-49CB-A336-0616EB7981A3}" destId="{A9240FE7-B36F-4A0B-8A98-E8A0FE730F4D}" srcOrd="2" destOrd="0" parTransId="{59BA4BED-9693-4B35-BC58-8C133B4B233D}" sibTransId="{88E84A4D-B46D-42C7-A514-CCE8AA228BAF}"/>
    <dgm:cxn modelId="{88411590-5253-47CD-9887-31D07C0DB6F9}" srcId="{89A499A0-84D6-48B3-B5E0-544B3DE8F82F}" destId="{78AFA3AF-3C12-4F8C-B3E2-C390D5E88C57}" srcOrd="0" destOrd="0" parTransId="{1EC03581-E879-43CA-9013-FBDD8A99F811}" sibTransId="{F8415BB4-892E-4E3A-B731-4B5B9B754F40}"/>
    <dgm:cxn modelId="{55AEF1BF-0032-47AA-8D83-0C1549D5B738}" srcId="{5DF204C2-EE22-49CB-A336-0616EB7981A3}" destId="{89A499A0-84D6-48B3-B5E0-544B3DE8F82F}" srcOrd="0" destOrd="0" parTransId="{F34A1A6A-92D2-41E6-9311-D35075A3EA6D}" sibTransId="{91DD96E4-43FC-4367-930D-8618B07583CB}"/>
    <dgm:cxn modelId="{B34C6BC3-2E23-420F-BC16-542F202E6E2C}" srcId="{5DF204C2-EE22-49CB-A336-0616EB7981A3}" destId="{E94EB84A-666F-4C3B-8CA4-DA1A6A35E0ED}" srcOrd="1" destOrd="0" parTransId="{014D2997-02B6-4DAC-AB25-EEBD4369BD99}" sibTransId="{C90D7498-6800-4FA8-B806-B2BD47D64577}"/>
    <dgm:cxn modelId="{F2BDE5ED-7A41-49E3-8087-FA5638204078}" type="presOf" srcId="{A9240FE7-B36F-4A0B-8A98-E8A0FE730F4D}" destId="{E3F675D7-9C0D-42DF-BC1C-A8343D90CF22}" srcOrd="0" destOrd="0" presId="urn:microsoft.com/office/officeart/2018/2/layout/IconVerticalSolidList"/>
    <dgm:cxn modelId="{190D0CF3-7E6F-41D4-A62F-5E05AB1DC021}" type="presOf" srcId="{78AFA3AF-3C12-4F8C-B3E2-C390D5E88C57}" destId="{3E24B427-DB1E-4856-B45E-90CD61F8EE47}" srcOrd="0" destOrd="0" presId="urn:microsoft.com/office/officeart/2018/2/layout/IconVerticalSolidList"/>
    <dgm:cxn modelId="{998BA245-FAAE-4422-B3FB-DF104B406C84}" type="presParOf" srcId="{17FD55A5-425E-48A3-AA9D-921A67B3A482}" destId="{6DFD8BFB-6848-4523-9F7E-3793369EE16A}" srcOrd="0" destOrd="0" presId="urn:microsoft.com/office/officeart/2018/2/layout/IconVerticalSolidList"/>
    <dgm:cxn modelId="{3A395C83-F538-45E3-AC69-F16CC580DA28}" type="presParOf" srcId="{6DFD8BFB-6848-4523-9F7E-3793369EE16A}" destId="{27E48E1B-B002-4BAA-B8E0-1783990A9B84}" srcOrd="0" destOrd="0" presId="urn:microsoft.com/office/officeart/2018/2/layout/IconVerticalSolidList"/>
    <dgm:cxn modelId="{CA1BB6DA-46AC-4CB7-A3A8-42C0E08FD121}" type="presParOf" srcId="{6DFD8BFB-6848-4523-9F7E-3793369EE16A}" destId="{9D6BF78D-7070-4C52-BAFA-937F6F0BA1D6}" srcOrd="1" destOrd="0" presId="urn:microsoft.com/office/officeart/2018/2/layout/IconVerticalSolidList"/>
    <dgm:cxn modelId="{3628E453-E2B9-4D3D-B458-D3CC368DA914}" type="presParOf" srcId="{6DFD8BFB-6848-4523-9F7E-3793369EE16A}" destId="{ADCD3842-CD75-42F2-98F6-2DA2691CE9A2}" srcOrd="2" destOrd="0" presId="urn:microsoft.com/office/officeart/2018/2/layout/IconVerticalSolidList"/>
    <dgm:cxn modelId="{850584C0-43F2-4725-A7B7-1C8C75A2ECC4}" type="presParOf" srcId="{6DFD8BFB-6848-4523-9F7E-3793369EE16A}" destId="{7603A3F1-6FC7-415F-9BF9-024717C23290}" srcOrd="3" destOrd="0" presId="urn:microsoft.com/office/officeart/2018/2/layout/IconVerticalSolidList"/>
    <dgm:cxn modelId="{F6FED649-DD2B-4297-AF7A-E7B09F16A2C2}" type="presParOf" srcId="{6DFD8BFB-6848-4523-9F7E-3793369EE16A}" destId="{3E24B427-DB1E-4856-B45E-90CD61F8EE47}" srcOrd="4" destOrd="0" presId="urn:microsoft.com/office/officeart/2018/2/layout/IconVerticalSolidList"/>
    <dgm:cxn modelId="{4991403E-1A05-48F6-A88D-8F5C4E3EA27E}" type="presParOf" srcId="{17FD55A5-425E-48A3-AA9D-921A67B3A482}" destId="{68D7C29E-75D3-4164-9769-7ED078DC8020}" srcOrd="1" destOrd="0" presId="urn:microsoft.com/office/officeart/2018/2/layout/IconVerticalSolidList"/>
    <dgm:cxn modelId="{0D7576AE-FA77-44DB-A5FD-34D01C3F9DA2}" type="presParOf" srcId="{17FD55A5-425E-48A3-AA9D-921A67B3A482}" destId="{61B8D659-A840-4F1A-BD32-A2B1F9C92418}" srcOrd="2" destOrd="0" presId="urn:microsoft.com/office/officeart/2018/2/layout/IconVerticalSolidList"/>
    <dgm:cxn modelId="{F68CB1A8-A52B-45F4-A2F0-AA6581A8F110}" type="presParOf" srcId="{61B8D659-A840-4F1A-BD32-A2B1F9C92418}" destId="{04792187-EA92-4E10-A87F-F24422D9D18D}" srcOrd="0" destOrd="0" presId="urn:microsoft.com/office/officeart/2018/2/layout/IconVerticalSolidList"/>
    <dgm:cxn modelId="{2148527F-3E95-46B0-95E3-C5A3E510AB13}" type="presParOf" srcId="{61B8D659-A840-4F1A-BD32-A2B1F9C92418}" destId="{7B5A1AB2-E977-4077-AF5C-EFED6F69A1A0}" srcOrd="1" destOrd="0" presId="urn:microsoft.com/office/officeart/2018/2/layout/IconVerticalSolidList"/>
    <dgm:cxn modelId="{73FDC06A-3C0D-48EF-BC7D-A3BC568B6007}" type="presParOf" srcId="{61B8D659-A840-4F1A-BD32-A2B1F9C92418}" destId="{DED71331-A696-449B-BF92-A9F9D2FE0E90}" srcOrd="2" destOrd="0" presId="urn:microsoft.com/office/officeart/2018/2/layout/IconVerticalSolidList"/>
    <dgm:cxn modelId="{82C7BAB5-A356-4855-AE96-68B81806D2A5}" type="presParOf" srcId="{61B8D659-A840-4F1A-BD32-A2B1F9C92418}" destId="{52CB8EC7-B3D4-404C-8F9E-06EB5D123630}" srcOrd="3" destOrd="0" presId="urn:microsoft.com/office/officeart/2018/2/layout/IconVerticalSolidList"/>
    <dgm:cxn modelId="{C135EF7F-F71A-4A62-A00C-B1E00237AC82}" type="presParOf" srcId="{17FD55A5-425E-48A3-AA9D-921A67B3A482}" destId="{538412AF-E1E9-43C6-8FAD-67C551E23D2F}" srcOrd="3" destOrd="0" presId="urn:microsoft.com/office/officeart/2018/2/layout/IconVerticalSolidList"/>
    <dgm:cxn modelId="{6D5C2869-6D66-4C62-8884-C65F46AFDB02}" type="presParOf" srcId="{17FD55A5-425E-48A3-AA9D-921A67B3A482}" destId="{59880EF4-F503-4F27-A0BA-7278AD5721C4}" srcOrd="4" destOrd="0" presId="urn:microsoft.com/office/officeart/2018/2/layout/IconVerticalSolidList"/>
    <dgm:cxn modelId="{DADA0AA5-3AEB-4E00-A1D8-033C6975EC7D}" type="presParOf" srcId="{59880EF4-F503-4F27-A0BA-7278AD5721C4}" destId="{456BD138-B60C-457E-B8FA-16BFE422A7F2}" srcOrd="0" destOrd="0" presId="urn:microsoft.com/office/officeart/2018/2/layout/IconVerticalSolidList"/>
    <dgm:cxn modelId="{C3B6F551-1680-4759-8D36-E4251600B8BF}" type="presParOf" srcId="{59880EF4-F503-4F27-A0BA-7278AD5721C4}" destId="{AF0347D4-8425-4D57-990A-F7625A7F87B5}" srcOrd="1" destOrd="0" presId="urn:microsoft.com/office/officeart/2018/2/layout/IconVerticalSolidList"/>
    <dgm:cxn modelId="{AB2A72CC-7E1B-4887-AB89-24139D3D5856}" type="presParOf" srcId="{59880EF4-F503-4F27-A0BA-7278AD5721C4}" destId="{DFC6D3CC-D9D1-4794-9280-08C82458E51E}" srcOrd="2" destOrd="0" presId="urn:microsoft.com/office/officeart/2018/2/layout/IconVerticalSolidList"/>
    <dgm:cxn modelId="{BA065446-8495-424E-8E32-EA8E8635DE94}" type="presParOf" srcId="{59880EF4-F503-4F27-A0BA-7278AD5721C4}" destId="{E3F675D7-9C0D-42DF-BC1C-A8343D90CF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7C43B-1621-4E6E-8990-AA7E4C77206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C5C51CED-3372-49A5-8E2C-5B7050301C06}">
      <dgm:prSet/>
      <dgm:spPr/>
      <dgm:t>
        <a:bodyPr/>
        <a:lstStyle/>
        <a:p>
          <a:r>
            <a:rPr lang="en-US"/>
            <a:t>Web allows for easy access to many packages to enhance development features/difficulty</a:t>
          </a:r>
        </a:p>
      </dgm:t>
    </dgm:pt>
    <dgm:pt modelId="{044DC7BE-9CE3-4A82-A19F-7DC1FDE6D969}" type="parTrans" cxnId="{85A8021A-EEB2-477A-AA11-5E852D57CC14}">
      <dgm:prSet/>
      <dgm:spPr/>
      <dgm:t>
        <a:bodyPr/>
        <a:lstStyle/>
        <a:p>
          <a:endParaRPr lang="en-US"/>
        </a:p>
      </dgm:t>
    </dgm:pt>
    <dgm:pt modelId="{2470332D-1044-4347-BD42-534318F8026D}" type="sibTrans" cxnId="{85A8021A-EEB2-477A-AA11-5E852D57CC14}">
      <dgm:prSet/>
      <dgm:spPr/>
      <dgm:t>
        <a:bodyPr/>
        <a:lstStyle/>
        <a:p>
          <a:endParaRPr lang="en-US"/>
        </a:p>
      </dgm:t>
    </dgm:pt>
    <dgm:pt modelId="{57478E8D-5E39-4764-82C9-3C1CAC4A8E40}">
      <dgm:prSet/>
      <dgm:spPr/>
      <dgm:t>
        <a:bodyPr/>
        <a:lstStyle/>
        <a:p>
          <a:r>
            <a:rPr lang="en-US"/>
            <a:t>Accessible on any platform which accommodates for multiple team members and devices</a:t>
          </a:r>
        </a:p>
      </dgm:t>
    </dgm:pt>
    <dgm:pt modelId="{E3F92033-AC75-4E91-B6D6-612AAF48575E}" type="parTrans" cxnId="{94F0079C-B89B-42F3-8D9E-0CEE458814D3}">
      <dgm:prSet/>
      <dgm:spPr/>
      <dgm:t>
        <a:bodyPr/>
        <a:lstStyle/>
        <a:p>
          <a:endParaRPr lang="en-US"/>
        </a:p>
      </dgm:t>
    </dgm:pt>
    <dgm:pt modelId="{67D52016-7E87-46C6-B1F0-F9E7AC457F74}" type="sibTrans" cxnId="{94F0079C-B89B-42F3-8D9E-0CEE458814D3}">
      <dgm:prSet/>
      <dgm:spPr/>
      <dgm:t>
        <a:bodyPr/>
        <a:lstStyle/>
        <a:p>
          <a:endParaRPr lang="en-US"/>
        </a:p>
      </dgm:t>
    </dgm:pt>
    <dgm:pt modelId="{18C37DCF-1678-4144-95C8-B4113E967B84}">
      <dgm:prSet/>
      <dgm:spPr/>
      <dgm:t>
        <a:bodyPr/>
        <a:lstStyle/>
        <a:p>
          <a:r>
            <a:rPr lang="en-US"/>
            <a:t>Less moving parts (no server) which is less liability and things to create/maintain</a:t>
          </a:r>
        </a:p>
      </dgm:t>
    </dgm:pt>
    <dgm:pt modelId="{BD70CD4F-2FE3-40E9-8A48-3BF28876E51E}" type="parTrans" cxnId="{E8AC147B-C645-4EF1-9FEE-7A6C40AF2769}">
      <dgm:prSet/>
      <dgm:spPr/>
      <dgm:t>
        <a:bodyPr/>
        <a:lstStyle/>
        <a:p>
          <a:endParaRPr lang="en-US"/>
        </a:p>
      </dgm:t>
    </dgm:pt>
    <dgm:pt modelId="{D75B5602-4735-47B7-ADEE-D5F5FAB601D6}" type="sibTrans" cxnId="{E8AC147B-C645-4EF1-9FEE-7A6C40AF2769}">
      <dgm:prSet/>
      <dgm:spPr/>
      <dgm:t>
        <a:bodyPr/>
        <a:lstStyle/>
        <a:p>
          <a:endParaRPr lang="en-US"/>
        </a:p>
      </dgm:t>
    </dgm:pt>
    <dgm:pt modelId="{5B098004-DC81-43E1-900B-F1BAC75750C5}">
      <dgm:prSet/>
      <dgm:spPr/>
      <dgm:t>
        <a:bodyPr/>
        <a:lstStyle/>
        <a:p>
          <a:r>
            <a:rPr lang="en-US"/>
            <a:t>Inviting development environment should it be worked on after project completion</a:t>
          </a:r>
        </a:p>
      </dgm:t>
    </dgm:pt>
    <dgm:pt modelId="{2DB26850-2DD1-4773-9A83-B5D8D2852400}" type="parTrans" cxnId="{8DD5E3BC-49DF-4F19-8218-4F6D35C23534}">
      <dgm:prSet/>
      <dgm:spPr/>
      <dgm:t>
        <a:bodyPr/>
        <a:lstStyle/>
        <a:p>
          <a:endParaRPr lang="en-US"/>
        </a:p>
      </dgm:t>
    </dgm:pt>
    <dgm:pt modelId="{8C0F8DA4-D8D1-4FE8-B7D4-90234A279F54}" type="sibTrans" cxnId="{8DD5E3BC-49DF-4F19-8218-4F6D35C23534}">
      <dgm:prSet/>
      <dgm:spPr/>
      <dgm:t>
        <a:bodyPr/>
        <a:lstStyle/>
        <a:p>
          <a:endParaRPr lang="en-US"/>
        </a:p>
      </dgm:t>
    </dgm:pt>
    <dgm:pt modelId="{9AF739EB-BDD1-4B5C-A62F-E4FEFF8E15D5}" type="pres">
      <dgm:prSet presAssocID="{4BD7C43B-1621-4E6E-8990-AA7E4C772067}" presName="root" presStyleCnt="0">
        <dgm:presLayoutVars>
          <dgm:dir/>
          <dgm:resizeHandles val="exact"/>
        </dgm:presLayoutVars>
      </dgm:prSet>
      <dgm:spPr/>
    </dgm:pt>
    <dgm:pt modelId="{67B0DF05-290D-4924-9080-5C2545F00368}" type="pres">
      <dgm:prSet presAssocID="{4BD7C43B-1621-4E6E-8990-AA7E4C772067}" presName="container" presStyleCnt="0">
        <dgm:presLayoutVars>
          <dgm:dir/>
          <dgm:resizeHandles val="exact"/>
        </dgm:presLayoutVars>
      </dgm:prSet>
      <dgm:spPr/>
    </dgm:pt>
    <dgm:pt modelId="{A2391DB7-14EA-4442-A260-C70789403C22}" type="pres">
      <dgm:prSet presAssocID="{C5C51CED-3372-49A5-8E2C-5B7050301C06}" presName="compNode" presStyleCnt="0"/>
      <dgm:spPr/>
    </dgm:pt>
    <dgm:pt modelId="{94A3ACBF-7BDA-4CAD-99FF-2BE6AF0350B2}" type="pres">
      <dgm:prSet presAssocID="{C5C51CED-3372-49A5-8E2C-5B7050301C06}" presName="iconBgRect" presStyleLbl="bgShp" presStyleIdx="0" presStyleCnt="4"/>
      <dgm:spPr/>
    </dgm:pt>
    <dgm:pt modelId="{C5D8C75D-CF1D-4591-B912-37A87E578B18}" type="pres">
      <dgm:prSet presAssocID="{C5C51CED-3372-49A5-8E2C-5B7050301C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CD5DF4A1-CDB1-4E2D-9632-ABC167EF62AC}" type="pres">
      <dgm:prSet presAssocID="{C5C51CED-3372-49A5-8E2C-5B7050301C06}" presName="spaceRect" presStyleCnt="0"/>
      <dgm:spPr/>
    </dgm:pt>
    <dgm:pt modelId="{6A8BAB6C-2678-41BB-AAAB-79AFD10FD17D}" type="pres">
      <dgm:prSet presAssocID="{C5C51CED-3372-49A5-8E2C-5B7050301C06}" presName="textRect" presStyleLbl="revTx" presStyleIdx="0" presStyleCnt="4">
        <dgm:presLayoutVars>
          <dgm:chMax val="1"/>
          <dgm:chPref val="1"/>
        </dgm:presLayoutVars>
      </dgm:prSet>
      <dgm:spPr/>
    </dgm:pt>
    <dgm:pt modelId="{F42C2414-B002-4255-B22B-C85DC7E3E0E4}" type="pres">
      <dgm:prSet presAssocID="{2470332D-1044-4347-BD42-534318F8026D}" presName="sibTrans" presStyleLbl="sibTrans2D1" presStyleIdx="0" presStyleCnt="0"/>
      <dgm:spPr/>
    </dgm:pt>
    <dgm:pt modelId="{F6C2ADA8-85EC-4B19-B1D9-87C07399D132}" type="pres">
      <dgm:prSet presAssocID="{57478E8D-5E39-4764-82C9-3C1CAC4A8E40}" presName="compNode" presStyleCnt="0"/>
      <dgm:spPr/>
    </dgm:pt>
    <dgm:pt modelId="{FC8210DF-1727-48D3-99F0-9AFEBAF5B69F}" type="pres">
      <dgm:prSet presAssocID="{57478E8D-5E39-4764-82C9-3C1CAC4A8E40}" presName="iconBgRect" presStyleLbl="bgShp" presStyleIdx="1" presStyleCnt="4"/>
      <dgm:spPr/>
    </dgm:pt>
    <dgm:pt modelId="{029E99BF-1FC8-4C55-80D7-24C438C9447E}" type="pres">
      <dgm:prSet presAssocID="{57478E8D-5E39-4764-82C9-3C1CAC4A8E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692B966-2335-4FF0-A1C8-8D84C80F1139}" type="pres">
      <dgm:prSet presAssocID="{57478E8D-5E39-4764-82C9-3C1CAC4A8E40}" presName="spaceRect" presStyleCnt="0"/>
      <dgm:spPr/>
    </dgm:pt>
    <dgm:pt modelId="{73D865BA-542B-497F-BB02-9671751B2DC4}" type="pres">
      <dgm:prSet presAssocID="{57478E8D-5E39-4764-82C9-3C1CAC4A8E40}" presName="textRect" presStyleLbl="revTx" presStyleIdx="1" presStyleCnt="4">
        <dgm:presLayoutVars>
          <dgm:chMax val="1"/>
          <dgm:chPref val="1"/>
        </dgm:presLayoutVars>
      </dgm:prSet>
      <dgm:spPr/>
    </dgm:pt>
    <dgm:pt modelId="{D62C251E-005A-471B-97DA-9D59F83EF7C7}" type="pres">
      <dgm:prSet presAssocID="{67D52016-7E87-46C6-B1F0-F9E7AC457F74}" presName="sibTrans" presStyleLbl="sibTrans2D1" presStyleIdx="0" presStyleCnt="0"/>
      <dgm:spPr/>
    </dgm:pt>
    <dgm:pt modelId="{CB319351-3869-448A-B469-D8CD5A3B4222}" type="pres">
      <dgm:prSet presAssocID="{18C37DCF-1678-4144-95C8-B4113E967B84}" presName="compNode" presStyleCnt="0"/>
      <dgm:spPr/>
    </dgm:pt>
    <dgm:pt modelId="{40B8F436-08E9-43EB-BD5E-3BEB718D67FF}" type="pres">
      <dgm:prSet presAssocID="{18C37DCF-1678-4144-95C8-B4113E967B84}" presName="iconBgRect" presStyleLbl="bgShp" presStyleIdx="2" presStyleCnt="4"/>
      <dgm:spPr/>
    </dgm:pt>
    <dgm:pt modelId="{CE7259D8-CE3C-41D2-A915-853DC796A23F}" type="pres">
      <dgm:prSet presAssocID="{18C37DCF-1678-4144-95C8-B4113E967B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F0551FF2-1767-4ADE-8311-CD1DF636DB5F}" type="pres">
      <dgm:prSet presAssocID="{18C37DCF-1678-4144-95C8-B4113E967B84}" presName="spaceRect" presStyleCnt="0"/>
      <dgm:spPr/>
    </dgm:pt>
    <dgm:pt modelId="{71E47A43-4A92-4C01-8D53-98AFA1B0AF30}" type="pres">
      <dgm:prSet presAssocID="{18C37DCF-1678-4144-95C8-B4113E967B84}" presName="textRect" presStyleLbl="revTx" presStyleIdx="2" presStyleCnt="4">
        <dgm:presLayoutVars>
          <dgm:chMax val="1"/>
          <dgm:chPref val="1"/>
        </dgm:presLayoutVars>
      </dgm:prSet>
      <dgm:spPr/>
    </dgm:pt>
    <dgm:pt modelId="{5AAA3C8D-F484-456C-8A3C-EF3FF95F71D3}" type="pres">
      <dgm:prSet presAssocID="{D75B5602-4735-47B7-ADEE-D5F5FAB601D6}" presName="sibTrans" presStyleLbl="sibTrans2D1" presStyleIdx="0" presStyleCnt="0"/>
      <dgm:spPr/>
    </dgm:pt>
    <dgm:pt modelId="{4C2471B6-88DB-4612-BEFC-42CFD2B623A7}" type="pres">
      <dgm:prSet presAssocID="{5B098004-DC81-43E1-900B-F1BAC75750C5}" presName="compNode" presStyleCnt="0"/>
      <dgm:spPr/>
    </dgm:pt>
    <dgm:pt modelId="{4CDC9009-A3D4-4988-8395-C666663536D6}" type="pres">
      <dgm:prSet presAssocID="{5B098004-DC81-43E1-900B-F1BAC75750C5}" presName="iconBgRect" presStyleLbl="bgShp" presStyleIdx="3" presStyleCnt="4"/>
      <dgm:spPr/>
    </dgm:pt>
    <dgm:pt modelId="{36DB6976-050A-4920-A2C8-7BD520E1DDDE}" type="pres">
      <dgm:prSet presAssocID="{5B098004-DC81-43E1-900B-F1BAC75750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ilRig"/>
        </a:ext>
      </dgm:extLst>
    </dgm:pt>
    <dgm:pt modelId="{A176CADF-FE94-40A5-9A17-CC27FB3D0590}" type="pres">
      <dgm:prSet presAssocID="{5B098004-DC81-43E1-900B-F1BAC75750C5}" presName="spaceRect" presStyleCnt="0"/>
      <dgm:spPr/>
    </dgm:pt>
    <dgm:pt modelId="{19043266-7241-477E-B298-053D06251E18}" type="pres">
      <dgm:prSet presAssocID="{5B098004-DC81-43E1-900B-F1BAC75750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A8021A-EEB2-477A-AA11-5E852D57CC14}" srcId="{4BD7C43B-1621-4E6E-8990-AA7E4C772067}" destId="{C5C51CED-3372-49A5-8E2C-5B7050301C06}" srcOrd="0" destOrd="0" parTransId="{044DC7BE-9CE3-4A82-A19F-7DC1FDE6D969}" sibTransId="{2470332D-1044-4347-BD42-534318F8026D}"/>
    <dgm:cxn modelId="{0E1A1824-E075-455C-BFE8-D61FE666213F}" type="presOf" srcId="{67D52016-7E87-46C6-B1F0-F9E7AC457F74}" destId="{D62C251E-005A-471B-97DA-9D59F83EF7C7}" srcOrd="0" destOrd="0" presId="urn:microsoft.com/office/officeart/2018/2/layout/IconCircleList"/>
    <dgm:cxn modelId="{7AD7F724-EA48-4B76-BF65-08E3D701CEE4}" type="presOf" srcId="{C5C51CED-3372-49A5-8E2C-5B7050301C06}" destId="{6A8BAB6C-2678-41BB-AAAB-79AFD10FD17D}" srcOrd="0" destOrd="0" presId="urn:microsoft.com/office/officeart/2018/2/layout/IconCircleList"/>
    <dgm:cxn modelId="{E94A9A2C-5B09-4D7B-B9B7-E04DBC3994FF}" type="presOf" srcId="{D75B5602-4735-47B7-ADEE-D5F5FAB601D6}" destId="{5AAA3C8D-F484-456C-8A3C-EF3FF95F71D3}" srcOrd="0" destOrd="0" presId="urn:microsoft.com/office/officeart/2018/2/layout/IconCircleList"/>
    <dgm:cxn modelId="{72746E51-71DA-49F9-BF9F-6943D0A94DA6}" type="presOf" srcId="{4BD7C43B-1621-4E6E-8990-AA7E4C772067}" destId="{9AF739EB-BDD1-4B5C-A62F-E4FEFF8E15D5}" srcOrd="0" destOrd="0" presId="urn:microsoft.com/office/officeart/2018/2/layout/IconCircleList"/>
    <dgm:cxn modelId="{BD7D6975-9871-4A68-ABF8-9D053FA1214B}" type="presOf" srcId="{2470332D-1044-4347-BD42-534318F8026D}" destId="{F42C2414-B002-4255-B22B-C85DC7E3E0E4}" srcOrd="0" destOrd="0" presId="urn:microsoft.com/office/officeart/2018/2/layout/IconCircleList"/>
    <dgm:cxn modelId="{E8AC147B-C645-4EF1-9FEE-7A6C40AF2769}" srcId="{4BD7C43B-1621-4E6E-8990-AA7E4C772067}" destId="{18C37DCF-1678-4144-95C8-B4113E967B84}" srcOrd="2" destOrd="0" parTransId="{BD70CD4F-2FE3-40E9-8A48-3BF28876E51E}" sibTransId="{D75B5602-4735-47B7-ADEE-D5F5FAB601D6}"/>
    <dgm:cxn modelId="{94F0079C-B89B-42F3-8D9E-0CEE458814D3}" srcId="{4BD7C43B-1621-4E6E-8990-AA7E4C772067}" destId="{57478E8D-5E39-4764-82C9-3C1CAC4A8E40}" srcOrd="1" destOrd="0" parTransId="{E3F92033-AC75-4E91-B6D6-612AAF48575E}" sibTransId="{67D52016-7E87-46C6-B1F0-F9E7AC457F74}"/>
    <dgm:cxn modelId="{6152A5A8-5CE1-4B43-B6DC-7619F7F2D36D}" type="presOf" srcId="{57478E8D-5E39-4764-82C9-3C1CAC4A8E40}" destId="{73D865BA-542B-497F-BB02-9671751B2DC4}" srcOrd="0" destOrd="0" presId="urn:microsoft.com/office/officeart/2018/2/layout/IconCircleList"/>
    <dgm:cxn modelId="{7159D0AB-04A7-4300-9825-69F7A808EA19}" type="presOf" srcId="{18C37DCF-1678-4144-95C8-B4113E967B84}" destId="{71E47A43-4A92-4C01-8D53-98AFA1B0AF30}" srcOrd="0" destOrd="0" presId="urn:microsoft.com/office/officeart/2018/2/layout/IconCircleList"/>
    <dgm:cxn modelId="{8DD5E3BC-49DF-4F19-8218-4F6D35C23534}" srcId="{4BD7C43B-1621-4E6E-8990-AA7E4C772067}" destId="{5B098004-DC81-43E1-900B-F1BAC75750C5}" srcOrd="3" destOrd="0" parTransId="{2DB26850-2DD1-4773-9A83-B5D8D2852400}" sibTransId="{8C0F8DA4-D8D1-4FE8-B7D4-90234A279F54}"/>
    <dgm:cxn modelId="{68B1D4F9-74E9-4897-B796-02147F69D0B5}" type="presOf" srcId="{5B098004-DC81-43E1-900B-F1BAC75750C5}" destId="{19043266-7241-477E-B298-053D06251E18}" srcOrd="0" destOrd="0" presId="urn:microsoft.com/office/officeart/2018/2/layout/IconCircleList"/>
    <dgm:cxn modelId="{2E846234-528D-4924-80E3-3D49E1343814}" type="presParOf" srcId="{9AF739EB-BDD1-4B5C-A62F-E4FEFF8E15D5}" destId="{67B0DF05-290D-4924-9080-5C2545F00368}" srcOrd="0" destOrd="0" presId="urn:microsoft.com/office/officeart/2018/2/layout/IconCircleList"/>
    <dgm:cxn modelId="{A76D314A-DCFC-49A1-AF67-A461C8FC8878}" type="presParOf" srcId="{67B0DF05-290D-4924-9080-5C2545F00368}" destId="{A2391DB7-14EA-4442-A260-C70789403C22}" srcOrd="0" destOrd="0" presId="urn:microsoft.com/office/officeart/2018/2/layout/IconCircleList"/>
    <dgm:cxn modelId="{EED919FF-9A60-47EC-AF79-5B9BB5DB33D8}" type="presParOf" srcId="{A2391DB7-14EA-4442-A260-C70789403C22}" destId="{94A3ACBF-7BDA-4CAD-99FF-2BE6AF0350B2}" srcOrd="0" destOrd="0" presId="urn:microsoft.com/office/officeart/2018/2/layout/IconCircleList"/>
    <dgm:cxn modelId="{739D4343-2C97-4CD9-9D35-A1C77E1C656B}" type="presParOf" srcId="{A2391DB7-14EA-4442-A260-C70789403C22}" destId="{C5D8C75D-CF1D-4591-B912-37A87E578B18}" srcOrd="1" destOrd="0" presId="urn:microsoft.com/office/officeart/2018/2/layout/IconCircleList"/>
    <dgm:cxn modelId="{D5CB6489-08CD-40BD-913D-64BAC4A1CE61}" type="presParOf" srcId="{A2391DB7-14EA-4442-A260-C70789403C22}" destId="{CD5DF4A1-CDB1-4E2D-9632-ABC167EF62AC}" srcOrd="2" destOrd="0" presId="urn:microsoft.com/office/officeart/2018/2/layout/IconCircleList"/>
    <dgm:cxn modelId="{85D59977-C216-4D36-82EF-43A7414F9A83}" type="presParOf" srcId="{A2391DB7-14EA-4442-A260-C70789403C22}" destId="{6A8BAB6C-2678-41BB-AAAB-79AFD10FD17D}" srcOrd="3" destOrd="0" presId="urn:microsoft.com/office/officeart/2018/2/layout/IconCircleList"/>
    <dgm:cxn modelId="{BF4C3246-451A-4DED-9000-C75573FE7E28}" type="presParOf" srcId="{67B0DF05-290D-4924-9080-5C2545F00368}" destId="{F42C2414-B002-4255-B22B-C85DC7E3E0E4}" srcOrd="1" destOrd="0" presId="urn:microsoft.com/office/officeart/2018/2/layout/IconCircleList"/>
    <dgm:cxn modelId="{4D0ACBF9-A961-4739-A69C-6C201F31C628}" type="presParOf" srcId="{67B0DF05-290D-4924-9080-5C2545F00368}" destId="{F6C2ADA8-85EC-4B19-B1D9-87C07399D132}" srcOrd="2" destOrd="0" presId="urn:microsoft.com/office/officeart/2018/2/layout/IconCircleList"/>
    <dgm:cxn modelId="{6140E25E-C403-42B1-A9BC-3B3D2B0D7B0A}" type="presParOf" srcId="{F6C2ADA8-85EC-4B19-B1D9-87C07399D132}" destId="{FC8210DF-1727-48D3-99F0-9AFEBAF5B69F}" srcOrd="0" destOrd="0" presId="urn:microsoft.com/office/officeart/2018/2/layout/IconCircleList"/>
    <dgm:cxn modelId="{EC2C683D-BE74-49DC-B4F2-5D4721E3D34D}" type="presParOf" srcId="{F6C2ADA8-85EC-4B19-B1D9-87C07399D132}" destId="{029E99BF-1FC8-4C55-80D7-24C438C9447E}" srcOrd="1" destOrd="0" presId="urn:microsoft.com/office/officeart/2018/2/layout/IconCircleList"/>
    <dgm:cxn modelId="{325DA53F-1848-4C86-ABBC-69FD893FE627}" type="presParOf" srcId="{F6C2ADA8-85EC-4B19-B1D9-87C07399D132}" destId="{2692B966-2335-4FF0-A1C8-8D84C80F1139}" srcOrd="2" destOrd="0" presId="urn:microsoft.com/office/officeart/2018/2/layout/IconCircleList"/>
    <dgm:cxn modelId="{37331085-BE3E-4A0F-B5AE-B137D334782A}" type="presParOf" srcId="{F6C2ADA8-85EC-4B19-B1D9-87C07399D132}" destId="{73D865BA-542B-497F-BB02-9671751B2DC4}" srcOrd="3" destOrd="0" presId="urn:microsoft.com/office/officeart/2018/2/layout/IconCircleList"/>
    <dgm:cxn modelId="{14E3BB87-DC26-4F24-AE9D-B8A5E5289B8B}" type="presParOf" srcId="{67B0DF05-290D-4924-9080-5C2545F00368}" destId="{D62C251E-005A-471B-97DA-9D59F83EF7C7}" srcOrd="3" destOrd="0" presId="urn:microsoft.com/office/officeart/2018/2/layout/IconCircleList"/>
    <dgm:cxn modelId="{B609E492-1780-4999-BA84-15C89E85C0F0}" type="presParOf" srcId="{67B0DF05-290D-4924-9080-5C2545F00368}" destId="{CB319351-3869-448A-B469-D8CD5A3B4222}" srcOrd="4" destOrd="0" presId="urn:microsoft.com/office/officeart/2018/2/layout/IconCircleList"/>
    <dgm:cxn modelId="{3B719AF6-137E-4283-A6C2-CEDEB9B7479A}" type="presParOf" srcId="{CB319351-3869-448A-B469-D8CD5A3B4222}" destId="{40B8F436-08E9-43EB-BD5E-3BEB718D67FF}" srcOrd="0" destOrd="0" presId="urn:microsoft.com/office/officeart/2018/2/layout/IconCircleList"/>
    <dgm:cxn modelId="{0953B61F-4840-48EF-AA33-5719E7B0886F}" type="presParOf" srcId="{CB319351-3869-448A-B469-D8CD5A3B4222}" destId="{CE7259D8-CE3C-41D2-A915-853DC796A23F}" srcOrd="1" destOrd="0" presId="urn:microsoft.com/office/officeart/2018/2/layout/IconCircleList"/>
    <dgm:cxn modelId="{9923A6B4-C6C7-468F-ACDA-6D52701D71A1}" type="presParOf" srcId="{CB319351-3869-448A-B469-D8CD5A3B4222}" destId="{F0551FF2-1767-4ADE-8311-CD1DF636DB5F}" srcOrd="2" destOrd="0" presId="urn:microsoft.com/office/officeart/2018/2/layout/IconCircleList"/>
    <dgm:cxn modelId="{E8B6BB5B-EF5A-44B1-9124-D2D1E930AE9F}" type="presParOf" srcId="{CB319351-3869-448A-B469-D8CD5A3B4222}" destId="{71E47A43-4A92-4C01-8D53-98AFA1B0AF30}" srcOrd="3" destOrd="0" presId="urn:microsoft.com/office/officeart/2018/2/layout/IconCircleList"/>
    <dgm:cxn modelId="{60BCF2E6-3B94-475F-974B-169F89254C70}" type="presParOf" srcId="{67B0DF05-290D-4924-9080-5C2545F00368}" destId="{5AAA3C8D-F484-456C-8A3C-EF3FF95F71D3}" srcOrd="5" destOrd="0" presId="urn:microsoft.com/office/officeart/2018/2/layout/IconCircleList"/>
    <dgm:cxn modelId="{B22975FB-A2A6-490A-9672-CA2E67479EDA}" type="presParOf" srcId="{67B0DF05-290D-4924-9080-5C2545F00368}" destId="{4C2471B6-88DB-4612-BEFC-42CFD2B623A7}" srcOrd="6" destOrd="0" presId="urn:microsoft.com/office/officeart/2018/2/layout/IconCircleList"/>
    <dgm:cxn modelId="{B9527B9A-B09D-4E2F-B2EE-42C2786855F7}" type="presParOf" srcId="{4C2471B6-88DB-4612-BEFC-42CFD2B623A7}" destId="{4CDC9009-A3D4-4988-8395-C666663536D6}" srcOrd="0" destOrd="0" presId="urn:microsoft.com/office/officeart/2018/2/layout/IconCircleList"/>
    <dgm:cxn modelId="{447A8023-AD7D-47A9-B85D-8010B8476E95}" type="presParOf" srcId="{4C2471B6-88DB-4612-BEFC-42CFD2B623A7}" destId="{36DB6976-050A-4920-A2C8-7BD520E1DDDE}" srcOrd="1" destOrd="0" presId="urn:microsoft.com/office/officeart/2018/2/layout/IconCircleList"/>
    <dgm:cxn modelId="{686A7468-A345-4B1F-B7E3-8CA8C742ECD4}" type="presParOf" srcId="{4C2471B6-88DB-4612-BEFC-42CFD2B623A7}" destId="{A176CADF-FE94-40A5-9A17-CC27FB3D0590}" srcOrd="2" destOrd="0" presId="urn:microsoft.com/office/officeart/2018/2/layout/IconCircleList"/>
    <dgm:cxn modelId="{2F1C36CE-F86A-4DD9-A612-E9E4ED2A4353}" type="presParOf" srcId="{4C2471B6-88DB-4612-BEFC-42CFD2B623A7}" destId="{19043266-7241-477E-B298-053D06251E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F06D9F-C676-4C5F-9E76-90FD3BF8151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7CB983-5255-46AE-B295-20E1086A737F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Attach</a:t>
          </a:r>
          <a:r>
            <a:rPr lang="en-US" b="0" i="0" u="none" strike="noStrike" cap="none" baseline="0" noProof="0" dirty="0">
              <a:latin typeface="Corbel"/>
            </a:rPr>
            <a:t> PDF file</a:t>
          </a:r>
          <a:endParaRPr lang="en-US" dirty="0"/>
        </a:p>
      </dgm:t>
    </dgm:pt>
    <dgm:pt modelId="{8B88F545-CD71-4259-A4C0-CC7AC48A85AE}" type="parTrans" cxnId="{915A5C31-05D9-4E00-B806-CA4583DA5B06}">
      <dgm:prSet/>
      <dgm:spPr/>
      <dgm:t>
        <a:bodyPr/>
        <a:lstStyle/>
        <a:p>
          <a:endParaRPr lang="en-US"/>
        </a:p>
      </dgm:t>
    </dgm:pt>
    <dgm:pt modelId="{C4D96648-740D-4A74-B13E-D43286FEB107}" type="sibTrans" cxnId="{915A5C31-05D9-4E00-B806-CA4583DA5B06}">
      <dgm:prSet/>
      <dgm:spPr/>
      <dgm:t>
        <a:bodyPr/>
        <a:lstStyle/>
        <a:p>
          <a:endParaRPr lang="en-US"/>
        </a:p>
      </dgm:t>
    </dgm:pt>
    <dgm:pt modelId="{4480C9E4-0150-426F-BE6D-61141AA9987D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Add user input</a:t>
          </a:r>
          <a:endParaRPr lang="en-US" dirty="0"/>
        </a:p>
      </dgm:t>
    </dgm:pt>
    <dgm:pt modelId="{5C50EBD9-521A-4543-970D-DBD7443ABDA2}" type="parTrans" cxnId="{DA7CB3F7-A50C-40F5-813F-8ECF1D118AE0}">
      <dgm:prSet/>
      <dgm:spPr/>
      <dgm:t>
        <a:bodyPr/>
        <a:lstStyle/>
        <a:p>
          <a:endParaRPr lang="en-US"/>
        </a:p>
      </dgm:t>
    </dgm:pt>
    <dgm:pt modelId="{ED970A7E-553E-48D3-A3CC-2A4A4128B518}" type="sibTrans" cxnId="{DA7CB3F7-A50C-40F5-813F-8ECF1D118AE0}">
      <dgm:prSet/>
      <dgm:spPr/>
      <dgm:t>
        <a:bodyPr/>
        <a:lstStyle/>
        <a:p>
          <a:endParaRPr lang="en-US"/>
        </a:p>
      </dgm:t>
    </dgm:pt>
    <dgm:pt modelId="{B95B6D81-1FE4-4C74-8A3E-A07A8D8970F8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Extract text</a:t>
          </a:r>
          <a:endParaRPr lang="en-US" dirty="0"/>
        </a:p>
      </dgm:t>
    </dgm:pt>
    <dgm:pt modelId="{00CB293B-27E7-40BB-9C98-77A9AAE23405}" type="parTrans" cxnId="{F87D6BC7-F483-4CF8-9A99-41682F2D71AA}">
      <dgm:prSet/>
      <dgm:spPr/>
      <dgm:t>
        <a:bodyPr/>
        <a:lstStyle/>
        <a:p>
          <a:endParaRPr lang="en-US"/>
        </a:p>
      </dgm:t>
    </dgm:pt>
    <dgm:pt modelId="{240270F7-1EA4-404D-8662-6E14C25A0144}" type="sibTrans" cxnId="{F87D6BC7-F483-4CF8-9A99-41682F2D71AA}">
      <dgm:prSet/>
      <dgm:spPr/>
      <dgm:t>
        <a:bodyPr/>
        <a:lstStyle/>
        <a:p>
          <a:endParaRPr lang="en-US"/>
        </a:p>
      </dgm:t>
    </dgm:pt>
    <dgm:pt modelId="{F89DAACF-117A-4C99-84FE-973BFB479966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accent6"/>
              </a:solidFill>
              <a:latin typeface="Corbel" panose="020B0503020204020204"/>
            </a:rPr>
            <a:t>Identify keywords</a:t>
          </a:r>
          <a:endParaRPr lang="en-US" dirty="0">
            <a:solidFill>
              <a:schemeClr val="accent6"/>
            </a:solidFill>
          </a:endParaRPr>
        </a:p>
      </dgm:t>
    </dgm:pt>
    <dgm:pt modelId="{444397D4-24DE-4112-BE95-13D57BB94975}" type="parTrans" cxnId="{CD0E2644-F57B-4C19-B9C1-14D85442DB38}">
      <dgm:prSet/>
      <dgm:spPr/>
      <dgm:t>
        <a:bodyPr/>
        <a:lstStyle/>
        <a:p>
          <a:endParaRPr lang="en-US"/>
        </a:p>
      </dgm:t>
    </dgm:pt>
    <dgm:pt modelId="{A840524D-C7C2-4226-9558-F91863F79417}" type="sibTrans" cxnId="{CD0E2644-F57B-4C19-B9C1-14D85442DB38}">
      <dgm:prSet/>
      <dgm:spPr/>
      <dgm:t>
        <a:bodyPr/>
        <a:lstStyle/>
        <a:p>
          <a:endParaRPr lang="en-US"/>
        </a:p>
      </dgm:t>
    </dgm:pt>
    <dgm:pt modelId="{CFA8FCB7-2EEF-4774-AEE5-4CC457A611B4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Fill table</a:t>
          </a:r>
          <a:endParaRPr lang="en-US" dirty="0"/>
        </a:p>
      </dgm:t>
    </dgm:pt>
    <dgm:pt modelId="{0487B701-5FCE-42F6-A1DF-DF0692431FEC}" type="parTrans" cxnId="{A589FD77-0FBD-4605-A1C5-8244B034D46D}">
      <dgm:prSet/>
      <dgm:spPr/>
      <dgm:t>
        <a:bodyPr/>
        <a:lstStyle/>
        <a:p>
          <a:endParaRPr lang="en-US"/>
        </a:p>
      </dgm:t>
    </dgm:pt>
    <dgm:pt modelId="{9AC33BAA-73BD-4DC6-9755-B4EA052763A3}" type="sibTrans" cxnId="{A589FD77-0FBD-4605-A1C5-8244B034D46D}">
      <dgm:prSet/>
      <dgm:spPr/>
      <dgm:t>
        <a:bodyPr/>
        <a:lstStyle/>
        <a:p>
          <a:endParaRPr lang="en-US"/>
        </a:p>
      </dgm:t>
    </dgm:pt>
    <dgm:pt modelId="{CB3DA364-7775-4A91-BDF4-07669AD4762B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Display results</a:t>
          </a:r>
        </a:p>
      </dgm:t>
    </dgm:pt>
    <dgm:pt modelId="{2A18D646-DA28-4E6F-AE29-B7838C78D802}" type="parTrans" cxnId="{A366B89A-9FAA-4FE9-B506-E23ACF2722ED}">
      <dgm:prSet/>
      <dgm:spPr/>
    </dgm:pt>
    <dgm:pt modelId="{4CA6EFF4-19B0-4C4A-B671-8AB2FDB1E7AF}" type="sibTrans" cxnId="{A366B89A-9FAA-4FE9-B506-E23ACF2722ED}">
      <dgm:prSet/>
      <dgm:spPr/>
    </dgm:pt>
    <dgm:pt modelId="{64FE4C55-C96C-48EE-B7AD-DD7AD50A4F93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Identify related text</a:t>
          </a:r>
        </a:p>
      </dgm:t>
    </dgm:pt>
    <dgm:pt modelId="{149F3F04-0755-4FF4-A8B0-D6AC4EC49BC1}" type="parTrans" cxnId="{D734BA3E-E86F-42E7-B444-BC6BF6DEC67D}">
      <dgm:prSet/>
      <dgm:spPr/>
    </dgm:pt>
    <dgm:pt modelId="{5E003464-6659-4B69-A184-808B2C8A5D06}" type="sibTrans" cxnId="{D734BA3E-E86F-42E7-B444-BC6BF6DEC67D}">
      <dgm:prSet/>
      <dgm:spPr/>
      <dgm:t>
        <a:bodyPr/>
        <a:lstStyle/>
        <a:p>
          <a:endParaRPr lang="en-US"/>
        </a:p>
      </dgm:t>
    </dgm:pt>
    <dgm:pt modelId="{C4AFB626-8894-4FEB-A301-79873750D84F}" type="pres">
      <dgm:prSet presAssocID="{2BF06D9F-C676-4C5F-9E76-90FD3BF81518}" presName="diagram" presStyleCnt="0">
        <dgm:presLayoutVars>
          <dgm:dir/>
          <dgm:resizeHandles val="exact"/>
        </dgm:presLayoutVars>
      </dgm:prSet>
      <dgm:spPr/>
    </dgm:pt>
    <dgm:pt modelId="{03F633D3-B051-4A07-BCC5-4BF2AB38F90B}" type="pres">
      <dgm:prSet presAssocID="{897CB983-5255-46AE-B295-20E1086A737F}" presName="node" presStyleLbl="node1" presStyleIdx="0" presStyleCnt="7">
        <dgm:presLayoutVars>
          <dgm:bulletEnabled val="1"/>
        </dgm:presLayoutVars>
      </dgm:prSet>
      <dgm:spPr/>
    </dgm:pt>
    <dgm:pt modelId="{E06E1794-5099-4B71-B759-AECBC24C4D48}" type="pres">
      <dgm:prSet presAssocID="{C4D96648-740D-4A74-B13E-D43286FEB107}" presName="sibTrans" presStyleLbl="sibTrans2D1" presStyleIdx="0" presStyleCnt="6"/>
      <dgm:spPr/>
    </dgm:pt>
    <dgm:pt modelId="{9E181C9C-389E-49B2-B171-EA5E76304311}" type="pres">
      <dgm:prSet presAssocID="{C4D96648-740D-4A74-B13E-D43286FEB107}" presName="connectorText" presStyleLbl="sibTrans2D1" presStyleIdx="0" presStyleCnt="6"/>
      <dgm:spPr/>
    </dgm:pt>
    <dgm:pt modelId="{753B90BE-53D0-48B0-9FBF-41DFCEBC50EC}" type="pres">
      <dgm:prSet presAssocID="{4480C9E4-0150-426F-BE6D-61141AA9987D}" presName="node" presStyleLbl="node1" presStyleIdx="1" presStyleCnt="7">
        <dgm:presLayoutVars>
          <dgm:bulletEnabled val="1"/>
        </dgm:presLayoutVars>
      </dgm:prSet>
      <dgm:spPr/>
    </dgm:pt>
    <dgm:pt modelId="{8B074F99-906B-42D9-BAB3-743227304AD5}" type="pres">
      <dgm:prSet presAssocID="{ED970A7E-553E-48D3-A3CC-2A4A4128B518}" presName="sibTrans" presStyleLbl="sibTrans2D1" presStyleIdx="1" presStyleCnt="6"/>
      <dgm:spPr/>
    </dgm:pt>
    <dgm:pt modelId="{257F84DD-9C42-4C77-83F2-3316E48667AA}" type="pres">
      <dgm:prSet presAssocID="{ED970A7E-553E-48D3-A3CC-2A4A4128B518}" presName="connectorText" presStyleLbl="sibTrans2D1" presStyleIdx="1" presStyleCnt="6"/>
      <dgm:spPr/>
    </dgm:pt>
    <dgm:pt modelId="{A706B4ED-F9B3-450C-99BB-1146DFE5228C}" type="pres">
      <dgm:prSet presAssocID="{B95B6D81-1FE4-4C74-8A3E-A07A8D8970F8}" presName="node" presStyleLbl="node1" presStyleIdx="2" presStyleCnt="7">
        <dgm:presLayoutVars>
          <dgm:bulletEnabled val="1"/>
        </dgm:presLayoutVars>
      </dgm:prSet>
      <dgm:spPr/>
    </dgm:pt>
    <dgm:pt modelId="{8E587155-41F1-42B2-A7B4-FF9161521D7F}" type="pres">
      <dgm:prSet presAssocID="{240270F7-1EA4-404D-8662-6E14C25A0144}" presName="sibTrans" presStyleLbl="sibTrans2D1" presStyleIdx="2" presStyleCnt="6"/>
      <dgm:spPr/>
    </dgm:pt>
    <dgm:pt modelId="{76E51D92-E210-4A25-B919-F086E43BE1F6}" type="pres">
      <dgm:prSet presAssocID="{240270F7-1EA4-404D-8662-6E14C25A0144}" presName="connectorText" presStyleLbl="sibTrans2D1" presStyleIdx="2" presStyleCnt="6"/>
      <dgm:spPr/>
    </dgm:pt>
    <dgm:pt modelId="{2A185B39-7A2E-43CA-89B2-624838CF07B2}" type="pres">
      <dgm:prSet presAssocID="{F89DAACF-117A-4C99-84FE-973BFB479966}" presName="node" presStyleLbl="node1" presStyleIdx="3" presStyleCnt="7">
        <dgm:presLayoutVars>
          <dgm:bulletEnabled val="1"/>
        </dgm:presLayoutVars>
      </dgm:prSet>
      <dgm:spPr/>
    </dgm:pt>
    <dgm:pt modelId="{EEF9C344-BF25-41BE-9675-B99F79E8EBF6}" type="pres">
      <dgm:prSet presAssocID="{A840524D-C7C2-4226-9558-F91863F79417}" presName="sibTrans" presStyleLbl="sibTrans2D1" presStyleIdx="3" presStyleCnt="6"/>
      <dgm:spPr/>
    </dgm:pt>
    <dgm:pt modelId="{F851DB62-9B73-4300-911F-E89D6DAA8E96}" type="pres">
      <dgm:prSet presAssocID="{A840524D-C7C2-4226-9558-F91863F79417}" presName="connectorText" presStyleLbl="sibTrans2D1" presStyleIdx="3" presStyleCnt="6"/>
      <dgm:spPr/>
    </dgm:pt>
    <dgm:pt modelId="{D3916D4C-AA50-41E7-846E-18E0B1AB02A9}" type="pres">
      <dgm:prSet presAssocID="{64FE4C55-C96C-48EE-B7AD-DD7AD50A4F93}" presName="node" presStyleLbl="node1" presStyleIdx="4" presStyleCnt="7">
        <dgm:presLayoutVars>
          <dgm:bulletEnabled val="1"/>
        </dgm:presLayoutVars>
      </dgm:prSet>
      <dgm:spPr/>
    </dgm:pt>
    <dgm:pt modelId="{26C1702C-0267-4CCE-87EF-A083C5D7D5F0}" type="pres">
      <dgm:prSet presAssocID="{5E003464-6659-4B69-A184-808B2C8A5D06}" presName="sibTrans" presStyleLbl="sibTrans2D1" presStyleIdx="4" presStyleCnt="6"/>
      <dgm:spPr/>
    </dgm:pt>
    <dgm:pt modelId="{9FE1CA37-842D-4313-94AD-2CF547AD245A}" type="pres">
      <dgm:prSet presAssocID="{5E003464-6659-4B69-A184-808B2C8A5D06}" presName="connectorText" presStyleLbl="sibTrans2D1" presStyleIdx="4" presStyleCnt="6"/>
      <dgm:spPr/>
    </dgm:pt>
    <dgm:pt modelId="{985DDEBD-10B2-4678-8604-EEEF20A8568F}" type="pres">
      <dgm:prSet presAssocID="{CFA8FCB7-2EEF-4774-AEE5-4CC457A611B4}" presName="node" presStyleLbl="node1" presStyleIdx="5" presStyleCnt="7">
        <dgm:presLayoutVars>
          <dgm:bulletEnabled val="1"/>
        </dgm:presLayoutVars>
      </dgm:prSet>
      <dgm:spPr/>
    </dgm:pt>
    <dgm:pt modelId="{DDB64127-76AC-4552-B0EA-653DC00CF35B}" type="pres">
      <dgm:prSet presAssocID="{9AC33BAA-73BD-4DC6-9755-B4EA052763A3}" presName="sibTrans" presStyleLbl="sibTrans2D1" presStyleIdx="5" presStyleCnt="6"/>
      <dgm:spPr/>
    </dgm:pt>
    <dgm:pt modelId="{230056A2-76A4-4121-BD98-80D795BA870A}" type="pres">
      <dgm:prSet presAssocID="{9AC33BAA-73BD-4DC6-9755-B4EA052763A3}" presName="connectorText" presStyleLbl="sibTrans2D1" presStyleIdx="5" presStyleCnt="6"/>
      <dgm:spPr/>
    </dgm:pt>
    <dgm:pt modelId="{38095E21-B352-4238-B1AA-DBF85779D0B5}" type="pres">
      <dgm:prSet presAssocID="{CB3DA364-7775-4A91-BDF4-07669AD4762B}" presName="node" presStyleLbl="node1" presStyleIdx="6" presStyleCnt="7">
        <dgm:presLayoutVars>
          <dgm:bulletEnabled val="1"/>
        </dgm:presLayoutVars>
      </dgm:prSet>
      <dgm:spPr/>
    </dgm:pt>
  </dgm:ptLst>
  <dgm:cxnLst>
    <dgm:cxn modelId="{74599304-F740-46A5-8BC6-1BF8F0D8A78B}" type="presOf" srcId="{240270F7-1EA4-404D-8662-6E14C25A0144}" destId="{8E587155-41F1-42B2-A7B4-FF9161521D7F}" srcOrd="0" destOrd="0" presId="urn:microsoft.com/office/officeart/2005/8/layout/process5"/>
    <dgm:cxn modelId="{760B6D13-CD67-4212-BBAC-74C4B1B36814}" type="presOf" srcId="{C4D96648-740D-4A74-B13E-D43286FEB107}" destId="{9E181C9C-389E-49B2-B171-EA5E76304311}" srcOrd="1" destOrd="0" presId="urn:microsoft.com/office/officeart/2005/8/layout/process5"/>
    <dgm:cxn modelId="{155D6C16-5234-41D8-92EA-1124808A8F02}" type="presOf" srcId="{F89DAACF-117A-4C99-84FE-973BFB479966}" destId="{2A185B39-7A2E-43CA-89B2-624838CF07B2}" srcOrd="0" destOrd="0" presId="urn:microsoft.com/office/officeart/2005/8/layout/process5"/>
    <dgm:cxn modelId="{915A5C31-05D9-4E00-B806-CA4583DA5B06}" srcId="{2BF06D9F-C676-4C5F-9E76-90FD3BF81518}" destId="{897CB983-5255-46AE-B295-20E1086A737F}" srcOrd="0" destOrd="0" parTransId="{8B88F545-CD71-4259-A4C0-CC7AC48A85AE}" sibTransId="{C4D96648-740D-4A74-B13E-D43286FEB107}"/>
    <dgm:cxn modelId="{D734BA3E-E86F-42E7-B444-BC6BF6DEC67D}" srcId="{2BF06D9F-C676-4C5F-9E76-90FD3BF81518}" destId="{64FE4C55-C96C-48EE-B7AD-DD7AD50A4F93}" srcOrd="4" destOrd="0" parTransId="{149F3F04-0755-4FF4-A8B0-D6AC4EC49BC1}" sibTransId="{5E003464-6659-4B69-A184-808B2C8A5D06}"/>
    <dgm:cxn modelId="{1F2CB35F-C87F-43EF-B94D-483351574759}" type="presOf" srcId="{CB3DA364-7775-4A91-BDF4-07669AD4762B}" destId="{38095E21-B352-4238-B1AA-DBF85779D0B5}" srcOrd="0" destOrd="0" presId="urn:microsoft.com/office/officeart/2005/8/layout/process5"/>
    <dgm:cxn modelId="{CD0E2644-F57B-4C19-B9C1-14D85442DB38}" srcId="{2BF06D9F-C676-4C5F-9E76-90FD3BF81518}" destId="{F89DAACF-117A-4C99-84FE-973BFB479966}" srcOrd="3" destOrd="0" parTransId="{444397D4-24DE-4112-BE95-13D57BB94975}" sibTransId="{A840524D-C7C2-4226-9558-F91863F79417}"/>
    <dgm:cxn modelId="{70516945-FFCF-490A-8855-AF843C7E3107}" type="presOf" srcId="{B95B6D81-1FE4-4C74-8A3E-A07A8D8970F8}" destId="{A706B4ED-F9B3-450C-99BB-1146DFE5228C}" srcOrd="0" destOrd="0" presId="urn:microsoft.com/office/officeart/2005/8/layout/process5"/>
    <dgm:cxn modelId="{15772E76-992B-42D8-9DD9-59DE9AF6CB8B}" type="presOf" srcId="{ED970A7E-553E-48D3-A3CC-2A4A4128B518}" destId="{257F84DD-9C42-4C77-83F2-3316E48667AA}" srcOrd="1" destOrd="0" presId="urn:microsoft.com/office/officeart/2005/8/layout/process5"/>
    <dgm:cxn modelId="{A589FD77-0FBD-4605-A1C5-8244B034D46D}" srcId="{2BF06D9F-C676-4C5F-9E76-90FD3BF81518}" destId="{CFA8FCB7-2EEF-4774-AEE5-4CC457A611B4}" srcOrd="5" destOrd="0" parTransId="{0487B701-5FCE-42F6-A1DF-DF0692431FEC}" sibTransId="{9AC33BAA-73BD-4DC6-9755-B4EA052763A3}"/>
    <dgm:cxn modelId="{C698BE78-E9B7-4025-B28E-EAE8E5BE56D0}" type="presOf" srcId="{9AC33BAA-73BD-4DC6-9755-B4EA052763A3}" destId="{DDB64127-76AC-4552-B0EA-653DC00CF35B}" srcOrd="0" destOrd="0" presId="urn:microsoft.com/office/officeart/2005/8/layout/process5"/>
    <dgm:cxn modelId="{CCAAEC7F-F4E6-4D63-9631-B0723169BCB2}" type="presOf" srcId="{CFA8FCB7-2EEF-4774-AEE5-4CC457A611B4}" destId="{985DDEBD-10B2-4678-8604-EEEF20A8568F}" srcOrd="0" destOrd="0" presId="urn:microsoft.com/office/officeart/2005/8/layout/process5"/>
    <dgm:cxn modelId="{D0B12997-D9CC-4495-BAF9-2899BA1F2394}" type="presOf" srcId="{240270F7-1EA4-404D-8662-6E14C25A0144}" destId="{76E51D92-E210-4A25-B919-F086E43BE1F6}" srcOrd="1" destOrd="0" presId="urn:microsoft.com/office/officeart/2005/8/layout/process5"/>
    <dgm:cxn modelId="{A366B89A-9FAA-4FE9-B506-E23ACF2722ED}" srcId="{2BF06D9F-C676-4C5F-9E76-90FD3BF81518}" destId="{CB3DA364-7775-4A91-BDF4-07669AD4762B}" srcOrd="6" destOrd="0" parTransId="{2A18D646-DA28-4E6F-AE29-B7838C78D802}" sibTransId="{4CA6EFF4-19B0-4C4A-B671-8AB2FDB1E7AF}"/>
    <dgm:cxn modelId="{9EA58DA2-C839-4446-A38A-2A2588F9B932}" type="presOf" srcId="{9AC33BAA-73BD-4DC6-9755-B4EA052763A3}" destId="{230056A2-76A4-4121-BD98-80D795BA870A}" srcOrd="1" destOrd="0" presId="urn:microsoft.com/office/officeart/2005/8/layout/process5"/>
    <dgm:cxn modelId="{EE90D1A3-C09A-4A31-A1D5-8EA65332191B}" type="presOf" srcId="{64FE4C55-C96C-48EE-B7AD-DD7AD50A4F93}" destId="{D3916D4C-AA50-41E7-846E-18E0B1AB02A9}" srcOrd="0" destOrd="0" presId="urn:microsoft.com/office/officeart/2005/8/layout/process5"/>
    <dgm:cxn modelId="{57A598A9-29DC-4D48-B397-9D5A7CAA10DA}" type="presOf" srcId="{C4D96648-740D-4A74-B13E-D43286FEB107}" destId="{E06E1794-5099-4B71-B759-AECBC24C4D48}" srcOrd="0" destOrd="0" presId="urn:microsoft.com/office/officeart/2005/8/layout/process5"/>
    <dgm:cxn modelId="{F2A670BC-E679-4B8F-87B9-DBD990136210}" type="presOf" srcId="{ED970A7E-553E-48D3-A3CC-2A4A4128B518}" destId="{8B074F99-906B-42D9-BAB3-743227304AD5}" srcOrd="0" destOrd="0" presId="urn:microsoft.com/office/officeart/2005/8/layout/process5"/>
    <dgm:cxn modelId="{4FDB0FBF-4601-4A49-9C77-94C28C484E95}" type="presOf" srcId="{897CB983-5255-46AE-B295-20E1086A737F}" destId="{03F633D3-B051-4A07-BCC5-4BF2AB38F90B}" srcOrd="0" destOrd="0" presId="urn:microsoft.com/office/officeart/2005/8/layout/process5"/>
    <dgm:cxn modelId="{75535EC5-8FEA-4C30-A91D-4320CF2BB9FF}" type="presOf" srcId="{A840524D-C7C2-4226-9558-F91863F79417}" destId="{EEF9C344-BF25-41BE-9675-B99F79E8EBF6}" srcOrd="0" destOrd="0" presId="urn:microsoft.com/office/officeart/2005/8/layout/process5"/>
    <dgm:cxn modelId="{F87D6BC7-F483-4CF8-9A99-41682F2D71AA}" srcId="{2BF06D9F-C676-4C5F-9E76-90FD3BF81518}" destId="{B95B6D81-1FE4-4C74-8A3E-A07A8D8970F8}" srcOrd="2" destOrd="0" parTransId="{00CB293B-27E7-40BB-9C98-77A9AAE23405}" sibTransId="{240270F7-1EA4-404D-8662-6E14C25A0144}"/>
    <dgm:cxn modelId="{3AFBBDD5-5A07-4CDC-B839-2C37DFDAB602}" type="presOf" srcId="{5E003464-6659-4B69-A184-808B2C8A5D06}" destId="{26C1702C-0267-4CCE-87EF-A083C5D7D5F0}" srcOrd="0" destOrd="0" presId="urn:microsoft.com/office/officeart/2005/8/layout/process5"/>
    <dgm:cxn modelId="{42A32FDA-B1A2-4089-BCE9-AF4E16110724}" type="presOf" srcId="{4480C9E4-0150-426F-BE6D-61141AA9987D}" destId="{753B90BE-53D0-48B0-9FBF-41DFCEBC50EC}" srcOrd="0" destOrd="0" presId="urn:microsoft.com/office/officeart/2005/8/layout/process5"/>
    <dgm:cxn modelId="{838A03EB-AF41-4286-976E-1F387F5BDFD5}" type="presOf" srcId="{A840524D-C7C2-4226-9558-F91863F79417}" destId="{F851DB62-9B73-4300-911F-E89D6DAA8E96}" srcOrd="1" destOrd="0" presId="urn:microsoft.com/office/officeart/2005/8/layout/process5"/>
    <dgm:cxn modelId="{65D490EE-8606-4A3F-B09D-C4D003B4B176}" type="presOf" srcId="{2BF06D9F-C676-4C5F-9E76-90FD3BF81518}" destId="{C4AFB626-8894-4FEB-A301-79873750D84F}" srcOrd="0" destOrd="0" presId="urn:microsoft.com/office/officeart/2005/8/layout/process5"/>
    <dgm:cxn modelId="{DA7CB3F7-A50C-40F5-813F-8ECF1D118AE0}" srcId="{2BF06D9F-C676-4C5F-9E76-90FD3BF81518}" destId="{4480C9E4-0150-426F-BE6D-61141AA9987D}" srcOrd="1" destOrd="0" parTransId="{5C50EBD9-521A-4543-970D-DBD7443ABDA2}" sibTransId="{ED970A7E-553E-48D3-A3CC-2A4A4128B518}"/>
    <dgm:cxn modelId="{12375CF9-31C1-4602-8810-2BF1C22B4F15}" type="presOf" srcId="{5E003464-6659-4B69-A184-808B2C8A5D06}" destId="{9FE1CA37-842D-4313-94AD-2CF547AD245A}" srcOrd="1" destOrd="0" presId="urn:microsoft.com/office/officeart/2005/8/layout/process5"/>
    <dgm:cxn modelId="{2BE259D0-E925-43B5-9AE0-4AEA4989430B}" type="presParOf" srcId="{C4AFB626-8894-4FEB-A301-79873750D84F}" destId="{03F633D3-B051-4A07-BCC5-4BF2AB38F90B}" srcOrd="0" destOrd="0" presId="urn:microsoft.com/office/officeart/2005/8/layout/process5"/>
    <dgm:cxn modelId="{273D8C6D-9357-4D88-827C-436F398AF950}" type="presParOf" srcId="{C4AFB626-8894-4FEB-A301-79873750D84F}" destId="{E06E1794-5099-4B71-B759-AECBC24C4D48}" srcOrd="1" destOrd="0" presId="urn:microsoft.com/office/officeart/2005/8/layout/process5"/>
    <dgm:cxn modelId="{A664FC4B-84B7-495A-989B-78A839C2FA52}" type="presParOf" srcId="{E06E1794-5099-4B71-B759-AECBC24C4D48}" destId="{9E181C9C-389E-49B2-B171-EA5E76304311}" srcOrd="0" destOrd="0" presId="urn:microsoft.com/office/officeart/2005/8/layout/process5"/>
    <dgm:cxn modelId="{C72A46BD-3D58-4304-886C-971D83E0A4D0}" type="presParOf" srcId="{C4AFB626-8894-4FEB-A301-79873750D84F}" destId="{753B90BE-53D0-48B0-9FBF-41DFCEBC50EC}" srcOrd="2" destOrd="0" presId="urn:microsoft.com/office/officeart/2005/8/layout/process5"/>
    <dgm:cxn modelId="{8443AB4B-121A-4C5E-A884-7D569D05EE4A}" type="presParOf" srcId="{C4AFB626-8894-4FEB-A301-79873750D84F}" destId="{8B074F99-906B-42D9-BAB3-743227304AD5}" srcOrd="3" destOrd="0" presId="urn:microsoft.com/office/officeart/2005/8/layout/process5"/>
    <dgm:cxn modelId="{92953CF5-6FFF-4CD8-AF97-999944EAE409}" type="presParOf" srcId="{8B074F99-906B-42D9-BAB3-743227304AD5}" destId="{257F84DD-9C42-4C77-83F2-3316E48667AA}" srcOrd="0" destOrd="0" presId="urn:microsoft.com/office/officeart/2005/8/layout/process5"/>
    <dgm:cxn modelId="{A0174937-937E-4195-941E-CACD9C8DF21C}" type="presParOf" srcId="{C4AFB626-8894-4FEB-A301-79873750D84F}" destId="{A706B4ED-F9B3-450C-99BB-1146DFE5228C}" srcOrd="4" destOrd="0" presId="urn:microsoft.com/office/officeart/2005/8/layout/process5"/>
    <dgm:cxn modelId="{DA9D158C-D7AF-499F-98B3-5C6844122D6D}" type="presParOf" srcId="{C4AFB626-8894-4FEB-A301-79873750D84F}" destId="{8E587155-41F1-42B2-A7B4-FF9161521D7F}" srcOrd="5" destOrd="0" presId="urn:microsoft.com/office/officeart/2005/8/layout/process5"/>
    <dgm:cxn modelId="{F6C6FCD4-183C-4702-A976-F9444097C8D3}" type="presParOf" srcId="{8E587155-41F1-42B2-A7B4-FF9161521D7F}" destId="{76E51D92-E210-4A25-B919-F086E43BE1F6}" srcOrd="0" destOrd="0" presId="urn:microsoft.com/office/officeart/2005/8/layout/process5"/>
    <dgm:cxn modelId="{DDAB968A-127F-4561-A565-175D617531D8}" type="presParOf" srcId="{C4AFB626-8894-4FEB-A301-79873750D84F}" destId="{2A185B39-7A2E-43CA-89B2-624838CF07B2}" srcOrd="6" destOrd="0" presId="urn:microsoft.com/office/officeart/2005/8/layout/process5"/>
    <dgm:cxn modelId="{321FCDCB-81AC-46D9-9A04-F520A083934E}" type="presParOf" srcId="{C4AFB626-8894-4FEB-A301-79873750D84F}" destId="{EEF9C344-BF25-41BE-9675-B99F79E8EBF6}" srcOrd="7" destOrd="0" presId="urn:microsoft.com/office/officeart/2005/8/layout/process5"/>
    <dgm:cxn modelId="{82EC2166-988D-4019-B4F0-E68330C8D66D}" type="presParOf" srcId="{EEF9C344-BF25-41BE-9675-B99F79E8EBF6}" destId="{F851DB62-9B73-4300-911F-E89D6DAA8E96}" srcOrd="0" destOrd="0" presId="urn:microsoft.com/office/officeart/2005/8/layout/process5"/>
    <dgm:cxn modelId="{18B6CA1B-65A4-4CC5-ACDC-D3095ED0B3CB}" type="presParOf" srcId="{C4AFB626-8894-4FEB-A301-79873750D84F}" destId="{D3916D4C-AA50-41E7-846E-18E0B1AB02A9}" srcOrd="8" destOrd="0" presId="urn:microsoft.com/office/officeart/2005/8/layout/process5"/>
    <dgm:cxn modelId="{DCDB1DAD-D1E9-44C0-A79A-BDBBEC9CC8A8}" type="presParOf" srcId="{C4AFB626-8894-4FEB-A301-79873750D84F}" destId="{26C1702C-0267-4CCE-87EF-A083C5D7D5F0}" srcOrd="9" destOrd="0" presId="urn:microsoft.com/office/officeart/2005/8/layout/process5"/>
    <dgm:cxn modelId="{5BCB219E-1483-4610-A80D-81827495125A}" type="presParOf" srcId="{26C1702C-0267-4CCE-87EF-A083C5D7D5F0}" destId="{9FE1CA37-842D-4313-94AD-2CF547AD245A}" srcOrd="0" destOrd="0" presId="urn:microsoft.com/office/officeart/2005/8/layout/process5"/>
    <dgm:cxn modelId="{4D234CED-B35A-4113-BA60-9AEBB735DD60}" type="presParOf" srcId="{C4AFB626-8894-4FEB-A301-79873750D84F}" destId="{985DDEBD-10B2-4678-8604-EEEF20A8568F}" srcOrd="10" destOrd="0" presId="urn:microsoft.com/office/officeart/2005/8/layout/process5"/>
    <dgm:cxn modelId="{2756770D-F132-4861-BEEB-117206663297}" type="presParOf" srcId="{C4AFB626-8894-4FEB-A301-79873750D84F}" destId="{DDB64127-76AC-4552-B0EA-653DC00CF35B}" srcOrd="11" destOrd="0" presId="urn:microsoft.com/office/officeart/2005/8/layout/process5"/>
    <dgm:cxn modelId="{12A84047-7EB8-48E9-9770-DDA3B2EED4AD}" type="presParOf" srcId="{DDB64127-76AC-4552-B0EA-653DC00CF35B}" destId="{230056A2-76A4-4121-BD98-80D795BA870A}" srcOrd="0" destOrd="0" presId="urn:microsoft.com/office/officeart/2005/8/layout/process5"/>
    <dgm:cxn modelId="{26D933D3-7B01-496B-B13C-87C15624B44D}" type="presParOf" srcId="{C4AFB626-8894-4FEB-A301-79873750D84F}" destId="{38095E21-B352-4238-B1AA-DBF85779D0B5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ACBD2C-35C7-4180-ADFE-E8F44405AE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A332FF2-BB97-404E-A944-38F3A7F143BA}">
      <dgm:prSet/>
      <dgm:spPr/>
      <dgm:t>
        <a:bodyPr/>
        <a:lstStyle/>
        <a:p>
          <a:r>
            <a:rPr lang="en-AU" dirty="0"/>
            <a:t>Thank you all for coming to watch our presentation. </a:t>
          </a:r>
          <a:endParaRPr lang="en-US" dirty="0"/>
        </a:p>
      </dgm:t>
    </dgm:pt>
    <dgm:pt modelId="{856D4588-5AF8-4A91-AF58-C0CA232F517D}" type="parTrans" cxnId="{AB3F0E12-6FB6-4690-877A-2367F750E9BB}">
      <dgm:prSet/>
      <dgm:spPr/>
      <dgm:t>
        <a:bodyPr/>
        <a:lstStyle/>
        <a:p>
          <a:endParaRPr lang="en-US"/>
        </a:p>
      </dgm:t>
    </dgm:pt>
    <dgm:pt modelId="{FEDD1859-E8CB-4978-BC5F-31FB613D666F}" type="sibTrans" cxnId="{AB3F0E12-6FB6-4690-877A-2367F750E9BB}">
      <dgm:prSet/>
      <dgm:spPr/>
      <dgm:t>
        <a:bodyPr/>
        <a:lstStyle/>
        <a:p>
          <a:endParaRPr lang="en-US"/>
        </a:p>
      </dgm:t>
    </dgm:pt>
    <dgm:pt modelId="{EBDBC9EA-B07D-4505-8E5E-68233E369317}">
      <dgm:prSet/>
      <dgm:spPr/>
      <dgm:t>
        <a:bodyPr/>
        <a:lstStyle/>
        <a:p>
          <a:r>
            <a:rPr lang="en-AU" dirty="0"/>
            <a:t>Special thanks to Jonathan </a:t>
          </a:r>
          <a:r>
            <a:rPr lang="en-AU" dirty="0" err="1"/>
            <a:t>Weightman</a:t>
          </a:r>
          <a:r>
            <a:rPr lang="en-AU" dirty="0"/>
            <a:t> for doing a brilliant job in supervising us throughout this semester. </a:t>
          </a:r>
          <a:endParaRPr lang="en-US" dirty="0"/>
        </a:p>
      </dgm:t>
    </dgm:pt>
    <dgm:pt modelId="{30B2FA5D-A1D3-4CCB-BD34-6D4403EC77F3}" type="parTrans" cxnId="{95B568FA-FB22-4332-8C9C-7030F2A708CB}">
      <dgm:prSet/>
      <dgm:spPr/>
      <dgm:t>
        <a:bodyPr/>
        <a:lstStyle/>
        <a:p>
          <a:endParaRPr lang="en-US"/>
        </a:p>
      </dgm:t>
    </dgm:pt>
    <dgm:pt modelId="{E9E96EBF-48F2-4D1E-9FB1-6F6DC7473826}" type="sibTrans" cxnId="{95B568FA-FB22-4332-8C9C-7030F2A708CB}">
      <dgm:prSet/>
      <dgm:spPr/>
      <dgm:t>
        <a:bodyPr/>
        <a:lstStyle/>
        <a:p>
          <a:endParaRPr lang="en-US"/>
        </a:p>
      </dgm:t>
    </dgm:pt>
    <dgm:pt modelId="{41FBBAC7-89DA-4794-94E6-4E87E5928AE3}" type="pres">
      <dgm:prSet presAssocID="{62ACBD2C-35C7-4180-ADFE-E8F44405AEB6}" presName="root" presStyleCnt="0">
        <dgm:presLayoutVars>
          <dgm:dir/>
          <dgm:resizeHandles val="exact"/>
        </dgm:presLayoutVars>
      </dgm:prSet>
      <dgm:spPr/>
    </dgm:pt>
    <dgm:pt modelId="{92615C24-C04E-4FE9-AC9C-4E6B520E9AFE}" type="pres">
      <dgm:prSet presAssocID="{62ACBD2C-35C7-4180-ADFE-E8F44405AEB6}" presName="container" presStyleCnt="0">
        <dgm:presLayoutVars>
          <dgm:dir/>
          <dgm:resizeHandles val="exact"/>
        </dgm:presLayoutVars>
      </dgm:prSet>
      <dgm:spPr/>
    </dgm:pt>
    <dgm:pt modelId="{7F5F1700-3FBD-419F-BC46-D181D3F74A54}" type="pres">
      <dgm:prSet presAssocID="{7A332FF2-BB97-404E-A944-38F3A7F143BA}" presName="compNode" presStyleCnt="0"/>
      <dgm:spPr/>
    </dgm:pt>
    <dgm:pt modelId="{F21D6A5F-8A4A-4AE5-9EE5-C0C9E19F5BFA}" type="pres">
      <dgm:prSet presAssocID="{7A332FF2-BB97-404E-A944-38F3A7F143BA}" presName="iconBgRect" presStyleLbl="bgShp" presStyleIdx="0" presStyleCnt="2"/>
      <dgm:spPr/>
    </dgm:pt>
    <dgm:pt modelId="{74C88225-1781-4EDB-97C1-EF8E8B1C07FC}" type="pres">
      <dgm:prSet presAssocID="{7A332FF2-BB97-404E-A944-38F3A7F143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C916BCD6-AAE5-4E32-AE4B-0902D7CE4E5E}" type="pres">
      <dgm:prSet presAssocID="{7A332FF2-BB97-404E-A944-38F3A7F143BA}" presName="spaceRect" presStyleCnt="0"/>
      <dgm:spPr/>
    </dgm:pt>
    <dgm:pt modelId="{19A5439A-97D1-42E7-BE90-5A8B417D5008}" type="pres">
      <dgm:prSet presAssocID="{7A332FF2-BB97-404E-A944-38F3A7F143BA}" presName="textRect" presStyleLbl="revTx" presStyleIdx="0" presStyleCnt="2">
        <dgm:presLayoutVars>
          <dgm:chMax val="1"/>
          <dgm:chPref val="1"/>
        </dgm:presLayoutVars>
      </dgm:prSet>
      <dgm:spPr/>
    </dgm:pt>
    <dgm:pt modelId="{12E3AD99-1BF7-46C1-A0E3-162FD8680A60}" type="pres">
      <dgm:prSet presAssocID="{FEDD1859-E8CB-4978-BC5F-31FB613D666F}" presName="sibTrans" presStyleLbl="sibTrans2D1" presStyleIdx="0" presStyleCnt="0"/>
      <dgm:spPr/>
    </dgm:pt>
    <dgm:pt modelId="{1E079741-6C3D-429C-AE2D-FAC0D21861AF}" type="pres">
      <dgm:prSet presAssocID="{EBDBC9EA-B07D-4505-8E5E-68233E369317}" presName="compNode" presStyleCnt="0"/>
      <dgm:spPr/>
    </dgm:pt>
    <dgm:pt modelId="{169A2516-3ACB-4668-9448-6828A7312121}" type="pres">
      <dgm:prSet presAssocID="{EBDBC9EA-B07D-4505-8E5E-68233E369317}" presName="iconBgRect" presStyleLbl="bgShp" presStyleIdx="1" presStyleCnt="2"/>
      <dgm:spPr/>
    </dgm:pt>
    <dgm:pt modelId="{02BF0FE2-6DCE-4067-9805-BAB39A46C435}" type="pres">
      <dgm:prSet presAssocID="{EBDBC9EA-B07D-4505-8E5E-68233E3693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43DC778-4387-4A2C-824E-EFDBC64503BC}" type="pres">
      <dgm:prSet presAssocID="{EBDBC9EA-B07D-4505-8E5E-68233E369317}" presName="spaceRect" presStyleCnt="0"/>
      <dgm:spPr/>
    </dgm:pt>
    <dgm:pt modelId="{E23EC402-4953-4A91-8CD7-EEDEF5AA3BAF}" type="pres">
      <dgm:prSet presAssocID="{EBDBC9EA-B07D-4505-8E5E-68233E3693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3F0E12-6FB6-4690-877A-2367F750E9BB}" srcId="{62ACBD2C-35C7-4180-ADFE-E8F44405AEB6}" destId="{7A332FF2-BB97-404E-A944-38F3A7F143BA}" srcOrd="0" destOrd="0" parTransId="{856D4588-5AF8-4A91-AF58-C0CA232F517D}" sibTransId="{FEDD1859-E8CB-4978-BC5F-31FB613D666F}"/>
    <dgm:cxn modelId="{2254152D-E9E4-450F-84CA-08EB1A06F359}" type="presOf" srcId="{62ACBD2C-35C7-4180-ADFE-E8F44405AEB6}" destId="{41FBBAC7-89DA-4794-94E6-4E87E5928AE3}" srcOrd="0" destOrd="0" presId="urn:microsoft.com/office/officeart/2018/2/layout/IconCircleList"/>
    <dgm:cxn modelId="{4FDC6A31-8300-4A66-B80C-4FAAA528D4CB}" type="presOf" srcId="{FEDD1859-E8CB-4978-BC5F-31FB613D666F}" destId="{12E3AD99-1BF7-46C1-A0E3-162FD8680A60}" srcOrd="0" destOrd="0" presId="urn:microsoft.com/office/officeart/2018/2/layout/IconCircleList"/>
    <dgm:cxn modelId="{833EC635-6BC3-413E-8C99-B986A71627B4}" type="presOf" srcId="{7A332FF2-BB97-404E-A944-38F3A7F143BA}" destId="{19A5439A-97D1-42E7-BE90-5A8B417D5008}" srcOrd="0" destOrd="0" presId="urn:microsoft.com/office/officeart/2018/2/layout/IconCircleList"/>
    <dgm:cxn modelId="{6ACDEDE1-57F8-438B-AFFD-010B58A879C2}" type="presOf" srcId="{EBDBC9EA-B07D-4505-8E5E-68233E369317}" destId="{E23EC402-4953-4A91-8CD7-EEDEF5AA3BAF}" srcOrd="0" destOrd="0" presId="urn:microsoft.com/office/officeart/2018/2/layout/IconCircleList"/>
    <dgm:cxn modelId="{95B568FA-FB22-4332-8C9C-7030F2A708CB}" srcId="{62ACBD2C-35C7-4180-ADFE-E8F44405AEB6}" destId="{EBDBC9EA-B07D-4505-8E5E-68233E369317}" srcOrd="1" destOrd="0" parTransId="{30B2FA5D-A1D3-4CCB-BD34-6D4403EC77F3}" sibTransId="{E9E96EBF-48F2-4D1E-9FB1-6F6DC7473826}"/>
    <dgm:cxn modelId="{484D4153-1B2C-484E-B16F-DEE2377AACAE}" type="presParOf" srcId="{41FBBAC7-89DA-4794-94E6-4E87E5928AE3}" destId="{92615C24-C04E-4FE9-AC9C-4E6B520E9AFE}" srcOrd="0" destOrd="0" presId="urn:microsoft.com/office/officeart/2018/2/layout/IconCircleList"/>
    <dgm:cxn modelId="{A12DA54A-8E45-4F41-BB8D-BDA0DC8825EE}" type="presParOf" srcId="{92615C24-C04E-4FE9-AC9C-4E6B520E9AFE}" destId="{7F5F1700-3FBD-419F-BC46-D181D3F74A54}" srcOrd="0" destOrd="0" presId="urn:microsoft.com/office/officeart/2018/2/layout/IconCircleList"/>
    <dgm:cxn modelId="{8A731E89-CA74-411A-9692-475498C8F57C}" type="presParOf" srcId="{7F5F1700-3FBD-419F-BC46-D181D3F74A54}" destId="{F21D6A5F-8A4A-4AE5-9EE5-C0C9E19F5BFA}" srcOrd="0" destOrd="0" presId="urn:microsoft.com/office/officeart/2018/2/layout/IconCircleList"/>
    <dgm:cxn modelId="{DB39791F-8AD6-401E-9A24-C0A292137E9B}" type="presParOf" srcId="{7F5F1700-3FBD-419F-BC46-D181D3F74A54}" destId="{74C88225-1781-4EDB-97C1-EF8E8B1C07FC}" srcOrd="1" destOrd="0" presId="urn:microsoft.com/office/officeart/2018/2/layout/IconCircleList"/>
    <dgm:cxn modelId="{F3B19112-031F-493D-A545-A21CE82FE4AD}" type="presParOf" srcId="{7F5F1700-3FBD-419F-BC46-D181D3F74A54}" destId="{C916BCD6-AAE5-4E32-AE4B-0902D7CE4E5E}" srcOrd="2" destOrd="0" presId="urn:microsoft.com/office/officeart/2018/2/layout/IconCircleList"/>
    <dgm:cxn modelId="{90AACE05-B742-488E-8D9D-0EBBFAA3FA59}" type="presParOf" srcId="{7F5F1700-3FBD-419F-BC46-D181D3F74A54}" destId="{19A5439A-97D1-42E7-BE90-5A8B417D5008}" srcOrd="3" destOrd="0" presId="urn:microsoft.com/office/officeart/2018/2/layout/IconCircleList"/>
    <dgm:cxn modelId="{7C870291-EC42-4D47-AE91-6532765AC06A}" type="presParOf" srcId="{92615C24-C04E-4FE9-AC9C-4E6B520E9AFE}" destId="{12E3AD99-1BF7-46C1-A0E3-162FD8680A60}" srcOrd="1" destOrd="0" presId="urn:microsoft.com/office/officeart/2018/2/layout/IconCircleList"/>
    <dgm:cxn modelId="{BD34FA01-B012-4BA1-922A-283A73DC11E6}" type="presParOf" srcId="{92615C24-C04E-4FE9-AC9C-4E6B520E9AFE}" destId="{1E079741-6C3D-429C-AE2D-FAC0D21861AF}" srcOrd="2" destOrd="0" presId="urn:microsoft.com/office/officeart/2018/2/layout/IconCircleList"/>
    <dgm:cxn modelId="{FD20283F-C1B9-4E87-99AE-C817B7A2E630}" type="presParOf" srcId="{1E079741-6C3D-429C-AE2D-FAC0D21861AF}" destId="{169A2516-3ACB-4668-9448-6828A7312121}" srcOrd="0" destOrd="0" presId="urn:microsoft.com/office/officeart/2018/2/layout/IconCircleList"/>
    <dgm:cxn modelId="{751A972D-6254-43F5-BA68-9A8C150BF647}" type="presParOf" srcId="{1E079741-6C3D-429C-AE2D-FAC0D21861AF}" destId="{02BF0FE2-6DCE-4067-9805-BAB39A46C435}" srcOrd="1" destOrd="0" presId="urn:microsoft.com/office/officeart/2018/2/layout/IconCircleList"/>
    <dgm:cxn modelId="{A1B091A6-1ADC-4ECE-A44C-72AC4D719907}" type="presParOf" srcId="{1E079741-6C3D-429C-AE2D-FAC0D21861AF}" destId="{F43DC778-4387-4A2C-824E-EFDBC64503BC}" srcOrd="2" destOrd="0" presId="urn:microsoft.com/office/officeart/2018/2/layout/IconCircleList"/>
    <dgm:cxn modelId="{6B098B41-E6BF-4FDE-BD3B-AF08853321C3}" type="presParOf" srcId="{1E079741-6C3D-429C-AE2D-FAC0D21861AF}" destId="{E23EC402-4953-4A91-8CD7-EEDEF5AA3BA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8E1B-B002-4BAA-B8E0-1783990A9B84}">
      <dsp:nvSpPr>
        <dsp:cNvPr id="0" name=""/>
        <dsp:cNvSpPr/>
      </dsp:nvSpPr>
      <dsp:spPr>
        <a:xfrm>
          <a:off x="-555381" y="8064"/>
          <a:ext cx="8056632" cy="1448913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BF78D-7070-4C52-BAFA-937F6F0BA1D6}">
      <dsp:nvSpPr>
        <dsp:cNvPr id="0" name=""/>
        <dsp:cNvSpPr/>
      </dsp:nvSpPr>
      <dsp:spPr>
        <a:xfrm>
          <a:off x="-117085" y="334069"/>
          <a:ext cx="796902" cy="796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3A3F1-6FC7-415F-9BF9-024717C23290}">
      <dsp:nvSpPr>
        <dsp:cNvPr id="0" name=""/>
        <dsp:cNvSpPr/>
      </dsp:nvSpPr>
      <dsp:spPr>
        <a:xfrm>
          <a:off x="1118113" y="8064"/>
          <a:ext cx="3625484" cy="144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43" tIns="153343" rIns="153343" bIns="15334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ARC</a:t>
          </a:r>
          <a:r>
            <a:rPr lang="en-US" sz="2400" kern="1200" dirty="0"/>
            <a:t> Project</a:t>
          </a:r>
        </a:p>
      </dsp:txBody>
      <dsp:txXfrm>
        <a:off x="1118113" y="8064"/>
        <a:ext cx="3625484" cy="1448913"/>
      </dsp:txXfrm>
    </dsp:sp>
    <dsp:sp modelId="{3E24B427-DB1E-4856-B45E-90CD61F8EE47}">
      <dsp:nvSpPr>
        <dsp:cNvPr id="0" name=""/>
        <dsp:cNvSpPr/>
      </dsp:nvSpPr>
      <dsp:spPr>
        <a:xfrm>
          <a:off x="3074305" y="0"/>
          <a:ext cx="4982452" cy="144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43" tIns="153343" rIns="153343" bIns="1533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Collection of words from different foreign dictionaries of foreign languages.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Research task is based on finding connection between indigenous communication.</a:t>
          </a:r>
        </a:p>
      </dsp:txBody>
      <dsp:txXfrm>
        <a:off x="3074305" y="0"/>
        <a:ext cx="4982452" cy="1448913"/>
      </dsp:txXfrm>
    </dsp:sp>
    <dsp:sp modelId="{04792187-EA92-4E10-A87F-F24422D9D18D}">
      <dsp:nvSpPr>
        <dsp:cNvPr id="0" name=""/>
        <dsp:cNvSpPr/>
      </dsp:nvSpPr>
      <dsp:spPr>
        <a:xfrm>
          <a:off x="-555381" y="1819205"/>
          <a:ext cx="8056632" cy="1448913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A1AB2-E977-4077-AF5C-EFED6F69A1A0}">
      <dsp:nvSpPr>
        <dsp:cNvPr id="0" name=""/>
        <dsp:cNvSpPr/>
      </dsp:nvSpPr>
      <dsp:spPr>
        <a:xfrm>
          <a:off x="-117085" y="2145210"/>
          <a:ext cx="796902" cy="7969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8EC7-B3D4-404C-8F9E-06EB5D123630}">
      <dsp:nvSpPr>
        <dsp:cNvPr id="0" name=""/>
        <dsp:cNvSpPr/>
      </dsp:nvSpPr>
      <dsp:spPr>
        <a:xfrm>
          <a:off x="1118113" y="1819205"/>
          <a:ext cx="6379864" cy="144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43" tIns="153343" rIns="153343" bIns="15334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Requires technology format of a digital spreadsheet to make this task realistic and provide the ability to cross reference.</a:t>
          </a:r>
        </a:p>
      </dsp:txBody>
      <dsp:txXfrm>
        <a:off x="1118113" y="1819205"/>
        <a:ext cx="6379864" cy="1448913"/>
      </dsp:txXfrm>
    </dsp:sp>
    <dsp:sp modelId="{456BD138-B60C-457E-B8FA-16BFE422A7F2}">
      <dsp:nvSpPr>
        <dsp:cNvPr id="0" name=""/>
        <dsp:cNvSpPr/>
      </dsp:nvSpPr>
      <dsp:spPr>
        <a:xfrm>
          <a:off x="-555381" y="3630346"/>
          <a:ext cx="8056632" cy="1448913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347D4-8425-4D57-990A-F7625A7F87B5}">
      <dsp:nvSpPr>
        <dsp:cNvPr id="0" name=""/>
        <dsp:cNvSpPr/>
      </dsp:nvSpPr>
      <dsp:spPr>
        <a:xfrm>
          <a:off x="-117085" y="3956352"/>
          <a:ext cx="796902" cy="7969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675D7-9C0D-42DF-BC1C-A8343D90CF22}">
      <dsp:nvSpPr>
        <dsp:cNvPr id="0" name=""/>
        <dsp:cNvSpPr/>
      </dsp:nvSpPr>
      <dsp:spPr>
        <a:xfrm>
          <a:off x="1118113" y="3630346"/>
          <a:ext cx="6379864" cy="144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43" tIns="153343" rIns="153343" bIns="15334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Dictionaries must be manually converted and input into a spreadsheet, a tedious task taking up lots of useful time.</a:t>
          </a:r>
        </a:p>
      </dsp:txBody>
      <dsp:txXfrm>
        <a:off x="1118113" y="3630346"/>
        <a:ext cx="6379864" cy="1448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3ACBF-7BDA-4CAD-99FF-2BE6AF0350B2}">
      <dsp:nvSpPr>
        <dsp:cNvPr id="0" name=""/>
        <dsp:cNvSpPr/>
      </dsp:nvSpPr>
      <dsp:spPr>
        <a:xfrm>
          <a:off x="170996" y="14394"/>
          <a:ext cx="1314579" cy="1314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8C75D-CF1D-4591-B912-37A87E578B18}">
      <dsp:nvSpPr>
        <dsp:cNvPr id="0" name=""/>
        <dsp:cNvSpPr/>
      </dsp:nvSpPr>
      <dsp:spPr>
        <a:xfrm>
          <a:off x="447058" y="290456"/>
          <a:ext cx="762455" cy="762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BAB6C-2678-41BB-AAAB-79AFD10FD17D}">
      <dsp:nvSpPr>
        <dsp:cNvPr id="0" name=""/>
        <dsp:cNvSpPr/>
      </dsp:nvSpPr>
      <dsp:spPr>
        <a:xfrm>
          <a:off x="1767271" y="14394"/>
          <a:ext cx="3098650" cy="131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 allows for easy access to many packages to enhance development features/difficulty</a:t>
          </a:r>
        </a:p>
      </dsp:txBody>
      <dsp:txXfrm>
        <a:off x="1767271" y="14394"/>
        <a:ext cx="3098650" cy="1314579"/>
      </dsp:txXfrm>
    </dsp:sp>
    <dsp:sp modelId="{FC8210DF-1727-48D3-99F0-9AFEBAF5B69F}">
      <dsp:nvSpPr>
        <dsp:cNvPr id="0" name=""/>
        <dsp:cNvSpPr/>
      </dsp:nvSpPr>
      <dsp:spPr>
        <a:xfrm>
          <a:off x="5405838" y="14394"/>
          <a:ext cx="1314579" cy="1314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99BF-1FC8-4C55-80D7-24C438C9447E}">
      <dsp:nvSpPr>
        <dsp:cNvPr id="0" name=""/>
        <dsp:cNvSpPr/>
      </dsp:nvSpPr>
      <dsp:spPr>
        <a:xfrm>
          <a:off x="5681899" y="290456"/>
          <a:ext cx="762455" cy="762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65BA-542B-497F-BB02-9671751B2DC4}">
      <dsp:nvSpPr>
        <dsp:cNvPr id="0" name=""/>
        <dsp:cNvSpPr/>
      </dsp:nvSpPr>
      <dsp:spPr>
        <a:xfrm>
          <a:off x="7002112" y="14394"/>
          <a:ext cx="3098650" cy="131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Accessible on any platform which accommodates for multiple team members and devices</a:t>
          </a:r>
        </a:p>
      </dsp:txBody>
      <dsp:txXfrm>
        <a:off x="7002112" y="14394"/>
        <a:ext cx="3098650" cy="1314579"/>
      </dsp:txXfrm>
    </dsp:sp>
    <dsp:sp modelId="{40B8F436-08E9-43EB-BD5E-3BEB718D67FF}">
      <dsp:nvSpPr>
        <dsp:cNvPr id="0" name=""/>
        <dsp:cNvSpPr/>
      </dsp:nvSpPr>
      <dsp:spPr>
        <a:xfrm>
          <a:off x="170996" y="1873372"/>
          <a:ext cx="1314579" cy="1314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259D8-CE3C-41D2-A915-853DC796A23F}">
      <dsp:nvSpPr>
        <dsp:cNvPr id="0" name=""/>
        <dsp:cNvSpPr/>
      </dsp:nvSpPr>
      <dsp:spPr>
        <a:xfrm>
          <a:off x="447058" y="2149434"/>
          <a:ext cx="762455" cy="7624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47A43-4A92-4C01-8D53-98AFA1B0AF30}">
      <dsp:nvSpPr>
        <dsp:cNvPr id="0" name=""/>
        <dsp:cNvSpPr/>
      </dsp:nvSpPr>
      <dsp:spPr>
        <a:xfrm>
          <a:off x="1767271" y="1873372"/>
          <a:ext cx="3098650" cy="131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Less moving parts (no server) which is less liability and things to create/maintain</a:t>
          </a:r>
        </a:p>
      </dsp:txBody>
      <dsp:txXfrm>
        <a:off x="1767271" y="1873372"/>
        <a:ext cx="3098650" cy="1314579"/>
      </dsp:txXfrm>
    </dsp:sp>
    <dsp:sp modelId="{4CDC9009-A3D4-4988-8395-C666663536D6}">
      <dsp:nvSpPr>
        <dsp:cNvPr id="0" name=""/>
        <dsp:cNvSpPr/>
      </dsp:nvSpPr>
      <dsp:spPr>
        <a:xfrm>
          <a:off x="5405838" y="1873372"/>
          <a:ext cx="1314579" cy="1314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B6976-050A-4920-A2C8-7BD520E1DDDE}">
      <dsp:nvSpPr>
        <dsp:cNvPr id="0" name=""/>
        <dsp:cNvSpPr/>
      </dsp:nvSpPr>
      <dsp:spPr>
        <a:xfrm>
          <a:off x="5681899" y="2149434"/>
          <a:ext cx="762455" cy="7624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43266-7241-477E-B298-053D06251E18}">
      <dsp:nvSpPr>
        <dsp:cNvPr id="0" name=""/>
        <dsp:cNvSpPr/>
      </dsp:nvSpPr>
      <dsp:spPr>
        <a:xfrm>
          <a:off x="7002112" y="1873372"/>
          <a:ext cx="3098650" cy="131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Inviting development environment should it be worked on after project completion</a:t>
          </a:r>
        </a:p>
      </dsp:txBody>
      <dsp:txXfrm>
        <a:off x="7002112" y="1873372"/>
        <a:ext cx="3098650" cy="1314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633D3-B051-4A07-BCC5-4BF2AB38F90B}">
      <dsp:nvSpPr>
        <dsp:cNvPr id="0" name=""/>
        <dsp:cNvSpPr/>
      </dsp:nvSpPr>
      <dsp:spPr>
        <a:xfrm>
          <a:off x="6429" y="62468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rbel" panose="020B0503020204020204"/>
            </a:rPr>
            <a:t>Attach</a:t>
          </a:r>
          <a:r>
            <a:rPr lang="en-US" sz="2700" b="0" i="0" u="none" strike="noStrike" kern="1200" cap="none" baseline="0" noProof="0" dirty="0">
              <a:latin typeface="Corbel"/>
            </a:rPr>
            <a:t> PDF file</a:t>
          </a:r>
          <a:endParaRPr lang="en-US" sz="2700" kern="1200" dirty="0"/>
        </a:p>
      </dsp:txBody>
      <dsp:txXfrm>
        <a:off x="40199" y="96238"/>
        <a:ext cx="1854128" cy="1085461"/>
      </dsp:txXfrm>
    </dsp:sp>
    <dsp:sp modelId="{E06E1794-5099-4B71-B759-AECBC24C4D48}">
      <dsp:nvSpPr>
        <dsp:cNvPr id="0" name=""/>
        <dsp:cNvSpPr/>
      </dsp:nvSpPr>
      <dsp:spPr>
        <a:xfrm>
          <a:off x="2097204" y="400681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097204" y="495996"/>
        <a:ext cx="285175" cy="285943"/>
      </dsp:txXfrm>
    </dsp:sp>
    <dsp:sp modelId="{753B90BE-53D0-48B0-9FBF-41DFCEBC50EC}">
      <dsp:nvSpPr>
        <dsp:cNvPr id="0" name=""/>
        <dsp:cNvSpPr/>
      </dsp:nvSpPr>
      <dsp:spPr>
        <a:xfrm>
          <a:off x="2696765" y="62468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rbel" panose="020B0503020204020204"/>
            </a:rPr>
            <a:t>Add user input</a:t>
          </a:r>
          <a:endParaRPr lang="en-US" sz="2700" kern="1200" dirty="0"/>
        </a:p>
      </dsp:txBody>
      <dsp:txXfrm>
        <a:off x="2730535" y="96238"/>
        <a:ext cx="1854128" cy="1085461"/>
      </dsp:txXfrm>
    </dsp:sp>
    <dsp:sp modelId="{8B074F99-906B-42D9-BAB3-743227304AD5}">
      <dsp:nvSpPr>
        <dsp:cNvPr id="0" name=""/>
        <dsp:cNvSpPr/>
      </dsp:nvSpPr>
      <dsp:spPr>
        <a:xfrm>
          <a:off x="4787541" y="400681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787541" y="495996"/>
        <a:ext cx="285175" cy="285943"/>
      </dsp:txXfrm>
    </dsp:sp>
    <dsp:sp modelId="{A706B4ED-F9B3-450C-99BB-1146DFE5228C}">
      <dsp:nvSpPr>
        <dsp:cNvPr id="0" name=""/>
        <dsp:cNvSpPr/>
      </dsp:nvSpPr>
      <dsp:spPr>
        <a:xfrm>
          <a:off x="5387101" y="62468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rbel" panose="020B0503020204020204"/>
            </a:rPr>
            <a:t>Extract text</a:t>
          </a:r>
          <a:endParaRPr lang="en-US" sz="2700" kern="1200" dirty="0"/>
        </a:p>
      </dsp:txBody>
      <dsp:txXfrm>
        <a:off x="5420871" y="96238"/>
        <a:ext cx="1854128" cy="1085461"/>
      </dsp:txXfrm>
    </dsp:sp>
    <dsp:sp modelId="{8E587155-41F1-42B2-A7B4-FF9161521D7F}">
      <dsp:nvSpPr>
        <dsp:cNvPr id="0" name=""/>
        <dsp:cNvSpPr/>
      </dsp:nvSpPr>
      <dsp:spPr>
        <a:xfrm rot="5400000">
          <a:off x="6144239" y="1349986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204964" y="1384576"/>
        <a:ext cx="285943" cy="285175"/>
      </dsp:txXfrm>
    </dsp:sp>
    <dsp:sp modelId="{2A185B39-7A2E-43CA-89B2-624838CF07B2}">
      <dsp:nvSpPr>
        <dsp:cNvPr id="0" name=""/>
        <dsp:cNvSpPr/>
      </dsp:nvSpPr>
      <dsp:spPr>
        <a:xfrm>
          <a:off x="5387101" y="1984136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accent6"/>
              </a:solidFill>
              <a:latin typeface="Corbel" panose="020B0503020204020204"/>
            </a:rPr>
            <a:t>Identify keywords</a:t>
          </a:r>
          <a:endParaRPr lang="en-US" sz="2700" kern="1200" dirty="0">
            <a:solidFill>
              <a:schemeClr val="accent6"/>
            </a:solidFill>
          </a:endParaRPr>
        </a:p>
      </dsp:txBody>
      <dsp:txXfrm>
        <a:off x="5420871" y="2017906"/>
        <a:ext cx="1854128" cy="1085461"/>
      </dsp:txXfrm>
    </dsp:sp>
    <dsp:sp modelId="{EEF9C344-BF25-41BE-9675-B99F79E8EBF6}">
      <dsp:nvSpPr>
        <dsp:cNvPr id="0" name=""/>
        <dsp:cNvSpPr/>
      </dsp:nvSpPr>
      <dsp:spPr>
        <a:xfrm rot="10800000">
          <a:off x="4810601" y="2322350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932819" y="2417665"/>
        <a:ext cx="285175" cy="285943"/>
      </dsp:txXfrm>
    </dsp:sp>
    <dsp:sp modelId="{D3916D4C-AA50-41E7-846E-18E0B1AB02A9}">
      <dsp:nvSpPr>
        <dsp:cNvPr id="0" name=""/>
        <dsp:cNvSpPr/>
      </dsp:nvSpPr>
      <dsp:spPr>
        <a:xfrm>
          <a:off x="2696765" y="1984136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rbel" panose="020B0503020204020204"/>
            </a:rPr>
            <a:t>Identify related text</a:t>
          </a:r>
        </a:p>
      </dsp:txBody>
      <dsp:txXfrm>
        <a:off x="2730535" y="2017906"/>
        <a:ext cx="1854128" cy="1085461"/>
      </dsp:txXfrm>
    </dsp:sp>
    <dsp:sp modelId="{26C1702C-0267-4CCE-87EF-A083C5D7D5F0}">
      <dsp:nvSpPr>
        <dsp:cNvPr id="0" name=""/>
        <dsp:cNvSpPr/>
      </dsp:nvSpPr>
      <dsp:spPr>
        <a:xfrm rot="10800000">
          <a:off x="2120265" y="2322350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242483" y="2417665"/>
        <a:ext cx="285175" cy="285943"/>
      </dsp:txXfrm>
    </dsp:sp>
    <dsp:sp modelId="{985DDEBD-10B2-4678-8604-EEEF20A8568F}">
      <dsp:nvSpPr>
        <dsp:cNvPr id="0" name=""/>
        <dsp:cNvSpPr/>
      </dsp:nvSpPr>
      <dsp:spPr>
        <a:xfrm>
          <a:off x="6429" y="1984136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rbel" panose="020B0503020204020204"/>
            </a:rPr>
            <a:t>Fill table</a:t>
          </a:r>
          <a:endParaRPr lang="en-US" sz="2700" kern="1200" dirty="0"/>
        </a:p>
      </dsp:txBody>
      <dsp:txXfrm>
        <a:off x="40199" y="2017906"/>
        <a:ext cx="1854128" cy="1085461"/>
      </dsp:txXfrm>
    </dsp:sp>
    <dsp:sp modelId="{DDB64127-76AC-4552-B0EA-653DC00CF35B}">
      <dsp:nvSpPr>
        <dsp:cNvPr id="0" name=""/>
        <dsp:cNvSpPr/>
      </dsp:nvSpPr>
      <dsp:spPr>
        <a:xfrm rot="5400000">
          <a:off x="763566" y="3271654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824291" y="3306244"/>
        <a:ext cx="285943" cy="285175"/>
      </dsp:txXfrm>
    </dsp:sp>
    <dsp:sp modelId="{38095E21-B352-4238-B1AA-DBF85779D0B5}">
      <dsp:nvSpPr>
        <dsp:cNvPr id="0" name=""/>
        <dsp:cNvSpPr/>
      </dsp:nvSpPr>
      <dsp:spPr>
        <a:xfrm>
          <a:off x="6429" y="3905805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rbel" panose="020B0503020204020204"/>
            </a:rPr>
            <a:t>Display results</a:t>
          </a:r>
        </a:p>
      </dsp:txBody>
      <dsp:txXfrm>
        <a:off x="40199" y="3939575"/>
        <a:ext cx="1854128" cy="10854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D6A5F-8A4A-4AE5-9EE5-C0C9E19F5BFA}">
      <dsp:nvSpPr>
        <dsp:cNvPr id="0" name=""/>
        <dsp:cNvSpPr/>
      </dsp:nvSpPr>
      <dsp:spPr>
        <a:xfrm>
          <a:off x="439065" y="979372"/>
          <a:ext cx="1243601" cy="12436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88225-1781-4EDB-97C1-EF8E8B1C07FC}">
      <dsp:nvSpPr>
        <dsp:cNvPr id="0" name=""/>
        <dsp:cNvSpPr/>
      </dsp:nvSpPr>
      <dsp:spPr>
        <a:xfrm>
          <a:off x="700221" y="1240528"/>
          <a:ext cx="721288" cy="721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5439A-97D1-42E7-BE90-5A8B417D5008}">
      <dsp:nvSpPr>
        <dsp:cNvPr id="0" name=""/>
        <dsp:cNvSpPr/>
      </dsp:nvSpPr>
      <dsp:spPr>
        <a:xfrm>
          <a:off x="1949152" y="979372"/>
          <a:ext cx="2931345" cy="124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Thank you all for coming to watch our presentation. </a:t>
          </a:r>
          <a:endParaRPr lang="en-US" sz="1900" kern="1200" dirty="0"/>
        </a:p>
      </dsp:txBody>
      <dsp:txXfrm>
        <a:off x="1949152" y="979372"/>
        <a:ext cx="2931345" cy="1243601"/>
      </dsp:txXfrm>
    </dsp:sp>
    <dsp:sp modelId="{169A2516-3ACB-4668-9448-6828A7312121}">
      <dsp:nvSpPr>
        <dsp:cNvPr id="0" name=""/>
        <dsp:cNvSpPr/>
      </dsp:nvSpPr>
      <dsp:spPr>
        <a:xfrm>
          <a:off x="5391262" y="979372"/>
          <a:ext cx="1243601" cy="12436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F0FE2-6DCE-4067-9805-BAB39A46C435}">
      <dsp:nvSpPr>
        <dsp:cNvPr id="0" name=""/>
        <dsp:cNvSpPr/>
      </dsp:nvSpPr>
      <dsp:spPr>
        <a:xfrm>
          <a:off x="5652418" y="1240528"/>
          <a:ext cx="721288" cy="721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EC402-4953-4A91-8CD7-EEDEF5AA3BAF}">
      <dsp:nvSpPr>
        <dsp:cNvPr id="0" name=""/>
        <dsp:cNvSpPr/>
      </dsp:nvSpPr>
      <dsp:spPr>
        <a:xfrm>
          <a:off x="6901349" y="979372"/>
          <a:ext cx="2931345" cy="124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Special thanks to Jonathan </a:t>
          </a:r>
          <a:r>
            <a:rPr lang="en-AU" sz="1900" kern="1200" dirty="0" err="1"/>
            <a:t>Weightman</a:t>
          </a:r>
          <a:r>
            <a:rPr lang="en-AU" sz="1900" kern="1200" dirty="0"/>
            <a:t> for doing a brilliant job in supervising us throughout this semester. </a:t>
          </a:r>
          <a:endParaRPr lang="en-US" sz="1900" kern="1200" dirty="0"/>
        </a:p>
      </dsp:txBody>
      <dsp:txXfrm>
        <a:off x="6901349" y="979372"/>
        <a:ext cx="2931345" cy="1243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9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3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2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7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7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8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3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6933B-33E4-C54C-A966-34CF37F38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sz="5900"/>
              <a:t>KS1912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09423-9C6D-FA42-9E17-B4AEECE73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AU" sz="2200"/>
              <a:t>Extraction of structured information from dictionary PDFs</a:t>
            </a:r>
          </a:p>
          <a:p>
            <a:endParaRPr lang="en-US" sz="2200"/>
          </a:p>
        </p:txBody>
      </p:sp>
      <p:pic>
        <p:nvPicPr>
          <p:cNvPr id="6" name="Picture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F77C11B7-BFF8-4C0F-94A0-1C972755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74" y="1705970"/>
            <a:ext cx="3458249" cy="3437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63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CD23-02E2-4BBA-B51B-7ECDC4D2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solution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7F45359-83BC-41D6-87F5-03BA9F5D7F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06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C3C7-6BF5-44BB-A776-7DA40872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Keywords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E3ED68C-8D8E-4B30-AE94-3A457E94B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636" y="1772593"/>
            <a:ext cx="3876675" cy="3143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150B0-D391-44CA-828A-3B3C361EB598}"/>
              </a:ext>
            </a:extLst>
          </p:cNvPr>
          <p:cNvSpPr txBox="1"/>
          <p:nvPr/>
        </p:nvSpPr>
        <p:spPr>
          <a:xfrm>
            <a:off x="3601453" y="1917032"/>
            <a:ext cx="1125622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Keywords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ADD251-C714-499C-8897-9404C0D12C79}"/>
              </a:ext>
            </a:extLst>
          </p:cNvPr>
          <p:cNvCxnSpPr/>
          <p:nvPr/>
        </p:nvCxnSpPr>
        <p:spPr>
          <a:xfrm flipV="1">
            <a:off x="4654550" y="2086477"/>
            <a:ext cx="1061453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D8FB00-638B-4699-B278-6880301CA024}"/>
              </a:ext>
            </a:extLst>
          </p:cNvPr>
          <p:cNvSpPr txBox="1"/>
          <p:nvPr/>
        </p:nvSpPr>
        <p:spPr>
          <a:xfrm>
            <a:off x="3602288" y="2412499"/>
            <a:ext cx="1419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Related words to the keyword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097FC-EBEE-4056-B337-32E989F462CF}"/>
              </a:ext>
            </a:extLst>
          </p:cNvPr>
          <p:cNvCxnSpPr/>
          <p:nvPr/>
        </p:nvCxnSpPr>
        <p:spPr>
          <a:xfrm flipV="1">
            <a:off x="4659563" y="2572753"/>
            <a:ext cx="1261978" cy="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2133A428-7B26-49D4-B76C-885F096E185F}"/>
              </a:ext>
            </a:extLst>
          </p:cNvPr>
          <p:cNvSpPr/>
          <p:nvPr/>
        </p:nvSpPr>
        <p:spPr>
          <a:xfrm>
            <a:off x="5922191" y="2220662"/>
            <a:ext cx="195552" cy="7005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84133A-3A98-4DD8-B648-2C84C5166EC9}"/>
              </a:ext>
            </a:extLst>
          </p:cNvPr>
          <p:cNvCxnSpPr/>
          <p:nvPr/>
        </p:nvCxnSpPr>
        <p:spPr>
          <a:xfrm>
            <a:off x="5752432" y="1601537"/>
            <a:ext cx="18716" cy="35346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6CE4E0-E549-45CA-8ACC-C14A236ACE1A}"/>
              </a:ext>
            </a:extLst>
          </p:cNvPr>
          <p:cNvCxnSpPr/>
          <p:nvPr/>
        </p:nvCxnSpPr>
        <p:spPr>
          <a:xfrm>
            <a:off x="6189411" y="1597361"/>
            <a:ext cx="18717" cy="35212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418FAA-D55E-43EF-A3E7-6A4AEB212D07}"/>
              </a:ext>
            </a:extLst>
          </p:cNvPr>
          <p:cNvSpPr txBox="1"/>
          <p:nvPr/>
        </p:nvSpPr>
        <p:spPr>
          <a:xfrm>
            <a:off x="4655887" y="93946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X-coordinates of keyword and related words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2E9AC-33B1-493D-A0AE-AA121FC5F7C1}"/>
              </a:ext>
            </a:extLst>
          </p:cNvPr>
          <p:cNvSpPr txBox="1"/>
          <p:nvPr/>
        </p:nvSpPr>
        <p:spPr>
          <a:xfrm>
            <a:off x="3555499" y="5507288"/>
            <a:ext cx="18475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Related words' x-coordinate </a:t>
            </a: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6C4C8422-D3E5-42C5-B0C4-833B6D28F0F0}"/>
              </a:ext>
            </a:extLst>
          </p:cNvPr>
          <p:cNvSpPr/>
          <p:nvPr/>
        </p:nvSpPr>
        <p:spPr>
          <a:xfrm>
            <a:off x="5321299" y="5501772"/>
            <a:ext cx="526717" cy="54008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323A41-6C5D-4854-AA99-C093559F14FC}"/>
              </a:ext>
            </a:extLst>
          </p:cNvPr>
          <p:cNvSpPr txBox="1"/>
          <p:nvPr/>
        </p:nvSpPr>
        <p:spPr>
          <a:xfrm>
            <a:off x="5926722" y="5445459"/>
            <a:ext cx="14999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Keyword's x-coordinate</a:t>
            </a: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43AEE5C8-E5B8-4E85-8D5C-4929B00A873D}"/>
              </a:ext>
            </a:extLst>
          </p:cNvPr>
          <p:cNvSpPr/>
          <p:nvPr/>
        </p:nvSpPr>
        <p:spPr>
          <a:xfrm>
            <a:off x="7438523" y="5506786"/>
            <a:ext cx="566822" cy="4866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BE2DF-D39D-4CB7-B1C3-F2E02DAFBDA2}"/>
              </a:ext>
            </a:extLst>
          </p:cNvPr>
          <p:cNvSpPr txBox="1"/>
          <p:nvPr/>
        </p:nvSpPr>
        <p:spPr>
          <a:xfrm>
            <a:off x="8137525" y="5597524"/>
            <a:ext cx="2408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Indentation difference</a:t>
            </a:r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AEF86B78-BD68-44B7-B6F3-FA5933A88629}"/>
              </a:ext>
            </a:extLst>
          </p:cNvPr>
          <p:cNvSpPr/>
          <p:nvPr/>
        </p:nvSpPr>
        <p:spPr>
          <a:xfrm>
            <a:off x="3549149" y="5320464"/>
            <a:ext cx="6849978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3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B019E-6DF4-46A5-8552-0C3EE3F0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sz="360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A5F3-C9D8-4889-9D3D-5AA3F2E9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Finding the most </a:t>
            </a:r>
            <a:r>
              <a:rPr lang="en-US" sz="2000" b="1">
                <a:ea typeface="+mn-lt"/>
                <a:cs typeface="+mn-lt"/>
              </a:rPr>
              <a:t>generic</a:t>
            </a:r>
            <a:r>
              <a:rPr lang="en-US" sz="2000">
                <a:ea typeface="+mn-lt"/>
                <a:cs typeface="+mn-lt"/>
              </a:rPr>
              <a:t> solution to extract text</a:t>
            </a:r>
          </a:p>
          <a:p>
            <a:r>
              <a:rPr lang="en-US" sz="2000">
                <a:ea typeface="+mn-lt"/>
                <a:cs typeface="+mn-lt"/>
              </a:rPr>
              <a:t>Changing scope, previous features and functionality required adjustment to ensure combability with each other</a:t>
            </a:r>
          </a:p>
          <a:p>
            <a:endParaRPr lang="en-US" sz="2000">
              <a:ea typeface="+mn-lt"/>
              <a:cs typeface="+mn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676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679A1-3E5A-4218-A9A7-2BFB8903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Outstanding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7A3F-14D2-481F-B9D8-F8A9CA7C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Dynamically OCR the file input, currently uses coordinates form the object PDF.js produces and something such as tesseract produces only the string and would require a different text splitting algorithm feature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Tab feature, loads the page within a protected frame and requires IPC (inter process communication) to access JavaScript and pass data, current infrastructure does not have this in mind and the flow of information must be adjusted</a:t>
            </a: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C8C7-BAD7-4F2D-A969-3E25517F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AU"/>
              <a:t>User Interface Design (Form Input)</a:t>
            </a:r>
            <a:endParaRPr lang="en-AU" dirty="0"/>
          </a:p>
        </p:txBody>
      </p:sp>
      <p:pic>
        <p:nvPicPr>
          <p:cNvPr id="1026" name="Picture 2" descr="https://i.imgur.com/q1bo1uY.png">
            <a:extLst>
              <a:ext uri="{FF2B5EF4-FFF2-40B4-BE49-F238E27FC236}">
                <a16:creationId xmlns:a16="http://schemas.microsoft.com/office/drawing/2014/main" id="{0C895527-431A-44C7-9BFA-D5A2E370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99" y="1304736"/>
            <a:ext cx="8170224" cy="442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1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206E-4091-4DFB-AA99-81656355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Interface Design (Form Output)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99F59-6A30-4E6C-BC7D-6DC26E39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31" y="1326382"/>
            <a:ext cx="8184655" cy="45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5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3029-9F1E-4CCE-A1AC-46529A53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sz="3600"/>
              <a:t>User Interface Development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192F-B8BC-450D-8CF2-FB4DA8CF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r>
              <a:rPr lang="en-US" sz="3300" b="1" dirty="0"/>
              <a:t>Developed with the aid of Schneiderman’s eight rules of interface design. </a:t>
            </a:r>
          </a:p>
          <a:p>
            <a:pPr marL="0" indent="0">
              <a:buNone/>
            </a:pPr>
            <a:endParaRPr lang="en-US" sz="3300" dirty="0"/>
          </a:p>
          <a:p>
            <a:pPr marL="457200" indent="-457200">
              <a:buAutoNum type="arabicPeriod"/>
            </a:pPr>
            <a:r>
              <a:rPr lang="en-US" sz="3300" dirty="0"/>
              <a:t>Strive for consistency</a:t>
            </a:r>
          </a:p>
          <a:p>
            <a:pPr marL="457200" indent="-457200">
              <a:buAutoNum type="arabicPeriod"/>
            </a:pPr>
            <a:r>
              <a:rPr lang="en-US" sz="3300" dirty="0"/>
              <a:t>Enable the use of shortcuts </a:t>
            </a:r>
          </a:p>
          <a:p>
            <a:pPr marL="457200" indent="-457200">
              <a:buAutoNum type="arabicPeriod"/>
            </a:pPr>
            <a:r>
              <a:rPr lang="en-US" sz="3300" dirty="0"/>
              <a:t>Offer informative feedback </a:t>
            </a:r>
          </a:p>
          <a:p>
            <a:pPr marL="457200" indent="-457200">
              <a:buAutoNum type="arabicPeriod"/>
            </a:pPr>
            <a:r>
              <a:rPr lang="en-US" sz="3300" dirty="0"/>
              <a:t>Design dialog to yield closure. </a:t>
            </a:r>
          </a:p>
          <a:p>
            <a:pPr marL="457200" indent="-457200">
              <a:buAutoNum type="arabicPeriod"/>
            </a:pPr>
            <a:r>
              <a:rPr lang="en-US" sz="3300" dirty="0"/>
              <a:t>Offer simple error handling </a:t>
            </a:r>
          </a:p>
          <a:p>
            <a:pPr marL="457200" indent="-457200">
              <a:buAutoNum type="arabicPeriod"/>
            </a:pPr>
            <a:r>
              <a:rPr lang="en-US" sz="3300" dirty="0"/>
              <a:t>Permit easy reversal of actions. </a:t>
            </a:r>
          </a:p>
          <a:p>
            <a:pPr marL="457200" indent="-457200">
              <a:buAutoNum type="arabicPeriod"/>
            </a:pPr>
            <a:r>
              <a:rPr lang="en-US" sz="3300" dirty="0"/>
              <a:t>Support Internal locus of control. </a:t>
            </a:r>
          </a:p>
          <a:p>
            <a:pPr marL="457200" indent="-457200">
              <a:buAutoNum type="arabicPeriod"/>
            </a:pPr>
            <a:r>
              <a:rPr lang="en-US" sz="3300" dirty="0"/>
              <a:t>Reduce short term memory load.</a:t>
            </a:r>
          </a:p>
          <a:p>
            <a:pPr marL="457200" indent="-457200">
              <a:buAutoNum type="arabicPeriod"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endParaRPr lang="en-AU" sz="1300" dirty="0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11B22702-8637-445E-AB20-21C3261F5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0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0EA7-4D9E-4821-B262-CB781943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sz="3600"/>
              <a:t>Colour Scheme, logo and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28B77C-0802-40C7-9C54-B8A976D3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82" y="2894637"/>
            <a:ext cx="6599679" cy="896268"/>
          </a:xfrm>
        </p:spPr>
        <p:txBody>
          <a:bodyPr>
            <a:normAutofit fontScale="25000" lnSpcReduction="20000"/>
          </a:bodyPr>
          <a:lstStyle/>
          <a:p>
            <a:r>
              <a:rPr lang="en-US" sz="4800"/>
              <a:t>Logo has recognizable meaning.</a:t>
            </a:r>
          </a:p>
          <a:p>
            <a:r>
              <a:rPr lang="en-US" sz="4800"/>
              <a:t>Color scheme was chosen based on client’s project. </a:t>
            </a:r>
          </a:p>
          <a:p>
            <a:r>
              <a:rPr lang="en-US" sz="4800"/>
              <a:t>Colors do not distract user from system functions.</a:t>
            </a:r>
          </a:p>
          <a:p>
            <a:r>
              <a:rPr lang="en-US" sz="4800"/>
              <a:t>Navigation is simple and design format is recognizable. </a:t>
            </a:r>
          </a:p>
          <a:p>
            <a:r>
              <a:rPr lang="en-US" sz="4800"/>
              <a:t>Text has been tested and trialed to scale for user with vision impairments. </a:t>
            </a:r>
          </a:p>
          <a:p>
            <a:r>
              <a:rPr lang="en-US" sz="4800"/>
              <a:t>Extraction software is featured on the main of the application for fast access.</a:t>
            </a:r>
          </a:p>
          <a:p>
            <a:r>
              <a:rPr lang="en-US" sz="4800"/>
              <a:t>The form is clear and stands out in the design to navigate user for use. </a:t>
            </a:r>
          </a:p>
          <a:p>
            <a:endParaRPr lang="en-US" sz="4800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F60EE7-8195-4E9B-A555-07ACA59A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25" y="969508"/>
            <a:ext cx="7315200" cy="676655"/>
          </a:xfrm>
          <a:prstGeom prst="rect">
            <a:avLst/>
          </a:prstGeom>
        </p:spPr>
      </p:pic>
      <p:pic>
        <p:nvPicPr>
          <p:cNvPr id="1026" name="Picture 2" descr="https://i.imgur.com/2Tuqdr1.png">
            <a:extLst>
              <a:ext uri="{FF2B5EF4-FFF2-40B4-BE49-F238E27FC236}">
                <a16:creationId xmlns:a16="http://schemas.microsoft.com/office/drawing/2014/main" id="{1CE0878F-60E0-47E5-B37D-B22719D99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25" y="3850439"/>
            <a:ext cx="3682308" cy="178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6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3760-E492-4475-80FC-1145936D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1255" cy="4601183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EF24DE-977C-4BEE-84A0-DBA896C8D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376" y="168951"/>
            <a:ext cx="7930773" cy="6617902"/>
          </a:xfrm>
        </p:spPr>
      </p:pic>
    </p:spTree>
    <p:extLst>
      <p:ext uri="{BB962C8B-B14F-4D97-AF65-F5344CB8AC3E}">
        <p14:creationId xmlns:p14="http://schemas.microsoft.com/office/powerpoint/2010/main" val="413071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9D9B-FF62-4F58-893F-503DEABE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AU"/>
              <a:t>Q&amp;A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B677-8403-4A31-85F3-4B781A23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We will now take any feedback, comments or questions. </a:t>
            </a:r>
            <a:r>
              <a:rPr lang="en-AU">
                <a:sym typeface="Wingdings" panose="05000000000000000000" pitchFamily="2" charset="2"/>
              </a:rPr>
              <a:t> </a:t>
            </a:r>
          </a:p>
          <a:p>
            <a:pPr marL="0" indent="0">
              <a:buNone/>
            </a:pPr>
            <a:endParaRPr lang="en-AU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86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A904-D098-8447-9669-2A41EA76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3600"/>
              <a:t>Group Introduction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4502C4-DE98-6641-AD7D-FC6661DA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AU" sz="2000" dirty="0"/>
              <a:t>18667471 Roger Leo Bernardo </a:t>
            </a:r>
          </a:p>
          <a:p>
            <a:r>
              <a:rPr lang="en-AU" sz="2000" dirty="0"/>
              <a:t>18993745 Joshua Dib</a:t>
            </a:r>
          </a:p>
          <a:p>
            <a:r>
              <a:rPr lang="en-AU" sz="2000" dirty="0"/>
              <a:t>17593713 Josephine </a:t>
            </a:r>
            <a:r>
              <a:rPr lang="en-AU" sz="2000" dirty="0" err="1"/>
              <a:t>Paculio</a:t>
            </a:r>
            <a:r>
              <a:rPr lang="en-AU" sz="2000" dirty="0"/>
              <a:t> </a:t>
            </a:r>
          </a:p>
          <a:p>
            <a:r>
              <a:rPr lang="en-AU" sz="2000" dirty="0"/>
              <a:t>19595913 Caleb Smith</a:t>
            </a:r>
          </a:p>
          <a:p>
            <a:endParaRPr lang="en-US" sz="2000" dirty="0"/>
          </a:p>
        </p:txBody>
      </p:sp>
      <p:pic>
        <p:nvPicPr>
          <p:cNvPr id="11" name="Graphic 6" descr="Fingerprint">
            <a:extLst>
              <a:ext uri="{FF2B5EF4-FFF2-40B4-BE49-F238E27FC236}">
                <a16:creationId xmlns:a16="http://schemas.microsoft.com/office/drawing/2014/main" id="{669FD684-0751-49C8-998D-3F57D253F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9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886FA-7285-4607-AC5B-697D6D2D8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67397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894AD9-2E5F-4F23-93AB-428DABBA19AD}"/>
              </a:ext>
            </a:extLst>
          </p:cNvPr>
          <p:cNvSpPr/>
          <p:nvPr/>
        </p:nvSpPr>
        <p:spPr>
          <a:xfrm>
            <a:off x="380993" y="4342328"/>
            <a:ext cx="11430014" cy="185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9BCAC-3134-42CA-B6EC-07582972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662312"/>
            <a:ext cx="10930789" cy="1309271"/>
          </a:xfrm>
        </p:spPr>
        <p:txBody>
          <a:bodyPr anchor="ctr">
            <a:norm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8821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68C-A8B7-5745-9741-B85C50CF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3600"/>
              <a:t>Client Introduction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E3636BE0-DDEC-4C7E-A381-EE8CC2A6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ea typeface="+mn-lt"/>
                <a:cs typeface="+mn-lt"/>
              </a:rPr>
              <a:t>Dr Rachel </a:t>
            </a:r>
            <a:r>
              <a:rPr lang="en-US" dirty="0" err="1">
                <a:ea typeface="+mn-lt"/>
                <a:cs typeface="+mn-lt"/>
              </a:rPr>
              <a:t>Hendery</a:t>
            </a:r>
            <a:endParaRPr lang="en-US" dirty="0"/>
          </a:p>
          <a:p>
            <a:pPr marL="342900" indent="-342900"/>
            <a:r>
              <a:rPr lang="en-AU" sz="1500" dirty="0">
                <a:ea typeface="+mn-lt"/>
                <a:cs typeface="+mn-lt"/>
              </a:rPr>
              <a:t>Associate Professor of Digital Humanities at Western Sydney University</a:t>
            </a:r>
            <a:endParaRPr lang="en-AU" sz="1500" dirty="0"/>
          </a:p>
          <a:p>
            <a:pPr marL="342900" indent="-342900"/>
            <a:r>
              <a:rPr lang="en-US" sz="1500" dirty="0">
                <a:ea typeface="+mn-lt"/>
                <a:cs typeface="+mn-lt"/>
              </a:rPr>
              <a:t>Qualifications:</a:t>
            </a:r>
            <a:endParaRPr lang="en-AU" sz="1500" dirty="0"/>
          </a:p>
          <a:p>
            <a:pPr marL="845820" lvl="1"/>
            <a:r>
              <a:rPr lang="en-AU" sz="1500" dirty="0">
                <a:ea typeface="+mn-lt"/>
                <a:cs typeface="+mn-lt"/>
              </a:rPr>
              <a:t>PhD (ANU,2008)</a:t>
            </a:r>
            <a:endParaRPr lang="en-AU" sz="1500" dirty="0"/>
          </a:p>
          <a:p>
            <a:pPr marL="845820" lvl="1"/>
            <a:r>
              <a:rPr lang="en-AU" sz="1500" dirty="0">
                <a:ea typeface="+mn-lt"/>
                <a:cs typeface="+mn-lt"/>
              </a:rPr>
              <a:t>MA (Johann-Goethe University, Frankfurt am Main, 2003)</a:t>
            </a:r>
            <a:endParaRPr lang="en-AU" sz="1500" dirty="0"/>
          </a:p>
          <a:p>
            <a:pPr marL="845820" lvl="1"/>
            <a:r>
              <a:rPr lang="en-AU" sz="1500" dirty="0">
                <a:ea typeface="+mn-lt"/>
                <a:cs typeface="+mn-lt"/>
              </a:rPr>
              <a:t>BA (Canterbury University, NZ, 2000)</a:t>
            </a:r>
            <a:endParaRPr lang="en-AU" sz="1500" dirty="0"/>
          </a:p>
          <a:p>
            <a:pPr marL="845820" lvl="1"/>
            <a:r>
              <a:rPr lang="en-AU" sz="1500" dirty="0">
                <a:ea typeface="+mn-lt"/>
                <a:cs typeface="+mn-lt"/>
              </a:rPr>
              <a:t>Postdoctoral fellowship and lead CI on ARC Discovery Grant DP110103714 'Change in language, culture and identity in a small isolated speech community: Palmerston Island English' (2011)</a:t>
            </a:r>
          </a:p>
          <a:p>
            <a:pPr marL="845820" lvl="1"/>
            <a:r>
              <a:rPr lang="en-AU" sz="1500" dirty="0">
                <a:ea typeface="+mn-lt"/>
                <a:cs typeface="+mn-lt"/>
              </a:rPr>
              <a:t>Vice Chancellor's Women's Research Fellowship (2016)</a:t>
            </a:r>
            <a:endParaRPr lang="en-AU" sz="1500" dirty="0"/>
          </a:p>
          <a:p>
            <a:pPr marL="845820" lvl="1"/>
            <a:r>
              <a:rPr lang="en-AU" sz="1500" dirty="0">
                <a:ea typeface="+mn-lt"/>
                <a:cs typeface="+mn-lt"/>
              </a:rPr>
              <a:t>Google Research Award (2016)</a:t>
            </a:r>
            <a:endParaRPr lang="en-AU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19C95-B847-47D7-A733-4ECB2986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1642512"/>
            <a:ext cx="3474720" cy="35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C14A-31A3-4E42-BD86-0BE6B204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3600"/>
              <a:t>Project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195856-6452-423D-A581-7C8F53A11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146346"/>
              </p:ext>
            </p:extLst>
          </p:nvPr>
        </p:nvGraphicFramePr>
        <p:xfrm>
          <a:off x="4210814" y="880766"/>
          <a:ext cx="8056632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B447B94C-E59F-4DB0-917A-A23319AC5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7379" y="1220781"/>
            <a:ext cx="726980" cy="7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88063-4D33-4BE8-BE06-523829A4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Project Brief</a:t>
            </a:r>
            <a:endParaRPr lang="en-US" sz="360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DC8FB71-E21A-4FFE-A43D-A32776F2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342900" indent="-34290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Select a file to extract be used in the extraction and output of the data.</a:t>
            </a:r>
            <a:endParaRPr lang="en-US">
              <a:solidFill>
                <a:schemeClr val="tx1"/>
              </a:solidFill>
            </a:endParaRPr>
          </a:p>
          <a:p>
            <a:pPr marL="342900" indent="-34290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Upon entering the search parameters the appropriate entries will be added to a table.</a:t>
            </a:r>
          </a:p>
          <a:p>
            <a:pPr marL="502920" lvl="1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- Each</a:t>
            </a:r>
            <a:r>
              <a:rPr lang="en-US">
                <a:solidFill>
                  <a:schemeClr val="tx1"/>
                </a:solidFill>
              </a:rPr>
              <a:t> entry will be split up to their respective headings (Keyword, Part of Speech, Related Text).</a:t>
            </a:r>
          </a:p>
          <a:p>
            <a:pPr marL="342900" indent="-342900"/>
            <a:r>
              <a:rPr lang="en-US">
                <a:solidFill>
                  <a:schemeClr val="tx1"/>
                </a:solidFill>
              </a:rPr>
              <a:t>Provide an opportunity to filter and edit the results to fine tune the output.</a:t>
            </a:r>
          </a:p>
          <a:p>
            <a:pPr marL="342900" indent="-34290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After the user is satisfied with the dataset it will be exported to their local drive as a suitable format such as csv.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2A57E-3211-4D1F-AB08-A64D970C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Chosen Solution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1EB18A-B9A9-467A-A9D4-505F1D32F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512126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39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CF8D96-ACCE-4A38-BFE7-4D631184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ABF7E-038D-44FB-A76A-C5FA15A2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sz="3600" dirty="0"/>
              <a:t>Technology – PDF.js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A300-4DA3-4FE3-9CA9-4C35D997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68" y="2226888"/>
            <a:ext cx="4998962" cy="3274586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Open source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JavaScript library developed by Mozilla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Consist of 3 layers: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Core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Display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Viewer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Main use to the project: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Extract: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Text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X-coordinate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Y-coordinate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7E31D08B-1FF2-4A8E-B070-C6E45DCE8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 r="228" b="3"/>
          <a:stretch/>
        </p:blipFill>
        <p:spPr>
          <a:xfrm>
            <a:off x="6083162" y="759254"/>
            <a:ext cx="5238340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7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1886-6E31-4627-961E-C2307799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– </a:t>
            </a:r>
            <a:r>
              <a:rPr lang="en-US" dirty="0" err="1"/>
              <a:t>Datatables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BEED-96C6-4022-99E3-8CCF97AA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22424"/>
            <a:ext cx="7315200" cy="5120640"/>
          </a:xfrm>
        </p:spPr>
        <p:txBody>
          <a:bodyPr/>
          <a:lstStyle/>
          <a:p>
            <a:pPr marL="342900" indent="-342900"/>
            <a:r>
              <a:rPr lang="en-US" dirty="0">
                <a:ea typeface="+mn-lt"/>
                <a:cs typeface="+mn-lt"/>
              </a:rPr>
              <a:t>Table plug-in for jQuery </a:t>
            </a:r>
            <a:r>
              <a:rPr lang="en-US" dirty="0" err="1">
                <a:ea typeface="+mn-lt"/>
                <a:cs typeface="+mn-lt"/>
              </a:rPr>
              <a:t>Javascript</a:t>
            </a:r>
            <a:r>
              <a:rPr lang="en-US" dirty="0">
                <a:ea typeface="+mn-lt"/>
                <a:cs typeface="+mn-lt"/>
              </a:rPr>
              <a:t> library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Created by </a:t>
            </a:r>
            <a:r>
              <a:rPr lang="en-US" dirty="0" err="1">
                <a:ea typeface="+mn-lt"/>
                <a:cs typeface="+mn-lt"/>
              </a:rPr>
              <a:t>SpryMedia</a:t>
            </a:r>
            <a:endParaRPr lang="en-US">
              <a:ea typeface="+mn-lt"/>
              <a:cs typeface="+mn-lt"/>
            </a:endParaRPr>
          </a:p>
          <a:p>
            <a:pPr marL="342900" indent="-342900"/>
            <a:r>
              <a:rPr lang="en-US" dirty="0">
                <a:ea typeface="+mn-lt"/>
                <a:cs typeface="+mn-lt"/>
              </a:rPr>
              <a:t>Enhance the </a:t>
            </a:r>
            <a:r>
              <a:rPr lang="en-US" b="1" dirty="0">
                <a:ea typeface="+mn-lt"/>
                <a:cs typeface="+mn-lt"/>
              </a:rPr>
              <a:t>accessibility </a:t>
            </a:r>
            <a:r>
              <a:rPr lang="en-US" dirty="0">
                <a:ea typeface="+mn-lt"/>
                <a:cs typeface="+mn-lt"/>
              </a:rPr>
              <a:t>of data in </a:t>
            </a:r>
            <a:r>
              <a:rPr lang="en-US" b="1" dirty="0">
                <a:ea typeface="+mn-lt"/>
                <a:cs typeface="+mn-lt"/>
              </a:rPr>
              <a:t>HTML tables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2900" indent="-342900"/>
            <a:r>
              <a:rPr lang="en-US" dirty="0"/>
              <a:t>Functionalities:</a:t>
            </a:r>
          </a:p>
          <a:p>
            <a:pPr marL="845820" lvl="1" indent="-342900"/>
            <a:r>
              <a:rPr lang="en-US" dirty="0"/>
              <a:t>Add new data</a:t>
            </a:r>
          </a:p>
          <a:p>
            <a:pPr marL="845820" lvl="1" indent="-342900"/>
            <a:r>
              <a:rPr lang="en-US" dirty="0"/>
              <a:t>Delete data</a:t>
            </a:r>
          </a:p>
          <a:p>
            <a:pPr marL="845820" lvl="1" indent="-342900"/>
            <a:r>
              <a:rPr lang="en-US" dirty="0"/>
              <a:t>Sort data</a:t>
            </a:r>
          </a:p>
          <a:p>
            <a:pPr marL="845820" lvl="1" indent="-342900"/>
            <a:r>
              <a:rPr lang="en-US" dirty="0"/>
              <a:t>Filter data</a:t>
            </a:r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53BE5C-45F9-4420-B0FF-5687459F3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83" b="56250"/>
          <a:stretch/>
        </p:blipFill>
        <p:spPr>
          <a:xfrm>
            <a:off x="3868821" y="4210646"/>
            <a:ext cx="7315211" cy="22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B43B-7763-457E-8D8D-36480FF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3600"/>
              <a:t>Technology – Electron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C453-88F8-4384-8506-B10CDD77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pPr marL="342900" indent="-342900"/>
            <a:r>
              <a:rPr lang="en-US"/>
              <a:t>Open-source</a:t>
            </a:r>
          </a:p>
          <a:p>
            <a:pPr marL="342900" indent="-342900"/>
            <a:r>
              <a:rPr lang="en-US"/>
              <a:t>Cross platform desktop application builder</a:t>
            </a:r>
          </a:p>
          <a:p>
            <a:pPr marL="342900" indent="-342900"/>
            <a:r>
              <a:rPr lang="en-US"/>
              <a:t>Developed by GitHub</a:t>
            </a:r>
          </a:p>
          <a:p>
            <a:pPr marL="342900" indent="-342900"/>
            <a:r>
              <a:rPr lang="en-US"/>
              <a:t>Supports:</a:t>
            </a:r>
          </a:p>
          <a:p>
            <a:pPr marL="845820" lvl="1" indent="-342900"/>
            <a:r>
              <a:rPr lang="en-US"/>
              <a:t>Javascript</a:t>
            </a:r>
          </a:p>
          <a:p>
            <a:pPr marL="845820" lvl="1" indent="-342900"/>
            <a:r>
              <a:rPr lang="en-US"/>
              <a:t>HTML</a:t>
            </a:r>
          </a:p>
          <a:p>
            <a:pPr marL="845820" lvl="1" indent="-342900"/>
            <a:r>
              <a:rPr lang="en-US"/>
              <a:t>CSS</a:t>
            </a:r>
          </a:p>
          <a:p>
            <a:pPr marL="342900" indent="-342900"/>
            <a:r>
              <a:rPr lang="en-US"/>
              <a:t>Main use:</a:t>
            </a:r>
          </a:p>
          <a:p>
            <a:pPr marL="845820" lvl="1" indent="-342900"/>
            <a:r>
              <a:rPr lang="en-US" b="1"/>
              <a:t>Converts web</a:t>
            </a:r>
            <a:r>
              <a:rPr lang="en-US"/>
              <a:t> application to </a:t>
            </a:r>
            <a:r>
              <a:rPr lang="en-US" b="1"/>
              <a:t>desktop</a:t>
            </a:r>
            <a:r>
              <a:rPr lang="en-US"/>
              <a:t> application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09CA5F-2C95-4B98-9175-ADF9AB47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836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538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 2</vt:lpstr>
      <vt:lpstr>Frame</vt:lpstr>
      <vt:lpstr>KS1912</vt:lpstr>
      <vt:lpstr>Group Introduction</vt:lpstr>
      <vt:lpstr>Client Introduction</vt:lpstr>
      <vt:lpstr>Project Background</vt:lpstr>
      <vt:lpstr>Project Brief</vt:lpstr>
      <vt:lpstr>Chosen Solution</vt:lpstr>
      <vt:lpstr>Technology – PDF.js </vt:lpstr>
      <vt:lpstr>Technology – Datatables</vt:lpstr>
      <vt:lpstr>Technology – Electron</vt:lpstr>
      <vt:lpstr>Overall solution</vt:lpstr>
      <vt:lpstr>Identifying Keywords</vt:lpstr>
      <vt:lpstr>Challenges</vt:lpstr>
      <vt:lpstr>Outstanding Features</vt:lpstr>
      <vt:lpstr>User Interface Design (Form Input)</vt:lpstr>
      <vt:lpstr>User Interface Design (Form Output) </vt:lpstr>
      <vt:lpstr>User Interface Development Method</vt:lpstr>
      <vt:lpstr>Colour Scheme, logo and Design</vt:lpstr>
      <vt:lpstr>Demonstration</vt:lpstr>
      <vt:lpstr>Q&amp;A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KS1912</dc:title>
  <dc:creator>Caleb</dc:creator>
  <cp:lastModifiedBy>Caleb</cp:lastModifiedBy>
  <cp:revision>4</cp:revision>
  <dcterms:created xsi:type="dcterms:W3CDTF">2019-10-30T10:14:36Z</dcterms:created>
  <dcterms:modified xsi:type="dcterms:W3CDTF">2019-10-30T10:42:06Z</dcterms:modified>
</cp:coreProperties>
</file>