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81" r:id="rId10"/>
    <p:sldId id="283" r:id="rId11"/>
    <p:sldId id="282" r:id="rId12"/>
    <p:sldId id="263" r:id="rId13"/>
    <p:sldId id="264" r:id="rId14"/>
    <p:sldId id="265" r:id="rId15"/>
    <p:sldId id="266" r:id="rId16"/>
    <p:sldId id="267" r:id="rId17"/>
    <p:sldId id="268" r:id="rId18"/>
    <p:sldId id="285" r:id="rId19"/>
    <p:sldId id="269" r:id="rId20"/>
    <p:sldId id="279" r:id="rId21"/>
    <p:sldId id="271" r:id="rId22"/>
    <p:sldId id="272" r:id="rId23"/>
    <p:sldId id="284" r:id="rId24"/>
    <p:sldId id="273" r:id="rId25"/>
    <p:sldId id="274" r:id="rId26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layfair Display" panose="020B0604020202020204" charset="0"/>
      <p:regular r:id="rId32"/>
      <p:bold r:id="rId33"/>
      <p:italic r:id="rId34"/>
      <p:boldItalic r:id="rId35"/>
    </p:embeddedFont>
    <p:embeddedFont>
      <p:font typeface="Playfair Display Black" panose="020B0604020202020204" charset="0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5B468-C5E0-FE4E-9B42-E3F713EF0BBA}" v="2213" dt="2023-04-29T22:19:30.685"/>
    <p1510:client id="{95DC91BA-E2B0-176E-8268-0B0966FC528F}" v="31" dt="2023-04-29T21:58:46.610"/>
    <p1510:client id="{A0FEDF57-4F26-49EA-8B00-3E2969740813}" v="12" dt="2023-04-29T21:41:59.428"/>
    <p1510:client id="{A82B35FB-007B-C6BB-38A0-08F4EB8C7A5A}" v="21" dt="2023-04-29T20:42:32.563"/>
    <p1510:client id="{B4F4399F-3285-0A68-2906-C558AD73D630}" v="4" dt="2023-04-29T20:46:38.260"/>
    <p1510:client id="{BCBB989B-00D0-1BA1-7EFA-85F21F162B9F}" v="43" dt="2023-04-29T22:23:02.045"/>
  </p1510:revLst>
</p1510:revInfo>
</file>

<file path=ppt/tableStyles.xml><?xml version="1.0" encoding="utf-8"?>
<a:tblStyleLst xmlns:a="http://schemas.openxmlformats.org/drawingml/2006/main" def="{3DF83E4D-9ECF-4DA9-B4C6-27C1AEE3BB14}">
  <a:tblStyle styleId="{3DF83E4D-9ECF-4DA9-B4C6-27C1AEE3BB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Josh" userId="S::jxh200053@utdallas.edu::50e38bce-2de8-4553-8abc-8f0c6f5e66e6" providerId="AD" clId="Web-{BAE82E4D-BA1F-F2C7-6913-411E6D42905D}"/>
    <pc:docChg chg="modSld">
      <pc:chgData name="Huang, Josh" userId="S::jxh200053@utdallas.edu::50e38bce-2de8-4553-8abc-8f0c6f5e66e6" providerId="AD" clId="Web-{BAE82E4D-BA1F-F2C7-6913-411E6D42905D}" dt="2023-04-11T19:00:52.245" v="40" actId="20577"/>
      <pc:docMkLst>
        <pc:docMk/>
      </pc:docMkLst>
      <pc:sldChg chg="modSp">
        <pc:chgData name="Huang, Josh" userId="S::jxh200053@utdallas.edu::50e38bce-2de8-4553-8abc-8f0c6f5e66e6" providerId="AD" clId="Web-{BAE82E4D-BA1F-F2C7-6913-411E6D42905D}" dt="2023-04-11T19:00:52.245" v="40" actId="20577"/>
        <pc:sldMkLst>
          <pc:docMk/>
          <pc:sldMk cId="0" sldId="260"/>
        </pc:sldMkLst>
        <pc:spChg chg="mod">
          <ac:chgData name="Huang, Josh" userId="S::jxh200053@utdallas.edu::50e38bce-2de8-4553-8abc-8f0c6f5e66e6" providerId="AD" clId="Web-{BAE82E4D-BA1F-F2C7-6913-411E6D42905D}" dt="2023-04-11T19:00:52.245" v="40" actId="20577"/>
          <ac:spMkLst>
            <pc:docMk/>
            <pc:sldMk cId="0" sldId="260"/>
            <ac:spMk id="230" creationId="{00000000-0000-0000-0000-000000000000}"/>
          </ac:spMkLst>
        </pc:spChg>
        <pc:spChg chg="mod">
          <ac:chgData name="Huang, Josh" userId="S::jxh200053@utdallas.edu::50e38bce-2de8-4553-8abc-8f0c6f5e66e6" providerId="AD" clId="Web-{BAE82E4D-BA1F-F2C7-6913-411E6D42905D}" dt="2023-04-11T18:59:41.461" v="29" actId="20577"/>
          <ac:spMkLst>
            <pc:docMk/>
            <pc:sldMk cId="0" sldId="260"/>
            <ac:spMk id="237" creationId="{00000000-0000-0000-0000-000000000000}"/>
          </ac:spMkLst>
        </pc:spChg>
        <pc:spChg chg="mod">
          <ac:chgData name="Huang, Josh" userId="S::jxh200053@utdallas.edu::50e38bce-2de8-4553-8abc-8f0c6f5e66e6" providerId="AD" clId="Web-{BAE82E4D-BA1F-F2C7-6913-411E6D42905D}" dt="2023-04-11T19:00:33.354" v="32" actId="20577"/>
          <ac:spMkLst>
            <pc:docMk/>
            <pc:sldMk cId="0" sldId="260"/>
            <ac:spMk id="263" creationId="{00000000-0000-0000-0000-000000000000}"/>
          </ac:spMkLst>
        </pc:spChg>
      </pc:sldChg>
      <pc:sldChg chg="modSp">
        <pc:chgData name="Huang, Josh" userId="S::jxh200053@utdallas.edu::50e38bce-2de8-4553-8abc-8f0c6f5e66e6" providerId="AD" clId="Web-{BAE82E4D-BA1F-F2C7-6913-411E6D42905D}" dt="2023-04-11T18:58:13.942" v="7"/>
        <pc:sldMkLst>
          <pc:docMk/>
          <pc:sldMk cId="0" sldId="270"/>
        </pc:sldMkLst>
        <pc:graphicFrameChg chg="mod modGraphic">
          <ac:chgData name="Huang, Josh" userId="S::jxh200053@utdallas.edu::50e38bce-2de8-4553-8abc-8f0c6f5e66e6" providerId="AD" clId="Web-{BAE82E4D-BA1F-F2C7-6913-411E6D42905D}" dt="2023-04-11T18:58:13.942" v="7"/>
          <ac:graphicFrameMkLst>
            <pc:docMk/>
            <pc:sldMk cId="0" sldId="270"/>
            <ac:graphicFrameMk id="637" creationId="{00000000-0000-0000-0000-000000000000}"/>
          </ac:graphicFrameMkLst>
        </pc:graphicFrameChg>
      </pc:sldChg>
    </pc:docChg>
  </pc:docChgLst>
  <pc:docChgLst>
    <pc:chgData name="Huang, Josh" userId="S::jxh200053@utdallas.edu::50e38bce-2de8-4553-8abc-8f0c6f5e66e6" providerId="AD" clId="Web-{2AC9138F-48F0-9880-C43E-51AE6D15DCC4}"/>
    <pc:docChg chg="addSld delSld modSld">
      <pc:chgData name="Huang, Josh" userId="S::jxh200053@utdallas.edu::50e38bce-2de8-4553-8abc-8f0c6f5e66e6" providerId="AD" clId="Web-{2AC9138F-48F0-9880-C43E-51AE6D15DCC4}" dt="2023-04-11T22:11:33.493" v="1113" actId="20577"/>
      <pc:docMkLst>
        <pc:docMk/>
      </pc:docMkLst>
      <pc:sldChg chg="modSp modTransition delAnim">
        <pc:chgData name="Huang, Josh" userId="S::jxh200053@utdallas.edu::50e38bce-2de8-4553-8abc-8f0c6f5e66e6" providerId="AD" clId="Web-{2AC9138F-48F0-9880-C43E-51AE6D15DCC4}" dt="2023-04-11T22:09:30.053" v="1056"/>
        <pc:sldMkLst>
          <pc:docMk/>
          <pc:sldMk cId="0" sldId="256"/>
        </pc:sldMkLst>
        <pc:spChg chg="mod">
          <ac:chgData name="Huang, Josh" userId="S::jxh200053@utdallas.edu::50e38bce-2de8-4553-8abc-8f0c6f5e66e6" providerId="AD" clId="Web-{2AC9138F-48F0-9880-C43E-51AE6D15DCC4}" dt="2023-04-11T21:00:33.765" v="161" actId="20577"/>
          <ac:spMkLst>
            <pc:docMk/>
            <pc:sldMk cId="0" sldId="256"/>
            <ac:spMk id="111" creationId="{00000000-0000-0000-0000-000000000000}"/>
          </ac:spMkLst>
        </pc:spChg>
      </pc:sldChg>
      <pc:sldChg chg="addSp delSp modSp delAnim">
        <pc:chgData name="Huang, Josh" userId="S::jxh200053@utdallas.edu::50e38bce-2de8-4553-8abc-8f0c6f5e66e6" providerId="AD" clId="Web-{2AC9138F-48F0-9880-C43E-51AE6D15DCC4}" dt="2023-04-11T21:42:39.723" v="727" actId="1076"/>
        <pc:sldMkLst>
          <pc:docMk/>
          <pc:sldMk cId="0" sldId="258"/>
        </pc:sldMkLst>
        <pc:spChg chg="add mod">
          <ac:chgData name="Huang, Josh" userId="S::jxh200053@utdallas.edu::50e38bce-2de8-4553-8abc-8f0c6f5e66e6" providerId="AD" clId="Web-{2AC9138F-48F0-9880-C43E-51AE6D15DCC4}" dt="2023-04-11T21:42:39.723" v="727" actId="1076"/>
          <ac:spMkLst>
            <pc:docMk/>
            <pc:sldMk cId="0" sldId="258"/>
            <ac:spMk id="2" creationId="{BBBCA8C6-AD7D-EF69-86E6-C9EB5A32F6C3}"/>
          </ac:spMkLst>
        </pc:spChg>
        <pc:spChg chg="add del mod">
          <ac:chgData name="Huang, Josh" userId="S::jxh200053@utdallas.edu::50e38bce-2de8-4553-8abc-8f0c6f5e66e6" providerId="AD" clId="Web-{2AC9138F-48F0-9880-C43E-51AE6D15DCC4}" dt="2023-04-11T21:07:18.226" v="292"/>
          <ac:spMkLst>
            <pc:docMk/>
            <pc:sldMk cId="0" sldId="258"/>
            <ac:spMk id="3" creationId="{2A4D0FFE-A8EA-C6C9-5998-894A5CA9B1A2}"/>
          </ac:spMkLst>
        </pc:spChg>
        <pc:spChg chg="add del mod">
          <ac:chgData name="Huang, Josh" userId="S::jxh200053@utdallas.edu::50e38bce-2de8-4553-8abc-8f0c6f5e66e6" providerId="AD" clId="Web-{2AC9138F-48F0-9880-C43E-51AE6D15DCC4}" dt="2023-04-11T21:41:33.581" v="688"/>
          <ac:spMkLst>
            <pc:docMk/>
            <pc:sldMk cId="0" sldId="258"/>
            <ac:spMk id="4" creationId="{D4066418-24AC-51FA-6FDB-C22A5B341450}"/>
          </ac:spMkLst>
        </pc:spChg>
        <pc:spChg chg="add mod">
          <ac:chgData name="Huang, Josh" userId="S::jxh200053@utdallas.edu::50e38bce-2de8-4553-8abc-8f0c6f5e66e6" providerId="AD" clId="Web-{2AC9138F-48F0-9880-C43E-51AE6D15DCC4}" dt="2023-04-11T21:42:34.879" v="726" actId="1076"/>
          <ac:spMkLst>
            <pc:docMk/>
            <pc:sldMk cId="0" sldId="258"/>
            <ac:spMk id="5" creationId="{695C90B9-08D4-2446-F421-AC2FD8F327CA}"/>
          </ac:spMkLst>
        </pc:spChg>
        <pc:spChg chg="mod">
          <ac:chgData name="Huang, Josh" userId="S::jxh200053@utdallas.edu::50e38bce-2de8-4553-8abc-8f0c6f5e66e6" providerId="AD" clId="Web-{2AC9138F-48F0-9880-C43E-51AE6D15DCC4}" dt="2023-04-11T20:59:49.639" v="150" actId="1076"/>
          <ac:spMkLst>
            <pc:docMk/>
            <pc:sldMk cId="0" sldId="258"/>
            <ac:spMk id="155" creationId="{00000000-0000-0000-0000-000000000000}"/>
          </ac:spMkLst>
        </pc:spChg>
        <pc:spChg chg="mod topLvl">
          <ac:chgData name="Huang, Josh" userId="S::jxh200053@utdallas.edu::50e38bce-2de8-4553-8abc-8f0c6f5e66e6" providerId="AD" clId="Web-{2AC9138F-48F0-9880-C43E-51AE6D15DCC4}" dt="2023-04-11T21:07:21.430" v="293" actId="1076"/>
          <ac:spMkLst>
            <pc:docMk/>
            <pc:sldMk cId="0" sldId="258"/>
            <ac:spMk id="157" creationId="{00000000-0000-0000-0000-000000000000}"/>
          </ac:spMkLst>
        </pc:spChg>
        <pc:spChg chg="del topLvl">
          <ac:chgData name="Huang, Josh" userId="S::jxh200053@utdallas.edu::50e38bce-2de8-4553-8abc-8f0c6f5e66e6" providerId="AD" clId="Web-{2AC9138F-48F0-9880-C43E-51AE6D15DCC4}" dt="2023-04-11T20:58:30.856" v="124"/>
          <ac:spMkLst>
            <pc:docMk/>
            <pc:sldMk cId="0" sldId="258"/>
            <ac:spMk id="158" creationId="{00000000-0000-0000-0000-000000000000}"/>
          </ac:spMkLst>
        </pc:spChg>
        <pc:spChg chg="del mod topLvl">
          <ac:chgData name="Huang, Josh" userId="S::jxh200053@utdallas.edu::50e38bce-2de8-4553-8abc-8f0c6f5e66e6" providerId="AD" clId="Web-{2AC9138F-48F0-9880-C43E-51AE6D15DCC4}" dt="2023-04-11T20:59:05.607" v="142"/>
          <ac:spMkLst>
            <pc:docMk/>
            <pc:sldMk cId="0" sldId="258"/>
            <ac:spMk id="163" creationId="{00000000-0000-0000-0000-000000000000}"/>
          </ac:spMkLst>
        </pc:spChg>
        <pc:spChg chg="del topLvl">
          <ac:chgData name="Huang, Josh" userId="S::jxh200053@utdallas.edu::50e38bce-2de8-4553-8abc-8f0c6f5e66e6" providerId="AD" clId="Web-{2AC9138F-48F0-9880-C43E-51AE6D15DCC4}" dt="2023-04-11T20:59:02.122" v="141"/>
          <ac:spMkLst>
            <pc:docMk/>
            <pc:sldMk cId="0" sldId="258"/>
            <ac:spMk id="164" creationId="{00000000-0000-0000-0000-000000000000}"/>
          </ac:spMkLst>
        </pc:spChg>
        <pc:grpChg chg="del mod">
          <ac:chgData name="Huang, Josh" userId="S::jxh200053@utdallas.edu::50e38bce-2de8-4553-8abc-8f0c6f5e66e6" providerId="AD" clId="Web-{2AC9138F-48F0-9880-C43E-51AE6D15DCC4}" dt="2023-04-11T20:58:30.856" v="124"/>
          <ac:grpSpMkLst>
            <pc:docMk/>
            <pc:sldMk cId="0" sldId="258"/>
            <ac:grpSpMk id="156" creationId="{00000000-0000-0000-0000-000000000000}"/>
          </ac:grpSpMkLst>
        </pc:grpChg>
        <pc:grpChg chg="del">
          <ac:chgData name="Huang, Josh" userId="S::jxh200053@utdallas.edu::50e38bce-2de8-4553-8abc-8f0c6f5e66e6" providerId="AD" clId="Web-{2AC9138F-48F0-9880-C43E-51AE6D15DCC4}" dt="2023-04-11T20:58:58.044" v="138"/>
          <ac:grpSpMkLst>
            <pc:docMk/>
            <pc:sldMk cId="0" sldId="258"/>
            <ac:grpSpMk id="159" creationId="{00000000-0000-0000-0000-000000000000}"/>
          </ac:grpSpMkLst>
        </pc:grpChg>
        <pc:grpChg chg="del">
          <ac:chgData name="Huang, Josh" userId="S::jxh200053@utdallas.edu::50e38bce-2de8-4553-8abc-8f0c6f5e66e6" providerId="AD" clId="Web-{2AC9138F-48F0-9880-C43E-51AE6D15DCC4}" dt="2023-04-11T20:59:02.122" v="141"/>
          <ac:grpSpMkLst>
            <pc:docMk/>
            <pc:sldMk cId="0" sldId="258"/>
            <ac:grpSpMk id="162" creationId="{00000000-0000-0000-0000-000000000000}"/>
          </ac:grpSpMkLst>
        </pc:grpChg>
      </pc:sldChg>
      <pc:sldChg chg="modSp">
        <pc:chgData name="Huang, Josh" userId="S::jxh200053@utdallas.edu::50e38bce-2de8-4553-8abc-8f0c6f5e66e6" providerId="AD" clId="Web-{2AC9138F-48F0-9880-C43E-51AE6D15DCC4}" dt="2023-04-11T20:53:57.835" v="4" actId="20577"/>
        <pc:sldMkLst>
          <pc:docMk/>
          <pc:sldMk cId="0" sldId="262"/>
        </pc:sldMkLst>
        <pc:spChg chg="mod">
          <ac:chgData name="Huang, Josh" userId="S::jxh200053@utdallas.edu::50e38bce-2de8-4553-8abc-8f0c6f5e66e6" providerId="AD" clId="Web-{2AC9138F-48F0-9880-C43E-51AE6D15DCC4}" dt="2023-04-11T20:53:57.835" v="4" actId="20577"/>
          <ac:spMkLst>
            <pc:docMk/>
            <pc:sldMk cId="0" sldId="262"/>
            <ac:spMk id="309" creationId="{00000000-0000-0000-0000-000000000000}"/>
          </ac:spMkLst>
        </pc:spChg>
      </pc:sldChg>
      <pc:sldChg chg="modSp">
        <pc:chgData name="Huang, Josh" userId="S::jxh200053@utdallas.edu::50e38bce-2de8-4553-8abc-8f0c6f5e66e6" providerId="AD" clId="Web-{2AC9138F-48F0-9880-C43E-51AE6D15DCC4}" dt="2023-04-11T21:43:34.708" v="733" actId="20577"/>
        <pc:sldMkLst>
          <pc:docMk/>
          <pc:sldMk cId="0" sldId="263"/>
        </pc:sldMkLst>
        <pc:spChg chg="mod">
          <ac:chgData name="Huang, Josh" userId="S::jxh200053@utdallas.edu::50e38bce-2de8-4553-8abc-8f0c6f5e66e6" providerId="AD" clId="Web-{2AC9138F-48F0-9880-C43E-51AE6D15DCC4}" dt="2023-04-11T21:43:22.536" v="729" actId="20577"/>
          <ac:spMkLst>
            <pc:docMk/>
            <pc:sldMk cId="0" sldId="263"/>
            <ac:spMk id="354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1:43:29.974" v="732" actId="20577"/>
          <ac:spMkLst>
            <pc:docMk/>
            <pc:sldMk cId="0" sldId="263"/>
            <ac:spMk id="364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1:43:34.708" v="733" actId="20577"/>
          <ac:spMkLst>
            <pc:docMk/>
            <pc:sldMk cId="0" sldId="263"/>
            <ac:spMk id="365" creationId="{00000000-0000-0000-0000-000000000000}"/>
          </ac:spMkLst>
        </pc:spChg>
        <pc:grpChg chg="mod">
          <ac:chgData name="Huang, Josh" userId="S::jxh200053@utdallas.edu::50e38bce-2de8-4553-8abc-8f0c6f5e66e6" providerId="AD" clId="Web-{2AC9138F-48F0-9880-C43E-51AE6D15DCC4}" dt="2023-04-11T21:37:12.138" v="653" actId="1076"/>
          <ac:grpSpMkLst>
            <pc:docMk/>
            <pc:sldMk cId="0" sldId="263"/>
            <ac:grpSpMk id="355" creationId="{00000000-0000-0000-0000-000000000000}"/>
          </ac:grpSpMkLst>
        </pc:grpChg>
      </pc:sldChg>
      <pc:sldChg chg="addSp delSp modSp">
        <pc:chgData name="Huang, Josh" userId="S::jxh200053@utdallas.edu::50e38bce-2de8-4553-8abc-8f0c6f5e66e6" providerId="AD" clId="Web-{2AC9138F-48F0-9880-C43E-51AE6D15DCC4}" dt="2023-04-11T21:43:54.881" v="736" actId="1076"/>
        <pc:sldMkLst>
          <pc:docMk/>
          <pc:sldMk cId="0" sldId="264"/>
        </pc:sldMkLst>
        <pc:spChg chg="add del mod">
          <ac:chgData name="Huang, Josh" userId="S::jxh200053@utdallas.edu::50e38bce-2de8-4553-8abc-8f0c6f5e66e6" providerId="AD" clId="Web-{2AC9138F-48F0-9880-C43E-51AE6D15DCC4}" dt="2023-04-11T21:09:53.308" v="297"/>
          <ac:spMkLst>
            <pc:docMk/>
            <pc:sldMk cId="0" sldId="264"/>
            <ac:spMk id="2" creationId="{0F0B25DD-B934-17AF-0476-0BC2C86F3DBB}"/>
          </ac:spMkLst>
        </pc:spChg>
        <pc:spChg chg="mod">
          <ac:chgData name="Huang, Josh" userId="S::jxh200053@utdallas.edu::50e38bce-2de8-4553-8abc-8f0c6f5e66e6" providerId="AD" clId="Web-{2AC9138F-48F0-9880-C43E-51AE6D15DCC4}" dt="2023-04-11T21:00:52.718" v="163" actId="20577"/>
          <ac:spMkLst>
            <pc:docMk/>
            <pc:sldMk cId="0" sldId="264"/>
            <ac:spMk id="420" creationId="{00000000-0000-0000-0000-000000000000}"/>
          </ac:spMkLst>
        </pc:spChg>
        <pc:graphicFrameChg chg="add mod">
          <ac:chgData name="Huang, Josh" userId="S::jxh200053@utdallas.edu::50e38bce-2de8-4553-8abc-8f0c6f5e66e6" providerId="AD" clId="Web-{2AC9138F-48F0-9880-C43E-51AE6D15DCC4}" dt="2023-04-11T21:43:54.881" v="736" actId="1076"/>
          <ac:graphicFrameMkLst>
            <pc:docMk/>
            <pc:sldMk cId="0" sldId="264"/>
            <ac:graphicFrameMk id="422" creationId="{447EC643-1764-BEE2-D388-21FFF720AA96}"/>
          </ac:graphicFrameMkLst>
        </pc:graphicFrameChg>
        <pc:picChg chg="add del mod">
          <ac:chgData name="Huang, Josh" userId="S::jxh200053@utdallas.edu::50e38bce-2de8-4553-8abc-8f0c6f5e66e6" providerId="AD" clId="Web-{2AC9138F-48F0-9880-C43E-51AE6D15DCC4}" dt="2023-04-11T21:10:21.511" v="301"/>
          <ac:picMkLst>
            <pc:docMk/>
            <pc:sldMk cId="0" sldId="264"/>
            <ac:picMk id="4" creationId="{7CEF8765-78DD-0830-C11C-B5B791FF7320}"/>
          </ac:picMkLst>
        </pc:picChg>
      </pc:sldChg>
      <pc:sldChg chg="modSp">
        <pc:chgData name="Huang, Josh" userId="S::jxh200053@utdallas.edu::50e38bce-2de8-4553-8abc-8f0c6f5e66e6" providerId="AD" clId="Web-{2AC9138F-48F0-9880-C43E-51AE6D15DCC4}" dt="2023-04-11T21:13:05.015" v="337" actId="20577"/>
        <pc:sldMkLst>
          <pc:docMk/>
          <pc:sldMk cId="0" sldId="266"/>
        </pc:sldMkLst>
        <pc:spChg chg="mod">
          <ac:chgData name="Huang, Josh" userId="S::jxh200053@utdallas.edu::50e38bce-2de8-4553-8abc-8f0c6f5e66e6" providerId="AD" clId="Web-{2AC9138F-48F0-9880-C43E-51AE6D15DCC4}" dt="2023-04-11T21:13:05.015" v="337" actId="20577"/>
          <ac:spMkLst>
            <pc:docMk/>
            <pc:sldMk cId="0" sldId="266"/>
            <ac:spMk id="483" creationId="{00000000-0000-0000-0000-000000000000}"/>
          </ac:spMkLst>
        </pc:spChg>
      </pc:sldChg>
      <pc:sldChg chg="addSp delSp modSp addAnim delAnim">
        <pc:chgData name="Huang, Josh" userId="S::jxh200053@utdallas.edu::50e38bce-2de8-4553-8abc-8f0c6f5e66e6" providerId="AD" clId="Web-{2AC9138F-48F0-9880-C43E-51AE6D15DCC4}" dt="2023-04-11T22:11:33.493" v="1113" actId="20577"/>
        <pc:sldMkLst>
          <pc:docMk/>
          <pc:sldMk cId="0" sldId="268"/>
        </pc:sldMkLst>
        <pc:spChg chg="add mod">
          <ac:chgData name="Huang, Josh" userId="S::jxh200053@utdallas.edu::50e38bce-2de8-4553-8abc-8f0c6f5e66e6" providerId="AD" clId="Web-{2AC9138F-48F0-9880-C43E-51AE6D15DCC4}" dt="2023-04-11T20:56:19.932" v="61" actId="20577"/>
          <ac:spMkLst>
            <pc:docMk/>
            <pc:sldMk cId="0" sldId="268"/>
            <ac:spMk id="2" creationId="{D9227DAB-8AD7-9321-69EE-F167F79772EA}"/>
          </ac:spMkLst>
        </pc:spChg>
        <pc:spChg chg="add mod">
          <ac:chgData name="Huang, Josh" userId="S::jxh200053@utdallas.edu::50e38bce-2de8-4553-8abc-8f0c6f5e66e6" providerId="AD" clId="Web-{2AC9138F-48F0-9880-C43E-51AE6D15DCC4}" dt="2023-04-11T22:11:33.493" v="1113" actId="20577"/>
          <ac:spMkLst>
            <pc:docMk/>
            <pc:sldMk cId="0" sldId="268"/>
            <ac:spMk id="4" creationId="{C6F57FD8-8B2A-37C2-4B9F-C4F6A798E23C}"/>
          </ac:spMkLst>
        </pc:spChg>
        <pc:spChg chg="mod">
          <ac:chgData name="Huang, Josh" userId="S::jxh200053@utdallas.edu::50e38bce-2de8-4553-8abc-8f0c6f5e66e6" providerId="AD" clId="Web-{2AC9138F-48F0-9880-C43E-51AE6D15DCC4}" dt="2023-04-11T20:56:51.026" v="81" actId="20577"/>
          <ac:spMkLst>
            <pc:docMk/>
            <pc:sldMk cId="0" sldId="268"/>
            <ac:spMk id="544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1:56:43.271" v="941" actId="20577"/>
          <ac:spMkLst>
            <pc:docMk/>
            <pc:sldMk cId="0" sldId="268"/>
            <ac:spMk id="545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2:10:50.789" v="1105" actId="1076"/>
          <ac:spMkLst>
            <pc:docMk/>
            <pc:sldMk cId="0" sldId="268"/>
            <ac:spMk id="546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1:47:03.853" v="835" actId="20577"/>
          <ac:spMkLst>
            <pc:docMk/>
            <pc:sldMk cId="0" sldId="268"/>
            <ac:spMk id="547" creationId="{00000000-0000-0000-0000-000000000000}"/>
          </ac:spMkLst>
        </pc:spChg>
        <pc:spChg chg="del mod">
          <ac:chgData name="Huang, Josh" userId="S::jxh200053@utdallas.edu::50e38bce-2de8-4553-8abc-8f0c6f5e66e6" providerId="AD" clId="Web-{2AC9138F-48F0-9880-C43E-51AE6D15DCC4}" dt="2023-04-11T22:09:56.460" v="1062"/>
          <ac:spMkLst>
            <pc:docMk/>
            <pc:sldMk cId="0" sldId="268"/>
            <ac:spMk id="548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1:55:52.177" v="913" actId="20577"/>
          <ac:spMkLst>
            <pc:docMk/>
            <pc:sldMk cId="0" sldId="268"/>
            <ac:spMk id="549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0:56:26.057" v="66" actId="20577"/>
          <ac:spMkLst>
            <pc:docMk/>
            <pc:sldMk cId="0" sldId="268"/>
            <ac:spMk id="550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0:56:43.135" v="77" actId="20577"/>
          <ac:spMkLst>
            <pc:docMk/>
            <pc:sldMk cId="0" sldId="268"/>
            <ac:spMk id="551" creationId="{00000000-0000-0000-0000-000000000000}"/>
          </ac:spMkLst>
        </pc:spChg>
        <pc:spChg chg="del mod">
          <ac:chgData name="Huang, Josh" userId="S::jxh200053@utdallas.edu::50e38bce-2de8-4553-8abc-8f0c6f5e66e6" providerId="AD" clId="Web-{2AC9138F-48F0-9880-C43E-51AE6D15DCC4}" dt="2023-04-11T20:55:07.336" v="33"/>
          <ac:spMkLst>
            <pc:docMk/>
            <pc:sldMk cId="0" sldId="268"/>
            <ac:spMk id="554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0:54:37.914" v="24" actId="20577"/>
          <ac:spMkLst>
            <pc:docMk/>
            <pc:sldMk cId="0" sldId="268"/>
            <ac:spMk id="555" creationId="{00000000-0000-0000-0000-000000000000}"/>
          </ac:spMkLst>
        </pc:spChg>
      </pc:sldChg>
      <pc:sldChg chg="modSp del">
        <pc:chgData name="Huang, Josh" userId="S::jxh200053@utdallas.edu::50e38bce-2de8-4553-8abc-8f0c6f5e66e6" providerId="AD" clId="Web-{2AC9138F-48F0-9880-C43E-51AE6D15DCC4}" dt="2023-04-11T21:26:36.688" v="443"/>
        <pc:sldMkLst>
          <pc:docMk/>
          <pc:sldMk cId="0" sldId="270"/>
        </pc:sldMkLst>
        <pc:graphicFrameChg chg="mod modGraphic">
          <ac:chgData name="Huang, Josh" userId="S::jxh200053@utdallas.edu::50e38bce-2de8-4553-8abc-8f0c6f5e66e6" providerId="AD" clId="Web-{2AC9138F-48F0-9880-C43E-51AE6D15DCC4}" dt="2023-04-11T21:26:20.953" v="404"/>
          <ac:graphicFrameMkLst>
            <pc:docMk/>
            <pc:sldMk cId="0" sldId="270"/>
            <ac:graphicFrameMk id="637" creationId="{00000000-0000-0000-0000-000000000000}"/>
          </ac:graphicFrameMkLst>
        </pc:graphicFrameChg>
        <pc:graphicFrameChg chg="mod modGraphic">
          <ac:chgData name="Huang, Josh" userId="S::jxh200053@utdallas.edu::50e38bce-2de8-4553-8abc-8f0c6f5e66e6" providerId="AD" clId="Web-{2AC9138F-48F0-9880-C43E-51AE6D15DCC4}" dt="2023-04-11T21:26:34.156" v="418"/>
          <ac:graphicFrameMkLst>
            <pc:docMk/>
            <pc:sldMk cId="0" sldId="270"/>
            <ac:graphicFrameMk id="638" creationId="{00000000-0000-0000-0000-000000000000}"/>
          </ac:graphicFrameMkLst>
        </pc:graphicFrameChg>
        <pc:graphicFrameChg chg="mod modGraphic">
          <ac:chgData name="Huang, Josh" userId="S::jxh200053@utdallas.edu::50e38bce-2de8-4553-8abc-8f0c6f5e66e6" providerId="AD" clId="Web-{2AC9138F-48F0-9880-C43E-51AE6D15DCC4}" dt="2023-04-11T21:26:36.313" v="440"/>
          <ac:graphicFrameMkLst>
            <pc:docMk/>
            <pc:sldMk cId="0" sldId="270"/>
            <ac:graphicFrameMk id="639" creationId="{00000000-0000-0000-0000-000000000000}"/>
          </ac:graphicFrameMkLst>
        </pc:graphicFrameChg>
        <pc:graphicFrameChg chg="mod modGraphic">
          <ac:chgData name="Huang, Josh" userId="S::jxh200053@utdallas.edu::50e38bce-2de8-4553-8abc-8f0c6f5e66e6" providerId="AD" clId="Web-{2AC9138F-48F0-9880-C43E-51AE6D15DCC4}" dt="2023-04-11T21:26:36.610" v="442"/>
          <ac:graphicFrameMkLst>
            <pc:docMk/>
            <pc:sldMk cId="0" sldId="270"/>
            <ac:graphicFrameMk id="640" creationId="{00000000-0000-0000-0000-000000000000}"/>
          </ac:graphicFrameMkLst>
        </pc:graphicFrameChg>
      </pc:sldChg>
      <pc:sldChg chg="modSp">
        <pc:chgData name="Huang, Josh" userId="S::jxh200053@utdallas.edu::50e38bce-2de8-4553-8abc-8f0c6f5e66e6" providerId="AD" clId="Web-{2AC9138F-48F0-9880-C43E-51AE6D15DCC4}" dt="2023-04-11T21:45:47.821" v="814" actId="20577"/>
        <pc:sldMkLst>
          <pc:docMk/>
          <pc:sldMk cId="0" sldId="272"/>
        </pc:sldMkLst>
        <pc:spChg chg="mod">
          <ac:chgData name="Huang, Josh" userId="S::jxh200053@utdallas.edu::50e38bce-2de8-4553-8abc-8f0c6f5e66e6" providerId="AD" clId="Web-{2AC9138F-48F0-9880-C43E-51AE6D15DCC4}" dt="2023-04-11T21:44:26.085" v="742" actId="20577"/>
          <ac:spMkLst>
            <pc:docMk/>
            <pc:sldMk cId="0" sldId="272"/>
            <ac:spMk id="701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1:45:47.821" v="814" actId="20577"/>
          <ac:spMkLst>
            <pc:docMk/>
            <pc:sldMk cId="0" sldId="272"/>
            <ac:spMk id="704" creationId="{00000000-0000-0000-0000-000000000000}"/>
          </ac:spMkLst>
        </pc:spChg>
      </pc:sldChg>
      <pc:sldChg chg="modSp">
        <pc:chgData name="Huang, Josh" userId="S::jxh200053@utdallas.edu::50e38bce-2de8-4553-8abc-8f0c6f5e66e6" providerId="AD" clId="Web-{2AC9138F-48F0-9880-C43E-51AE6D15DCC4}" dt="2023-04-11T22:01:55.450" v="1052" actId="20577"/>
        <pc:sldMkLst>
          <pc:docMk/>
          <pc:sldMk cId="0" sldId="273"/>
        </pc:sldMkLst>
        <pc:spChg chg="mod">
          <ac:chgData name="Huang, Josh" userId="S::jxh200053@utdallas.edu::50e38bce-2de8-4553-8abc-8f0c6f5e66e6" providerId="AD" clId="Web-{2AC9138F-48F0-9880-C43E-51AE6D15DCC4}" dt="2023-04-11T22:01:07.168" v="1047" actId="1076"/>
          <ac:spMkLst>
            <pc:docMk/>
            <pc:sldMk cId="0" sldId="273"/>
            <ac:spMk id="738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2:01:55.450" v="1052" actId="20577"/>
          <ac:spMkLst>
            <pc:docMk/>
            <pc:sldMk cId="0" sldId="273"/>
            <ac:spMk id="739" creationId="{00000000-0000-0000-0000-000000000000}"/>
          </ac:spMkLst>
        </pc:spChg>
      </pc:sldChg>
      <pc:sldChg chg="del">
        <pc:chgData name="Huang, Josh" userId="S::jxh200053@utdallas.edu::50e38bce-2de8-4553-8abc-8f0c6f5e66e6" providerId="AD" clId="Web-{2AC9138F-48F0-9880-C43E-51AE6D15DCC4}" dt="2023-04-11T21:36:18.106" v="637"/>
        <pc:sldMkLst>
          <pc:docMk/>
          <pc:sldMk cId="0" sldId="275"/>
        </pc:sldMkLst>
      </pc:sldChg>
      <pc:sldChg chg="del">
        <pc:chgData name="Huang, Josh" userId="S::jxh200053@utdallas.edu::50e38bce-2de8-4553-8abc-8f0c6f5e66e6" providerId="AD" clId="Web-{2AC9138F-48F0-9880-C43E-51AE6D15DCC4}" dt="2023-04-11T21:20:06.195" v="350"/>
        <pc:sldMkLst>
          <pc:docMk/>
          <pc:sldMk cId="0" sldId="276"/>
        </pc:sldMkLst>
      </pc:sldChg>
      <pc:sldChg chg="del">
        <pc:chgData name="Huang, Josh" userId="S::jxh200053@utdallas.edu::50e38bce-2de8-4553-8abc-8f0c6f5e66e6" providerId="AD" clId="Web-{2AC9138F-48F0-9880-C43E-51AE6D15DCC4}" dt="2023-04-11T22:06:51.862" v="1054"/>
        <pc:sldMkLst>
          <pc:docMk/>
          <pc:sldMk cId="0" sldId="277"/>
        </pc:sldMkLst>
      </pc:sldChg>
      <pc:sldChg chg="new del">
        <pc:chgData name="Huang, Josh" userId="S::jxh200053@utdallas.edu::50e38bce-2de8-4553-8abc-8f0c6f5e66e6" providerId="AD" clId="Web-{2AC9138F-48F0-9880-C43E-51AE6D15DCC4}" dt="2023-04-11T21:27:59.096" v="445"/>
        <pc:sldMkLst>
          <pc:docMk/>
          <pc:sldMk cId="201197094" sldId="279"/>
        </pc:sldMkLst>
      </pc:sldChg>
      <pc:sldChg chg="addSp delSp modSp add replId addAnim">
        <pc:chgData name="Huang, Josh" userId="S::jxh200053@utdallas.edu::50e38bce-2de8-4553-8abc-8f0c6f5e66e6" providerId="AD" clId="Web-{2AC9138F-48F0-9880-C43E-51AE6D15DCC4}" dt="2023-04-11T21:32:32.101" v="572" actId="20577"/>
        <pc:sldMkLst>
          <pc:docMk/>
          <pc:sldMk cId="3030543248" sldId="279"/>
        </pc:sldMkLst>
        <pc:spChg chg="add mod">
          <ac:chgData name="Huang, Josh" userId="S::jxh200053@utdallas.edu::50e38bce-2de8-4553-8abc-8f0c6f5e66e6" providerId="AD" clId="Web-{2AC9138F-48F0-9880-C43E-51AE6D15DCC4}" dt="2023-04-11T21:32:32.101" v="572" actId="20577"/>
          <ac:spMkLst>
            <pc:docMk/>
            <pc:sldMk cId="3030543248" sldId="279"/>
            <ac:spMk id="3" creationId="{4CD4FE7D-AFDB-9BC7-02B0-5F8F90C52ACE}"/>
          </ac:spMkLst>
        </pc:spChg>
        <pc:spChg chg="del mod">
          <ac:chgData name="Huang, Josh" userId="S::jxh200053@utdallas.edu::50e38bce-2de8-4553-8abc-8f0c6f5e66e6" providerId="AD" clId="Web-{2AC9138F-48F0-9880-C43E-51AE6D15DCC4}" dt="2023-04-11T21:29:05.722" v="462"/>
          <ac:spMkLst>
            <pc:docMk/>
            <pc:sldMk cId="3030543248" sldId="279"/>
            <ac:spMk id="475" creationId="{00000000-0000-0000-0000-000000000000}"/>
          </ac:spMkLst>
        </pc:spChg>
        <pc:spChg chg="del">
          <ac:chgData name="Huang, Josh" userId="S::jxh200053@utdallas.edu::50e38bce-2de8-4553-8abc-8f0c6f5e66e6" providerId="AD" clId="Web-{2AC9138F-48F0-9880-C43E-51AE6D15DCC4}" dt="2023-04-11T21:29:05.863" v="463"/>
          <ac:spMkLst>
            <pc:docMk/>
            <pc:sldMk cId="3030543248" sldId="279"/>
            <ac:spMk id="476" creationId="{00000000-0000-0000-0000-000000000000}"/>
          </ac:spMkLst>
        </pc:spChg>
        <pc:spChg chg="del">
          <ac:chgData name="Huang, Josh" userId="S::jxh200053@utdallas.edu::50e38bce-2de8-4553-8abc-8f0c6f5e66e6" providerId="AD" clId="Web-{2AC9138F-48F0-9880-C43E-51AE6D15DCC4}" dt="2023-04-11T21:29:10.222" v="465"/>
          <ac:spMkLst>
            <pc:docMk/>
            <pc:sldMk cId="3030543248" sldId="279"/>
            <ac:spMk id="477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1:28:39.378" v="452" actId="20577"/>
          <ac:spMkLst>
            <pc:docMk/>
            <pc:sldMk cId="3030543248" sldId="279"/>
            <ac:spMk id="478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1:29:29.269" v="473" actId="20577"/>
          <ac:spMkLst>
            <pc:docMk/>
            <pc:sldMk cId="3030543248" sldId="279"/>
            <ac:spMk id="479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1:28:44.628" v="457" actId="20577"/>
          <ac:spMkLst>
            <pc:docMk/>
            <pc:sldMk cId="3030543248" sldId="279"/>
            <ac:spMk id="480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1:28:42.878" v="455" actId="20577"/>
          <ac:spMkLst>
            <pc:docMk/>
            <pc:sldMk cId="3030543248" sldId="279"/>
            <ac:spMk id="481" creationId="{00000000-0000-0000-0000-000000000000}"/>
          </ac:spMkLst>
        </pc:spChg>
        <pc:spChg chg="mod">
          <ac:chgData name="Huang, Josh" userId="S::jxh200053@utdallas.edu::50e38bce-2de8-4553-8abc-8f0c6f5e66e6" providerId="AD" clId="Web-{2AC9138F-48F0-9880-C43E-51AE6D15DCC4}" dt="2023-04-11T21:28:56.409" v="461" actId="20577"/>
          <ac:spMkLst>
            <pc:docMk/>
            <pc:sldMk cId="3030543248" sldId="279"/>
            <ac:spMk id="482" creationId="{00000000-0000-0000-0000-000000000000}"/>
          </ac:spMkLst>
        </pc:spChg>
        <pc:spChg chg="del mod">
          <ac:chgData name="Huang, Josh" userId="S::jxh200053@utdallas.edu::50e38bce-2de8-4553-8abc-8f0c6f5e66e6" providerId="AD" clId="Web-{2AC9138F-48F0-9880-C43E-51AE6D15DCC4}" dt="2023-04-11T21:29:08.378" v="464"/>
          <ac:spMkLst>
            <pc:docMk/>
            <pc:sldMk cId="3030543248" sldId="279"/>
            <ac:spMk id="483" creationId="{00000000-0000-0000-0000-000000000000}"/>
          </ac:spMkLst>
        </pc:spChg>
      </pc:sldChg>
    </pc:docChg>
  </pc:docChgLst>
  <pc:docChgLst>
    <pc:chgData name="Huang, Josh" userId="S::jxh200053@utdallas.edu::50e38bce-2de8-4553-8abc-8f0c6f5e66e6" providerId="AD" clId="Web-{34E0DB7E-B7EA-0BA4-8813-37A31F5E0D12}"/>
    <pc:docChg chg="modSld">
      <pc:chgData name="Huang, Josh" userId="S::jxh200053@utdallas.edu::50e38bce-2de8-4553-8abc-8f0c6f5e66e6" providerId="AD" clId="Web-{34E0DB7E-B7EA-0BA4-8813-37A31F5E0D12}" dt="2023-04-19T04:12:26.043" v="51" actId="1076"/>
      <pc:docMkLst>
        <pc:docMk/>
      </pc:docMkLst>
      <pc:sldChg chg="addSp delSp modSp addAnim delAnim">
        <pc:chgData name="Huang, Josh" userId="S::jxh200053@utdallas.edu::50e38bce-2de8-4553-8abc-8f0c6f5e66e6" providerId="AD" clId="Web-{34E0DB7E-B7EA-0BA4-8813-37A31F5E0D12}" dt="2023-04-19T04:12:26.043" v="51" actId="1076"/>
        <pc:sldMkLst>
          <pc:docMk/>
          <pc:sldMk cId="0" sldId="263"/>
        </pc:sldMkLst>
        <pc:spChg chg="del">
          <ac:chgData name="Huang, Josh" userId="S::jxh200053@utdallas.edu::50e38bce-2de8-4553-8abc-8f0c6f5e66e6" providerId="AD" clId="Web-{34E0DB7E-B7EA-0BA4-8813-37A31F5E0D12}" dt="2023-04-19T04:10:45.133" v="44"/>
          <ac:spMkLst>
            <pc:docMk/>
            <pc:sldMk cId="0" sldId="263"/>
            <ac:spMk id="2" creationId="{2406AAA5-BCED-1EC7-19B3-2B16E992FDFE}"/>
          </ac:spMkLst>
        </pc:spChg>
        <pc:spChg chg="del">
          <ac:chgData name="Huang, Josh" userId="S::jxh200053@utdallas.edu::50e38bce-2de8-4553-8abc-8f0c6f5e66e6" providerId="AD" clId="Web-{34E0DB7E-B7EA-0BA4-8813-37A31F5E0D12}" dt="2023-04-19T04:10:47.930" v="45"/>
          <ac:spMkLst>
            <pc:docMk/>
            <pc:sldMk cId="0" sldId="263"/>
            <ac:spMk id="3" creationId="{8C6CC8FF-FB64-2FFC-DE87-BF6DA35431D8}"/>
          </ac:spMkLst>
        </pc:spChg>
        <pc:spChg chg="mod">
          <ac:chgData name="Huang, Josh" userId="S::jxh200053@utdallas.edu::50e38bce-2de8-4553-8abc-8f0c6f5e66e6" providerId="AD" clId="Web-{34E0DB7E-B7EA-0BA4-8813-37A31F5E0D12}" dt="2023-04-19T04:07:24.471" v="15" actId="20577"/>
          <ac:spMkLst>
            <pc:docMk/>
            <pc:sldMk cId="0" sldId="263"/>
            <ac:spMk id="4" creationId="{DD479CE2-EE28-C0B9-E254-3A3C7C48322B}"/>
          </ac:spMkLst>
        </pc:spChg>
        <pc:spChg chg="add">
          <ac:chgData name="Huang, Josh" userId="S::jxh200053@utdallas.edu::50e38bce-2de8-4553-8abc-8f0c6f5e66e6" providerId="AD" clId="Web-{34E0DB7E-B7EA-0BA4-8813-37A31F5E0D12}" dt="2023-04-19T04:07:31.736" v="16"/>
          <ac:spMkLst>
            <pc:docMk/>
            <pc:sldMk cId="0" sldId="263"/>
            <ac:spMk id="6" creationId="{2B6DB942-9D4F-ED8F-F65F-68A1BD5BCFB7}"/>
          </ac:spMkLst>
        </pc:spChg>
        <pc:spChg chg="add mod">
          <ac:chgData name="Huang, Josh" userId="S::jxh200053@utdallas.edu::50e38bce-2de8-4553-8abc-8f0c6f5e66e6" providerId="AD" clId="Web-{34E0DB7E-B7EA-0BA4-8813-37A31F5E0D12}" dt="2023-04-19T04:11:22.119" v="50" actId="1076"/>
          <ac:spMkLst>
            <pc:docMk/>
            <pc:sldMk cId="0" sldId="263"/>
            <ac:spMk id="8" creationId="{BF17C284-0DC1-503B-2406-B3A590F10F8B}"/>
          </ac:spMkLst>
        </pc:spChg>
        <pc:spChg chg="add mod">
          <ac:chgData name="Huang, Josh" userId="S::jxh200053@utdallas.edu::50e38bce-2de8-4553-8abc-8f0c6f5e66e6" providerId="AD" clId="Web-{34E0DB7E-B7EA-0BA4-8813-37A31F5E0D12}" dt="2023-04-19T04:10:54.306" v="46" actId="1076"/>
          <ac:spMkLst>
            <pc:docMk/>
            <pc:sldMk cId="0" sldId="263"/>
            <ac:spMk id="10" creationId="{BA049A44-C700-BABD-3F13-868CE67E0536}"/>
          </ac:spMkLst>
        </pc:spChg>
        <pc:spChg chg="add mod">
          <ac:chgData name="Huang, Josh" userId="S::jxh200053@utdallas.edu::50e38bce-2de8-4553-8abc-8f0c6f5e66e6" providerId="AD" clId="Web-{34E0DB7E-B7EA-0BA4-8813-37A31F5E0D12}" dt="2023-04-19T04:11:08.119" v="48" actId="1076"/>
          <ac:spMkLst>
            <pc:docMk/>
            <pc:sldMk cId="0" sldId="263"/>
            <ac:spMk id="12" creationId="{E114A38C-2437-748C-6BDD-729A927B4590}"/>
          </ac:spMkLst>
        </pc:spChg>
        <pc:spChg chg="del">
          <ac:chgData name="Huang, Josh" userId="S::jxh200053@utdallas.edu::50e38bce-2de8-4553-8abc-8f0c6f5e66e6" providerId="AD" clId="Web-{34E0DB7E-B7EA-0BA4-8813-37A31F5E0D12}" dt="2023-04-19T04:09:03.943" v="31"/>
          <ac:spMkLst>
            <pc:docMk/>
            <pc:sldMk cId="0" sldId="263"/>
            <ac:spMk id="354" creationId="{00000000-0000-0000-0000-000000000000}"/>
          </ac:spMkLst>
        </pc:spChg>
        <pc:spChg chg="topLvl">
          <ac:chgData name="Huang, Josh" userId="S::jxh200053@utdallas.edu::50e38bce-2de8-4553-8abc-8f0c6f5e66e6" providerId="AD" clId="Web-{34E0DB7E-B7EA-0BA4-8813-37A31F5E0D12}" dt="2023-04-19T04:08:13.769" v="23"/>
          <ac:spMkLst>
            <pc:docMk/>
            <pc:sldMk cId="0" sldId="263"/>
            <ac:spMk id="356" creationId="{00000000-0000-0000-0000-000000000000}"/>
          </ac:spMkLst>
        </pc:spChg>
        <pc:spChg chg="del mod topLvl">
          <ac:chgData name="Huang, Josh" userId="S::jxh200053@utdallas.edu::50e38bce-2de8-4553-8abc-8f0c6f5e66e6" providerId="AD" clId="Web-{34E0DB7E-B7EA-0BA4-8813-37A31F5E0D12}" dt="2023-04-19T04:08:13.769" v="23"/>
          <ac:spMkLst>
            <pc:docMk/>
            <pc:sldMk cId="0" sldId="263"/>
            <ac:spMk id="357" creationId="{00000000-0000-0000-0000-000000000000}"/>
          </ac:spMkLst>
        </pc:spChg>
        <pc:spChg chg="mod">
          <ac:chgData name="Huang, Josh" userId="S::jxh200053@utdallas.edu::50e38bce-2de8-4553-8abc-8f0c6f5e66e6" providerId="AD" clId="Web-{34E0DB7E-B7EA-0BA4-8813-37A31F5E0D12}" dt="2023-04-19T04:12:26.043" v="51" actId="1076"/>
          <ac:spMkLst>
            <pc:docMk/>
            <pc:sldMk cId="0" sldId="263"/>
            <ac:spMk id="363" creationId="{00000000-0000-0000-0000-000000000000}"/>
          </ac:spMkLst>
        </pc:spChg>
        <pc:grpChg chg="del mod">
          <ac:chgData name="Huang, Josh" userId="S::jxh200053@utdallas.edu::50e38bce-2de8-4553-8abc-8f0c6f5e66e6" providerId="AD" clId="Web-{34E0DB7E-B7EA-0BA4-8813-37A31F5E0D12}" dt="2023-04-19T04:08:13.769" v="23"/>
          <ac:grpSpMkLst>
            <pc:docMk/>
            <pc:sldMk cId="0" sldId="263"/>
            <ac:grpSpMk id="355" creationId="{00000000-0000-0000-0000-000000000000}"/>
          </ac:grpSpMkLst>
        </pc:grpChg>
      </pc:sldChg>
      <pc:sldChg chg="modSp">
        <pc:chgData name="Huang, Josh" userId="S::jxh200053@utdallas.edu::50e38bce-2de8-4553-8abc-8f0c6f5e66e6" providerId="AD" clId="Web-{34E0DB7E-B7EA-0BA4-8813-37A31F5E0D12}" dt="2023-04-19T04:04:47.293" v="6" actId="20577"/>
        <pc:sldMkLst>
          <pc:docMk/>
          <pc:sldMk cId="3030543248" sldId="279"/>
        </pc:sldMkLst>
        <pc:spChg chg="mod">
          <ac:chgData name="Huang, Josh" userId="S::jxh200053@utdallas.edu::50e38bce-2de8-4553-8abc-8f0c6f5e66e6" providerId="AD" clId="Web-{34E0DB7E-B7EA-0BA4-8813-37A31F5E0D12}" dt="2023-04-19T04:04:47.293" v="6" actId="20577"/>
          <ac:spMkLst>
            <pc:docMk/>
            <pc:sldMk cId="3030543248" sldId="279"/>
            <ac:spMk id="3" creationId="{4CD4FE7D-AFDB-9BC7-02B0-5F8F90C52ACE}"/>
          </ac:spMkLst>
        </pc:spChg>
      </pc:sldChg>
      <pc:sldChg chg="addSp delSp modSp addAnim delAnim">
        <pc:chgData name="Huang, Josh" userId="S::jxh200053@utdallas.edu::50e38bce-2de8-4553-8abc-8f0c6f5e66e6" providerId="AD" clId="Web-{34E0DB7E-B7EA-0BA4-8813-37A31F5E0D12}" dt="2023-04-19T04:10:31.086" v="43" actId="1076"/>
        <pc:sldMkLst>
          <pc:docMk/>
          <pc:sldMk cId="2360393246" sldId="282"/>
        </pc:sldMkLst>
        <pc:spChg chg="topLvl">
          <ac:chgData name="Huang, Josh" userId="S::jxh200053@utdallas.edu::50e38bce-2de8-4553-8abc-8f0c6f5e66e6" providerId="AD" clId="Web-{34E0DB7E-B7EA-0BA4-8813-37A31F5E0D12}" dt="2023-04-19T04:09:52.413" v="38"/>
          <ac:spMkLst>
            <pc:docMk/>
            <pc:sldMk cId="2360393246" sldId="282"/>
            <ac:spMk id="6" creationId="{E25F5C2D-D4BD-79B4-2FF5-1D6A68AE4EDD}"/>
          </ac:spMkLst>
        </pc:spChg>
        <pc:spChg chg="del mod topLvl">
          <ac:chgData name="Huang, Josh" userId="S::jxh200053@utdallas.edu::50e38bce-2de8-4553-8abc-8f0c6f5e66e6" providerId="AD" clId="Web-{34E0DB7E-B7EA-0BA4-8813-37A31F5E0D12}" dt="2023-04-19T04:09:52.413" v="38"/>
          <ac:spMkLst>
            <pc:docMk/>
            <pc:sldMk cId="2360393246" sldId="282"/>
            <ac:spMk id="7" creationId="{7E05DD30-9E14-F5DF-E262-E9A5920F9523}"/>
          </ac:spMkLst>
        </pc:spChg>
        <pc:spChg chg="add del mod">
          <ac:chgData name="Huang, Josh" userId="S::jxh200053@utdallas.edu::50e38bce-2de8-4553-8abc-8f0c6f5e66e6" providerId="AD" clId="Web-{34E0DB7E-B7EA-0BA4-8813-37A31F5E0D12}" dt="2023-04-19T04:10:23.305" v="42"/>
          <ac:spMkLst>
            <pc:docMk/>
            <pc:sldMk cId="2360393246" sldId="282"/>
            <ac:spMk id="10" creationId="{2CB2383A-B3A0-3D9B-5D4F-D0294D8208E7}"/>
          </ac:spMkLst>
        </pc:spChg>
        <pc:spChg chg="add mod">
          <ac:chgData name="Huang, Josh" userId="S::jxh200053@utdallas.edu::50e38bce-2de8-4553-8abc-8f0c6f5e66e6" providerId="AD" clId="Web-{34E0DB7E-B7EA-0BA4-8813-37A31F5E0D12}" dt="2023-04-19T04:09:58.585" v="39" actId="1076"/>
          <ac:spMkLst>
            <pc:docMk/>
            <pc:sldMk cId="2360393246" sldId="282"/>
            <ac:spMk id="12" creationId="{D1E23D1F-BE23-A075-DD2F-BD0EC2AEBE05}"/>
          </ac:spMkLst>
        </pc:spChg>
        <pc:spChg chg="add mod">
          <ac:chgData name="Huang, Josh" userId="S::jxh200053@utdallas.edu::50e38bce-2de8-4553-8abc-8f0c6f5e66e6" providerId="AD" clId="Web-{34E0DB7E-B7EA-0BA4-8813-37A31F5E0D12}" dt="2023-04-19T04:10:31.086" v="43" actId="1076"/>
          <ac:spMkLst>
            <pc:docMk/>
            <pc:sldMk cId="2360393246" sldId="282"/>
            <ac:spMk id="14" creationId="{3D6CAF26-94CA-12BE-7486-2C9650134797}"/>
          </ac:spMkLst>
        </pc:spChg>
        <pc:spChg chg="del">
          <ac:chgData name="Huang, Josh" userId="S::jxh200053@utdallas.edu::50e38bce-2de8-4553-8abc-8f0c6f5e66e6" providerId="AD" clId="Web-{34E0DB7E-B7EA-0BA4-8813-37A31F5E0D12}" dt="2023-04-19T04:08:36.067" v="28"/>
          <ac:spMkLst>
            <pc:docMk/>
            <pc:sldMk cId="2360393246" sldId="282"/>
            <ac:spMk id="354" creationId="{00000000-0000-0000-0000-000000000000}"/>
          </ac:spMkLst>
        </pc:spChg>
        <pc:spChg chg="topLvl">
          <ac:chgData name="Huang, Josh" userId="S::jxh200053@utdallas.edu::50e38bce-2de8-4553-8abc-8f0c6f5e66e6" providerId="AD" clId="Web-{34E0DB7E-B7EA-0BA4-8813-37A31F5E0D12}" dt="2023-04-19T04:07:42.002" v="19"/>
          <ac:spMkLst>
            <pc:docMk/>
            <pc:sldMk cId="2360393246" sldId="282"/>
            <ac:spMk id="356" creationId="{00000000-0000-0000-0000-000000000000}"/>
          </ac:spMkLst>
        </pc:spChg>
        <pc:spChg chg="del topLvl">
          <ac:chgData name="Huang, Josh" userId="S::jxh200053@utdallas.edu::50e38bce-2de8-4553-8abc-8f0c6f5e66e6" providerId="AD" clId="Web-{34E0DB7E-B7EA-0BA4-8813-37A31F5E0D12}" dt="2023-04-19T04:07:42.002" v="19"/>
          <ac:spMkLst>
            <pc:docMk/>
            <pc:sldMk cId="2360393246" sldId="282"/>
            <ac:spMk id="357" creationId="{00000000-0000-0000-0000-000000000000}"/>
          </ac:spMkLst>
        </pc:spChg>
        <pc:grpChg chg="add del mod">
          <ac:chgData name="Huang, Josh" userId="S::jxh200053@utdallas.edu::50e38bce-2de8-4553-8abc-8f0c6f5e66e6" providerId="AD" clId="Web-{34E0DB7E-B7EA-0BA4-8813-37A31F5E0D12}" dt="2023-04-19T04:09:52.413" v="38"/>
          <ac:grpSpMkLst>
            <pc:docMk/>
            <pc:sldMk cId="2360393246" sldId="282"/>
            <ac:grpSpMk id="8" creationId="{72BDAA48-0485-8C6A-66B2-F98C74E126BB}"/>
          </ac:grpSpMkLst>
        </pc:grpChg>
        <pc:grpChg chg="del">
          <ac:chgData name="Huang, Josh" userId="S::jxh200053@utdallas.edu::50e38bce-2de8-4553-8abc-8f0c6f5e66e6" providerId="AD" clId="Web-{34E0DB7E-B7EA-0BA4-8813-37A31F5E0D12}" dt="2023-04-19T04:07:42.002" v="19"/>
          <ac:grpSpMkLst>
            <pc:docMk/>
            <pc:sldMk cId="2360393246" sldId="282"/>
            <ac:grpSpMk id="355" creationId="{00000000-0000-0000-0000-000000000000}"/>
          </ac:grpSpMkLst>
        </pc:grpChg>
      </pc:sldChg>
    </pc:docChg>
  </pc:docChgLst>
  <pc:docChgLst>
    <pc:chgData name="Doremus, Austin Hunter" userId="e945a1e0-b806-473f-aac6-daafc3cfc625" providerId="ADAL" clId="{5A0D4FD1-85F7-F14C-83C0-89439664E4AC}"/>
    <pc:docChg chg="undo custSel modSld">
      <pc:chgData name="Doremus, Austin Hunter" userId="e945a1e0-b806-473f-aac6-daafc3cfc625" providerId="ADAL" clId="{5A0D4FD1-85F7-F14C-83C0-89439664E4AC}" dt="2023-04-19T02:41:45.651" v="212" actId="18131"/>
      <pc:docMkLst>
        <pc:docMk/>
      </pc:docMkLst>
      <pc:sldChg chg="modSp">
        <pc:chgData name="Doremus, Austin Hunter" userId="e945a1e0-b806-473f-aac6-daafc3cfc625" providerId="ADAL" clId="{5A0D4FD1-85F7-F14C-83C0-89439664E4AC}" dt="2023-04-19T02:12:57.964" v="8" actId="20577"/>
        <pc:sldMkLst>
          <pc:docMk/>
          <pc:sldMk cId="0" sldId="256"/>
        </pc:sldMkLst>
        <pc:spChg chg="mod">
          <ac:chgData name="Doremus, Austin Hunter" userId="e945a1e0-b806-473f-aac6-daafc3cfc625" providerId="ADAL" clId="{5A0D4FD1-85F7-F14C-83C0-89439664E4AC}" dt="2023-04-19T02:12:57.964" v="8" actId="20577"/>
          <ac:spMkLst>
            <pc:docMk/>
            <pc:sldMk cId="0" sldId="256"/>
            <ac:spMk id="90" creationId="{00000000-0000-0000-0000-000000000000}"/>
          </ac:spMkLst>
        </pc:spChg>
      </pc:sldChg>
      <pc:sldChg chg="modSp mod">
        <pc:chgData name="Doremus, Austin Hunter" userId="e945a1e0-b806-473f-aac6-daafc3cfc625" providerId="ADAL" clId="{5A0D4FD1-85F7-F14C-83C0-89439664E4AC}" dt="2023-04-19T02:41:45.651" v="212" actId="18131"/>
        <pc:sldMkLst>
          <pc:docMk/>
          <pc:sldMk cId="0" sldId="262"/>
        </pc:sldMkLst>
        <pc:spChg chg="mod">
          <ac:chgData name="Doremus, Austin Hunter" userId="e945a1e0-b806-473f-aac6-daafc3cfc625" providerId="ADAL" clId="{5A0D4FD1-85F7-F14C-83C0-89439664E4AC}" dt="2023-04-19T02:24:46.560" v="164" actId="20577"/>
          <ac:spMkLst>
            <pc:docMk/>
            <pc:sldMk cId="0" sldId="262"/>
            <ac:spMk id="309" creationId="{00000000-0000-0000-0000-000000000000}"/>
          </ac:spMkLst>
        </pc:spChg>
        <pc:picChg chg="mod modCrop">
          <ac:chgData name="Doremus, Austin Hunter" userId="e945a1e0-b806-473f-aac6-daafc3cfc625" providerId="ADAL" clId="{5A0D4FD1-85F7-F14C-83C0-89439664E4AC}" dt="2023-04-19T02:41:45.651" v="212" actId="18131"/>
          <ac:picMkLst>
            <pc:docMk/>
            <pc:sldMk cId="0" sldId="262"/>
            <ac:picMk id="349" creationId="{00000000-0000-0000-0000-000000000000}"/>
          </ac:picMkLst>
        </pc:picChg>
      </pc:sldChg>
      <pc:sldChg chg="modSp mod">
        <pc:chgData name="Doremus, Austin Hunter" userId="e945a1e0-b806-473f-aac6-daafc3cfc625" providerId="ADAL" clId="{5A0D4FD1-85F7-F14C-83C0-89439664E4AC}" dt="2023-04-19T02:20:01.295" v="136" actId="20577"/>
        <pc:sldMkLst>
          <pc:docMk/>
          <pc:sldMk cId="0" sldId="263"/>
        </pc:sldMkLst>
        <pc:spChg chg="mod">
          <ac:chgData name="Doremus, Austin Hunter" userId="e945a1e0-b806-473f-aac6-daafc3cfc625" providerId="ADAL" clId="{5A0D4FD1-85F7-F14C-83C0-89439664E4AC}" dt="2023-04-19T02:19:26.260" v="131" actId="20577"/>
          <ac:spMkLst>
            <pc:docMk/>
            <pc:sldMk cId="0" sldId="263"/>
            <ac:spMk id="354" creationId="{00000000-0000-0000-0000-000000000000}"/>
          </ac:spMkLst>
        </pc:spChg>
        <pc:spChg chg="mod">
          <ac:chgData name="Doremus, Austin Hunter" userId="e945a1e0-b806-473f-aac6-daafc3cfc625" providerId="ADAL" clId="{5A0D4FD1-85F7-F14C-83C0-89439664E4AC}" dt="2023-04-19T02:18:44.140" v="128" actId="113"/>
          <ac:spMkLst>
            <pc:docMk/>
            <pc:sldMk cId="0" sldId="263"/>
            <ac:spMk id="357" creationId="{00000000-0000-0000-0000-000000000000}"/>
          </ac:spMkLst>
        </pc:spChg>
        <pc:spChg chg="mod">
          <ac:chgData name="Doremus, Austin Hunter" userId="e945a1e0-b806-473f-aac6-daafc3cfc625" providerId="ADAL" clId="{5A0D4FD1-85F7-F14C-83C0-89439664E4AC}" dt="2023-04-19T02:20:01.295" v="136" actId="20577"/>
          <ac:spMkLst>
            <pc:docMk/>
            <pc:sldMk cId="0" sldId="263"/>
            <ac:spMk id="365" creationId="{00000000-0000-0000-0000-000000000000}"/>
          </ac:spMkLst>
        </pc:spChg>
      </pc:sldChg>
      <pc:sldChg chg="addSp delSp modSp mod">
        <pc:chgData name="Doremus, Austin Hunter" userId="e945a1e0-b806-473f-aac6-daafc3cfc625" providerId="ADAL" clId="{5A0D4FD1-85F7-F14C-83C0-89439664E4AC}" dt="2023-04-19T02:39:52.793" v="208" actId="20577"/>
        <pc:sldMkLst>
          <pc:docMk/>
          <pc:sldMk cId="0" sldId="264"/>
        </pc:sldMkLst>
        <pc:graphicFrameChg chg="del mod">
          <ac:chgData name="Doremus, Austin Hunter" userId="e945a1e0-b806-473f-aac6-daafc3cfc625" providerId="ADAL" clId="{5A0D4FD1-85F7-F14C-83C0-89439664E4AC}" dt="2023-04-19T02:16:17.345" v="125" actId="26606"/>
          <ac:graphicFrameMkLst>
            <pc:docMk/>
            <pc:sldMk cId="0" sldId="264"/>
            <ac:graphicFrameMk id="422" creationId="{447EC643-1764-BEE2-D388-21FFF720AA96}"/>
          </ac:graphicFrameMkLst>
        </pc:graphicFrameChg>
        <pc:graphicFrameChg chg="add mod">
          <ac:chgData name="Doremus, Austin Hunter" userId="e945a1e0-b806-473f-aac6-daafc3cfc625" providerId="ADAL" clId="{5A0D4FD1-85F7-F14C-83C0-89439664E4AC}" dt="2023-04-19T02:39:52.793" v="208" actId="20577"/>
          <ac:graphicFrameMkLst>
            <pc:docMk/>
            <pc:sldMk cId="0" sldId="264"/>
            <ac:graphicFrameMk id="424" creationId="{66F49EAE-007A-77B7-2910-D7978695B82F}"/>
          </ac:graphicFrameMkLst>
        </pc:graphicFrameChg>
      </pc:sldChg>
      <pc:sldChg chg="modSp mod">
        <pc:chgData name="Doremus, Austin Hunter" userId="e945a1e0-b806-473f-aac6-daafc3cfc625" providerId="ADAL" clId="{5A0D4FD1-85F7-F14C-83C0-89439664E4AC}" dt="2023-04-12T00:56:30.546" v="4" actId="404"/>
        <pc:sldMkLst>
          <pc:docMk/>
          <pc:sldMk cId="0" sldId="269"/>
        </pc:sldMkLst>
        <pc:spChg chg="mod">
          <ac:chgData name="Doremus, Austin Hunter" userId="e945a1e0-b806-473f-aac6-daafc3cfc625" providerId="ADAL" clId="{5A0D4FD1-85F7-F14C-83C0-89439664E4AC}" dt="2023-04-12T00:56:30.546" v="4" actId="404"/>
          <ac:spMkLst>
            <pc:docMk/>
            <pc:sldMk cId="0" sldId="269"/>
            <ac:spMk id="601" creationId="{00000000-0000-0000-0000-000000000000}"/>
          </ac:spMkLst>
        </pc:spChg>
      </pc:sldChg>
      <pc:sldChg chg="modSp mod">
        <pc:chgData name="Doremus, Austin Hunter" userId="e945a1e0-b806-473f-aac6-daafc3cfc625" providerId="ADAL" clId="{5A0D4FD1-85F7-F14C-83C0-89439664E4AC}" dt="2023-04-12T00:56:37.961" v="6" actId="20577"/>
        <pc:sldMkLst>
          <pc:docMk/>
          <pc:sldMk cId="0" sldId="271"/>
        </pc:sldMkLst>
        <pc:spChg chg="mod">
          <ac:chgData name="Doremus, Austin Hunter" userId="e945a1e0-b806-473f-aac6-daafc3cfc625" providerId="ADAL" clId="{5A0D4FD1-85F7-F14C-83C0-89439664E4AC}" dt="2023-04-12T00:56:37.961" v="6" actId="20577"/>
          <ac:spMkLst>
            <pc:docMk/>
            <pc:sldMk cId="0" sldId="271"/>
            <ac:spMk id="659" creationId="{00000000-0000-0000-0000-000000000000}"/>
          </ac:spMkLst>
        </pc:spChg>
      </pc:sldChg>
      <pc:sldChg chg="modSp mod">
        <pc:chgData name="Doremus, Austin Hunter" userId="e945a1e0-b806-473f-aac6-daafc3cfc625" providerId="ADAL" clId="{5A0D4FD1-85F7-F14C-83C0-89439664E4AC}" dt="2023-04-19T02:22:12.125" v="142" actId="1076"/>
        <pc:sldMkLst>
          <pc:docMk/>
          <pc:sldMk cId="1383463091" sldId="281"/>
        </pc:sldMkLst>
        <pc:grpChg chg="mod">
          <ac:chgData name="Doremus, Austin Hunter" userId="e945a1e0-b806-473f-aac6-daafc3cfc625" providerId="ADAL" clId="{5A0D4FD1-85F7-F14C-83C0-89439664E4AC}" dt="2023-04-19T02:22:12.125" v="142" actId="1076"/>
          <ac:grpSpMkLst>
            <pc:docMk/>
            <pc:sldMk cId="1383463091" sldId="281"/>
            <ac:grpSpMk id="750" creationId="{00000000-0000-0000-0000-000000000000}"/>
          </ac:grpSpMkLst>
        </pc:grpChg>
      </pc:sldChg>
      <pc:sldChg chg="modSp modAnim">
        <pc:chgData name="Doremus, Austin Hunter" userId="e945a1e0-b806-473f-aac6-daafc3cfc625" providerId="ADAL" clId="{5A0D4FD1-85F7-F14C-83C0-89439664E4AC}" dt="2023-04-19T02:22:16.139" v="146" actId="20577"/>
        <pc:sldMkLst>
          <pc:docMk/>
          <pc:sldMk cId="2360393246" sldId="282"/>
        </pc:sldMkLst>
        <pc:spChg chg="mod">
          <ac:chgData name="Doremus, Austin Hunter" userId="e945a1e0-b806-473f-aac6-daafc3cfc625" providerId="ADAL" clId="{5A0D4FD1-85F7-F14C-83C0-89439664E4AC}" dt="2023-04-19T02:21:16.798" v="137" actId="20577"/>
          <ac:spMkLst>
            <pc:docMk/>
            <pc:sldMk cId="2360393246" sldId="282"/>
            <ac:spMk id="364" creationId="{00000000-0000-0000-0000-000000000000}"/>
          </ac:spMkLst>
        </pc:spChg>
        <pc:spChg chg="mod">
          <ac:chgData name="Doremus, Austin Hunter" userId="e945a1e0-b806-473f-aac6-daafc3cfc625" providerId="ADAL" clId="{5A0D4FD1-85F7-F14C-83C0-89439664E4AC}" dt="2023-04-19T02:21:40.045" v="140" actId="20577"/>
          <ac:spMkLst>
            <pc:docMk/>
            <pc:sldMk cId="2360393246" sldId="282"/>
            <ac:spMk id="365" creationId="{00000000-0000-0000-0000-000000000000}"/>
          </ac:spMkLst>
        </pc:spChg>
      </pc:sldChg>
      <pc:sldChg chg="modSp">
        <pc:chgData name="Doremus, Austin Hunter" userId="e945a1e0-b806-473f-aac6-daafc3cfc625" providerId="ADAL" clId="{5A0D4FD1-85F7-F14C-83C0-89439664E4AC}" dt="2023-04-19T02:23:40.540" v="154" actId="14100"/>
        <pc:sldMkLst>
          <pc:docMk/>
          <pc:sldMk cId="500979011" sldId="283"/>
        </pc:sldMkLst>
        <pc:picChg chg="mod">
          <ac:chgData name="Doremus, Austin Hunter" userId="e945a1e0-b806-473f-aac6-daafc3cfc625" providerId="ADAL" clId="{5A0D4FD1-85F7-F14C-83C0-89439664E4AC}" dt="2023-04-19T02:23:26.556" v="152" actId="14100"/>
          <ac:picMkLst>
            <pc:docMk/>
            <pc:sldMk cId="500979011" sldId="283"/>
            <ac:picMk id="3074" creationId="{C50900FB-9D14-DE5E-1FFC-209D496D7266}"/>
          </ac:picMkLst>
        </pc:picChg>
        <pc:picChg chg="mod">
          <ac:chgData name="Doremus, Austin Hunter" userId="e945a1e0-b806-473f-aac6-daafc3cfc625" providerId="ADAL" clId="{5A0D4FD1-85F7-F14C-83C0-89439664E4AC}" dt="2023-04-19T02:23:32.756" v="153" actId="14100"/>
          <ac:picMkLst>
            <pc:docMk/>
            <pc:sldMk cId="500979011" sldId="283"/>
            <ac:picMk id="3076" creationId="{3656C675-2946-B162-6BB6-BDB7F6CEDDE8}"/>
          </ac:picMkLst>
        </pc:picChg>
        <pc:picChg chg="mod">
          <ac:chgData name="Doremus, Austin Hunter" userId="e945a1e0-b806-473f-aac6-daafc3cfc625" providerId="ADAL" clId="{5A0D4FD1-85F7-F14C-83C0-89439664E4AC}" dt="2023-04-19T02:23:40.540" v="154" actId="14100"/>
          <ac:picMkLst>
            <pc:docMk/>
            <pc:sldMk cId="500979011" sldId="283"/>
            <ac:picMk id="3078" creationId="{0F42C8D8-9DE2-B975-1985-2C4E1D141941}"/>
          </ac:picMkLst>
        </pc:picChg>
      </pc:sldChg>
    </pc:docChg>
  </pc:docChgLst>
  <pc:docChgLst>
    <pc:chgData name="Huang, Josh" userId="S::jxh200053@utdallas.edu::50e38bce-2de8-4553-8abc-8f0c6f5e66e6" providerId="AD" clId="Web-{F699D05E-115E-EEB0-F05E-1AF61BD3CE2A}"/>
    <pc:docChg chg="addSld delSld modSld sldOrd">
      <pc:chgData name="Huang, Josh" userId="S::jxh200053@utdallas.edu::50e38bce-2de8-4553-8abc-8f0c6f5e66e6" providerId="AD" clId="Web-{F699D05E-115E-EEB0-F05E-1AF61BD3CE2A}" dt="2023-04-26T00:01:52.938" v="226" actId="20577"/>
      <pc:docMkLst>
        <pc:docMk/>
      </pc:docMkLst>
      <pc:sldChg chg="modSp add ord replId">
        <pc:chgData name="Huang, Josh" userId="S::jxh200053@utdallas.edu::50e38bce-2de8-4553-8abc-8f0c6f5e66e6" providerId="AD" clId="Web-{F699D05E-115E-EEB0-F05E-1AF61BD3CE2A}" dt="2023-04-26T00:01:52.938" v="226" actId="20577"/>
        <pc:sldMkLst>
          <pc:docMk/>
          <pc:sldMk cId="3670475016" sldId="285"/>
        </pc:sldMkLst>
        <pc:spChg chg="mod">
          <ac:chgData name="Huang, Josh" userId="S::jxh200053@utdallas.edu::50e38bce-2de8-4553-8abc-8f0c6f5e66e6" providerId="AD" clId="Web-{F699D05E-115E-EEB0-F05E-1AF61BD3CE2A}" dt="2023-04-26T00:01:52.938" v="226" actId="20577"/>
          <ac:spMkLst>
            <pc:docMk/>
            <pc:sldMk cId="3670475016" sldId="285"/>
            <ac:spMk id="380" creationId="{00000000-0000-0000-0000-000000000000}"/>
          </ac:spMkLst>
        </pc:spChg>
        <pc:graphicFrameChg chg="mod modGraphic">
          <ac:chgData name="Huang, Josh" userId="S::jxh200053@utdallas.edu::50e38bce-2de8-4553-8abc-8f0c6f5e66e6" providerId="AD" clId="Web-{F699D05E-115E-EEB0-F05E-1AF61BD3CE2A}" dt="2023-04-26T00:01:44.876" v="222" actId="20577"/>
          <ac:graphicFrameMkLst>
            <pc:docMk/>
            <pc:sldMk cId="3670475016" sldId="285"/>
            <ac:graphicFrameMk id="424" creationId="{66F49EAE-007A-77B7-2910-D7978695B82F}"/>
          </ac:graphicFrameMkLst>
        </pc:graphicFrameChg>
      </pc:sldChg>
      <pc:sldChg chg="new del">
        <pc:chgData name="Huang, Josh" userId="S::jxh200053@utdallas.edu::50e38bce-2de8-4553-8abc-8f0c6f5e66e6" providerId="AD" clId="Web-{F699D05E-115E-EEB0-F05E-1AF61BD3CE2A}" dt="2023-04-25T23:56:44.399" v="1"/>
        <pc:sldMkLst>
          <pc:docMk/>
          <pc:sldMk cId="4044436647" sldId="285"/>
        </pc:sldMkLst>
      </pc:sldChg>
    </pc:docChg>
  </pc:docChgLst>
  <pc:docChgLst>
    <pc:chgData name="Huang, Josh" userId="S::jxh200053@utdallas.edu::50e38bce-2de8-4553-8abc-8f0c6f5e66e6" providerId="AD" clId="Web-{F95EDB39-628C-4742-7C95-F1F0DBBA8503}"/>
    <pc:docChg chg="modSld">
      <pc:chgData name="Huang, Josh" userId="S::jxh200053@utdallas.edu::50e38bce-2de8-4553-8abc-8f0c6f5e66e6" providerId="AD" clId="Web-{F95EDB39-628C-4742-7C95-F1F0DBBA8503}" dt="2023-04-11T22:14:22.794" v="20" actId="1076"/>
      <pc:docMkLst>
        <pc:docMk/>
      </pc:docMkLst>
      <pc:sldChg chg="modSp">
        <pc:chgData name="Huang, Josh" userId="S::jxh200053@utdallas.edu::50e38bce-2de8-4553-8abc-8f0c6f5e66e6" providerId="AD" clId="Web-{F95EDB39-628C-4742-7C95-F1F0DBBA8503}" dt="2023-04-11T22:14:22.794" v="20" actId="1076"/>
        <pc:sldMkLst>
          <pc:docMk/>
          <pc:sldMk cId="0" sldId="268"/>
        </pc:sldMkLst>
        <pc:spChg chg="mod">
          <ac:chgData name="Huang, Josh" userId="S::jxh200053@utdallas.edu::50e38bce-2de8-4553-8abc-8f0c6f5e66e6" providerId="AD" clId="Web-{F95EDB39-628C-4742-7C95-F1F0DBBA8503}" dt="2023-04-11T22:13:02.758" v="11" actId="1076"/>
          <ac:spMkLst>
            <pc:docMk/>
            <pc:sldMk cId="0" sldId="268"/>
            <ac:spMk id="2" creationId="{D9227DAB-8AD7-9321-69EE-F167F79772EA}"/>
          </ac:spMkLst>
        </pc:spChg>
        <pc:spChg chg="mod">
          <ac:chgData name="Huang, Josh" userId="S::jxh200053@utdallas.edu::50e38bce-2de8-4553-8abc-8f0c6f5e66e6" providerId="AD" clId="Web-{F95EDB39-628C-4742-7C95-F1F0DBBA8503}" dt="2023-04-11T22:13:23.883" v="15" actId="20577"/>
          <ac:spMkLst>
            <pc:docMk/>
            <pc:sldMk cId="0" sldId="268"/>
            <ac:spMk id="4" creationId="{C6F57FD8-8B2A-37C2-4B9F-C4F6A798E23C}"/>
          </ac:spMkLst>
        </pc:spChg>
        <pc:spChg chg="mod">
          <ac:chgData name="Huang, Josh" userId="S::jxh200053@utdallas.edu::50e38bce-2de8-4553-8abc-8f0c6f5e66e6" providerId="AD" clId="Web-{F95EDB39-628C-4742-7C95-F1F0DBBA8503}" dt="2023-04-11T22:12:16.100" v="0" actId="1076"/>
          <ac:spMkLst>
            <pc:docMk/>
            <pc:sldMk cId="0" sldId="268"/>
            <ac:spMk id="544" creationId="{00000000-0000-0000-0000-000000000000}"/>
          </ac:spMkLst>
        </pc:spChg>
        <pc:spChg chg="mod">
          <ac:chgData name="Huang, Josh" userId="S::jxh200053@utdallas.edu::50e38bce-2de8-4553-8abc-8f0c6f5e66e6" providerId="AD" clId="Web-{F95EDB39-628C-4742-7C95-F1F0DBBA8503}" dt="2023-04-11T22:12:21.584" v="1" actId="1076"/>
          <ac:spMkLst>
            <pc:docMk/>
            <pc:sldMk cId="0" sldId="268"/>
            <ac:spMk id="545" creationId="{00000000-0000-0000-0000-000000000000}"/>
          </ac:spMkLst>
        </pc:spChg>
        <pc:spChg chg="mod">
          <ac:chgData name="Huang, Josh" userId="S::jxh200053@utdallas.edu::50e38bce-2de8-4553-8abc-8f0c6f5e66e6" providerId="AD" clId="Web-{F95EDB39-628C-4742-7C95-F1F0DBBA8503}" dt="2023-04-11T22:12:39.085" v="4" actId="1076"/>
          <ac:spMkLst>
            <pc:docMk/>
            <pc:sldMk cId="0" sldId="268"/>
            <ac:spMk id="547" creationId="{00000000-0000-0000-0000-000000000000}"/>
          </ac:spMkLst>
        </pc:spChg>
        <pc:spChg chg="mod">
          <ac:chgData name="Huang, Josh" userId="S::jxh200053@utdallas.edu::50e38bce-2de8-4553-8abc-8f0c6f5e66e6" providerId="AD" clId="Web-{F95EDB39-628C-4742-7C95-F1F0DBBA8503}" dt="2023-04-11T22:14:22.794" v="20" actId="1076"/>
          <ac:spMkLst>
            <pc:docMk/>
            <pc:sldMk cId="0" sldId="268"/>
            <ac:spMk id="549" creationId="{00000000-0000-0000-0000-000000000000}"/>
          </ac:spMkLst>
        </pc:spChg>
        <pc:spChg chg="mod">
          <ac:chgData name="Huang, Josh" userId="S::jxh200053@utdallas.edu::50e38bce-2de8-4553-8abc-8f0c6f5e66e6" providerId="AD" clId="Web-{F95EDB39-628C-4742-7C95-F1F0DBBA8503}" dt="2023-04-11T22:14:14.245" v="19" actId="1076"/>
          <ac:spMkLst>
            <pc:docMk/>
            <pc:sldMk cId="0" sldId="268"/>
            <ac:spMk id="551" creationId="{00000000-0000-0000-0000-000000000000}"/>
          </ac:spMkLst>
        </pc:spChg>
        <pc:spChg chg="mod">
          <ac:chgData name="Huang, Josh" userId="S::jxh200053@utdallas.edu::50e38bce-2de8-4553-8abc-8f0c6f5e66e6" providerId="AD" clId="Web-{F95EDB39-628C-4742-7C95-F1F0DBBA8503}" dt="2023-04-11T22:12:51.351" v="8" actId="1076"/>
          <ac:spMkLst>
            <pc:docMk/>
            <pc:sldMk cId="0" sldId="268"/>
            <ac:spMk id="555" creationId="{00000000-0000-0000-0000-000000000000}"/>
          </ac:spMkLst>
        </pc:spChg>
      </pc:sldChg>
    </pc:docChg>
  </pc:docChgLst>
  <pc:docChgLst>
    <pc:chgData name="Huang, Josh" userId="S::jxh200053@utdallas.edu::50e38bce-2de8-4553-8abc-8f0c6f5e66e6" providerId="AD" clId="Web-{A82B35FB-007B-C6BB-38A0-08F4EB8C7A5A}"/>
    <pc:docChg chg="modSld">
      <pc:chgData name="Huang, Josh" userId="S::jxh200053@utdallas.edu::50e38bce-2de8-4553-8abc-8f0c6f5e66e6" providerId="AD" clId="Web-{A82B35FB-007B-C6BB-38A0-08F4EB8C7A5A}" dt="2023-04-29T20:42:17.797" v="17" actId="1076"/>
      <pc:docMkLst>
        <pc:docMk/>
      </pc:docMkLst>
      <pc:sldChg chg="addSp delSp modSp">
        <pc:chgData name="Huang, Josh" userId="S::jxh200053@utdallas.edu::50e38bce-2de8-4553-8abc-8f0c6f5e66e6" providerId="AD" clId="Web-{A82B35FB-007B-C6BB-38A0-08F4EB8C7A5A}" dt="2023-04-29T20:42:17.797" v="17" actId="1076"/>
        <pc:sldMkLst>
          <pc:docMk/>
          <pc:sldMk cId="1383463091" sldId="281"/>
        </pc:sldMkLst>
        <pc:grpChg chg="del">
          <ac:chgData name="Huang, Josh" userId="S::jxh200053@utdallas.edu::50e38bce-2de8-4553-8abc-8f0c6f5e66e6" providerId="AD" clId="Web-{A82B35FB-007B-C6BB-38A0-08F4EB8C7A5A}" dt="2023-04-29T20:42:00.922" v="14"/>
          <ac:grpSpMkLst>
            <pc:docMk/>
            <pc:sldMk cId="1383463091" sldId="281"/>
            <ac:grpSpMk id="741" creationId="{00000000-0000-0000-0000-000000000000}"/>
          </ac:grpSpMkLst>
        </pc:grpChg>
        <pc:grpChg chg="del">
          <ac:chgData name="Huang, Josh" userId="S::jxh200053@utdallas.edu::50e38bce-2de8-4553-8abc-8f0c6f5e66e6" providerId="AD" clId="Web-{A82B35FB-007B-C6BB-38A0-08F4EB8C7A5A}" dt="2023-04-29T20:42:00.922" v="13"/>
          <ac:grpSpMkLst>
            <pc:docMk/>
            <pc:sldMk cId="1383463091" sldId="281"/>
            <ac:grpSpMk id="744" creationId="{00000000-0000-0000-0000-000000000000}"/>
          </ac:grpSpMkLst>
        </pc:grpChg>
        <pc:grpChg chg="del">
          <ac:chgData name="Huang, Josh" userId="S::jxh200053@utdallas.edu::50e38bce-2de8-4553-8abc-8f0c6f5e66e6" providerId="AD" clId="Web-{A82B35FB-007B-C6BB-38A0-08F4EB8C7A5A}" dt="2023-04-29T20:42:00.922" v="12"/>
          <ac:grpSpMkLst>
            <pc:docMk/>
            <pc:sldMk cId="1383463091" sldId="281"/>
            <ac:grpSpMk id="747" creationId="{00000000-0000-0000-0000-000000000000}"/>
          </ac:grpSpMkLst>
        </pc:grpChg>
        <pc:picChg chg="add mod">
          <ac:chgData name="Huang, Josh" userId="S::jxh200053@utdallas.edu::50e38bce-2de8-4553-8abc-8f0c6f5e66e6" providerId="AD" clId="Web-{A82B35FB-007B-C6BB-38A0-08F4EB8C7A5A}" dt="2023-04-29T20:41:32.749" v="6" actId="1076"/>
          <ac:picMkLst>
            <pc:docMk/>
            <pc:sldMk cId="1383463091" sldId="281"/>
            <ac:picMk id="2" creationId="{D4D83B2C-07E8-3428-5FB7-35260663307D}"/>
          </ac:picMkLst>
        </pc:picChg>
        <pc:picChg chg="add mod">
          <ac:chgData name="Huang, Josh" userId="S::jxh200053@utdallas.edu::50e38bce-2de8-4553-8abc-8f0c6f5e66e6" providerId="AD" clId="Web-{A82B35FB-007B-C6BB-38A0-08F4EB8C7A5A}" dt="2023-04-29T20:42:17.797" v="17" actId="1076"/>
          <ac:picMkLst>
            <pc:docMk/>
            <pc:sldMk cId="1383463091" sldId="281"/>
            <ac:picMk id="3" creationId="{213CAA40-7F98-8C4E-8F05-B4110443D2A7}"/>
          </ac:picMkLst>
        </pc:picChg>
        <pc:picChg chg="del">
          <ac:chgData name="Huang, Josh" userId="S::jxh200053@utdallas.edu::50e38bce-2de8-4553-8abc-8f0c6f5e66e6" providerId="AD" clId="Web-{A82B35FB-007B-C6BB-38A0-08F4EB8C7A5A}" dt="2023-04-29T20:41:02.764" v="0"/>
          <ac:picMkLst>
            <pc:docMk/>
            <pc:sldMk cId="1383463091" sldId="281"/>
            <ac:picMk id="1028" creationId="{B7D7C076-7FAD-30DF-192F-5330E3BDC03B}"/>
          </ac:picMkLst>
        </pc:picChg>
        <pc:picChg chg="del">
          <ac:chgData name="Huang, Josh" userId="S::jxh200053@utdallas.edu::50e38bce-2de8-4553-8abc-8f0c6f5e66e6" providerId="AD" clId="Web-{A82B35FB-007B-C6BB-38A0-08F4EB8C7A5A}" dt="2023-04-29T20:41:41.624" v="7"/>
          <ac:picMkLst>
            <pc:docMk/>
            <pc:sldMk cId="1383463091" sldId="281"/>
            <ac:picMk id="1030" creationId="{D5F9DEB3-8D49-7D7F-9B9D-35B9AB4E956A}"/>
          </ac:picMkLst>
        </pc:picChg>
        <pc:cxnChg chg="del">
          <ac:chgData name="Huang, Josh" userId="S::jxh200053@utdallas.edu::50e38bce-2de8-4553-8abc-8f0c6f5e66e6" providerId="AD" clId="Web-{A82B35FB-007B-C6BB-38A0-08F4EB8C7A5A}" dt="2023-04-29T20:41:23.983" v="5"/>
          <ac:cxnSpMkLst>
            <pc:docMk/>
            <pc:sldMk cId="1383463091" sldId="281"/>
            <ac:cxnSpMk id="740" creationId="{00000000-0000-0000-0000-000000000000}"/>
          </ac:cxnSpMkLst>
        </pc:cxnChg>
      </pc:sldChg>
    </pc:docChg>
  </pc:docChgLst>
  <pc:docChgLst>
    <pc:chgData name="Huang, Josh" userId="S::jxh200053@utdallas.edu::50e38bce-2de8-4553-8abc-8f0c6f5e66e6" providerId="AD" clId="Web-{361351FC-C08E-019A-2445-F9EFA1EDD972}"/>
    <pc:docChg chg="modSld">
      <pc:chgData name="Huang, Josh" userId="S::jxh200053@utdallas.edu::50e38bce-2de8-4553-8abc-8f0c6f5e66e6" providerId="AD" clId="Web-{361351FC-C08E-019A-2445-F9EFA1EDD972}" dt="2023-04-11T23:41:16.384" v="35" actId="20577"/>
      <pc:docMkLst>
        <pc:docMk/>
      </pc:docMkLst>
      <pc:sldChg chg="modSp">
        <pc:chgData name="Huang, Josh" userId="S::jxh200053@utdallas.edu::50e38bce-2de8-4553-8abc-8f0c6f5e66e6" providerId="AD" clId="Web-{361351FC-C08E-019A-2445-F9EFA1EDD972}" dt="2023-04-11T23:41:16.384" v="35" actId="20577"/>
        <pc:sldMkLst>
          <pc:docMk/>
          <pc:sldMk cId="0" sldId="268"/>
        </pc:sldMkLst>
        <pc:spChg chg="mod">
          <ac:chgData name="Huang, Josh" userId="S::jxh200053@utdallas.edu::50e38bce-2de8-4553-8abc-8f0c6f5e66e6" providerId="AD" clId="Web-{361351FC-C08E-019A-2445-F9EFA1EDD972}" dt="2023-04-11T23:41:16.384" v="35" actId="20577"/>
          <ac:spMkLst>
            <pc:docMk/>
            <pc:sldMk cId="0" sldId="268"/>
            <ac:spMk id="545" creationId="{00000000-0000-0000-0000-000000000000}"/>
          </ac:spMkLst>
        </pc:spChg>
      </pc:sldChg>
    </pc:docChg>
  </pc:docChgLst>
  <pc:docChgLst>
    <pc:chgData name="Huang, Josh" userId="S::jxh200053@utdallas.edu::50e38bce-2de8-4553-8abc-8f0c6f5e66e6" providerId="AD" clId="Web-{BCBB989B-00D0-1BA1-7EFA-85F21F162B9F}"/>
    <pc:docChg chg="modSld">
      <pc:chgData name="Huang, Josh" userId="S::jxh200053@utdallas.edu::50e38bce-2de8-4553-8abc-8f0c6f5e66e6" providerId="AD" clId="Web-{BCBB989B-00D0-1BA1-7EFA-85F21F162B9F}" dt="2023-04-29T22:25:03.517" v="22" actId="14100"/>
      <pc:docMkLst>
        <pc:docMk/>
      </pc:docMkLst>
      <pc:sldChg chg="modSp">
        <pc:chgData name="Huang, Josh" userId="S::jxh200053@utdallas.edu::50e38bce-2de8-4553-8abc-8f0c6f5e66e6" providerId="AD" clId="Web-{BCBB989B-00D0-1BA1-7EFA-85F21F162B9F}" dt="2023-04-29T22:22:59.529" v="21" actId="20577"/>
        <pc:sldMkLst>
          <pc:docMk/>
          <pc:sldMk cId="0" sldId="256"/>
        </pc:sldMkLst>
        <pc:spChg chg="mod">
          <ac:chgData name="Huang, Josh" userId="S::jxh200053@utdallas.edu::50e38bce-2de8-4553-8abc-8f0c6f5e66e6" providerId="AD" clId="Web-{BCBB989B-00D0-1BA1-7EFA-85F21F162B9F}" dt="2023-04-29T22:22:59.529" v="21" actId="20577"/>
          <ac:spMkLst>
            <pc:docMk/>
            <pc:sldMk cId="0" sldId="256"/>
            <ac:spMk id="90" creationId="{00000000-0000-0000-0000-000000000000}"/>
          </ac:spMkLst>
        </pc:spChg>
      </pc:sldChg>
      <pc:sldChg chg="modSp">
        <pc:chgData name="Huang, Josh" userId="S::jxh200053@utdallas.edu::50e38bce-2de8-4553-8abc-8f0c6f5e66e6" providerId="AD" clId="Web-{BCBB989B-00D0-1BA1-7EFA-85F21F162B9F}" dt="2023-04-29T22:25:03.517" v="22" actId="14100"/>
        <pc:sldMkLst>
          <pc:docMk/>
          <pc:sldMk cId="1383463091" sldId="281"/>
        </pc:sldMkLst>
        <pc:graphicFrameChg chg="mod">
          <ac:chgData name="Huang, Josh" userId="S::jxh200053@utdallas.edu::50e38bce-2de8-4553-8abc-8f0c6f5e66e6" providerId="AD" clId="Web-{BCBB989B-00D0-1BA1-7EFA-85F21F162B9F}" dt="2023-04-29T22:25:03.517" v="22" actId="14100"/>
          <ac:graphicFrameMkLst>
            <pc:docMk/>
            <pc:sldMk cId="1383463091" sldId="281"/>
            <ac:graphicFrameMk id="16" creationId="{F6E986EF-F9E0-3266-D355-92095C7EED34}"/>
          </ac:graphicFrameMkLst>
        </pc:graphicFrameChg>
      </pc:sldChg>
    </pc:docChg>
  </pc:docChgLst>
  <pc:docChgLst>
    <pc:chgData name="Huang, Josh" userId="50e38bce-2de8-4553-8abc-8f0c6f5e66e6" providerId="ADAL" clId="{4355B468-C5E0-FE4E-9B42-E3F713EF0BBA}"/>
    <pc:docChg chg="undo redo custSel addSld delSld modSld sldOrd">
      <pc:chgData name="Huang, Josh" userId="50e38bce-2de8-4553-8abc-8f0c6f5e66e6" providerId="ADAL" clId="{4355B468-C5E0-FE4E-9B42-E3F713EF0BBA}" dt="2023-04-29T22:19:30.685" v="2539" actId="1076"/>
      <pc:docMkLst>
        <pc:docMk/>
      </pc:docMkLst>
      <pc:sldChg chg="modSp">
        <pc:chgData name="Huang, Josh" userId="50e38bce-2de8-4553-8abc-8f0c6f5e66e6" providerId="ADAL" clId="{4355B468-C5E0-FE4E-9B42-E3F713EF0BBA}" dt="2023-04-19T03:50:04.407" v="1620" actId="20577"/>
        <pc:sldMkLst>
          <pc:docMk/>
          <pc:sldMk cId="0" sldId="256"/>
        </pc:sldMkLst>
        <pc:spChg chg="mod">
          <ac:chgData name="Huang, Josh" userId="50e38bce-2de8-4553-8abc-8f0c6f5e66e6" providerId="ADAL" clId="{4355B468-C5E0-FE4E-9B42-E3F713EF0BBA}" dt="2023-04-19T03:50:04.407" v="1620" actId="20577"/>
          <ac:spMkLst>
            <pc:docMk/>
            <pc:sldMk cId="0" sldId="256"/>
            <ac:spMk id="90" creationId="{00000000-0000-0000-0000-000000000000}"/>
          </ac:spMkLst>
        </pc:spChg>
      </pc:sldChg>
      <pc:sldChg chg="addSp modSp mod">
        <pc:chgData name="Huang, Josh" userId="50e38bce-2de8-4553-8abc-8f0c6f5e66e6" providerId="ADAL" clId="{4355B468-C5E0-FE4E-9B42-E3F713EF0BBA}" dt="2023-04-29T22:09:06.042" v="2460" actId="1076"/>
        <pc:sldMkLst>
          <pc:docMk/>
          <pc:sldMk cId="0" sldId="258"/>
        </pc:sldMkLst>
        <pc:spChg chg="mod">
          <ac:chgData name="Huang, Josh" userId="50e38bce-2de8-4553-8abc-8f0c6f5e66e6" providerId="ADAL" clId="{4355B468-C5E0-FE4E-9B42-E3F713EF0BBA}" dt="2023-04-19T03:48:57.232" v="1614" actId="1076"/>
          <ac:spMkLst>
            <pc:docMk/>
            <pc:sldMk cId="0" sldId="258"/>
            <ac:spMk id="2" creationId="{BBBCA8C6-AD7D-EF69-86E6-C9EB5A32F6C3}"/>
          </ac:spMkLst>
        </pc:spChg>
        <pc:spChg chg="mod">
          <ac:chgData name="Huang, Josh" userId="50e38bce-2de8-4553-8abc-8f0c6f5e66e6" providerId="ADAL" clId="{4355B468-C5E0-FE4E-9B42-E3F713EF0BBA}" dt="2023-04-19T03:48:51.766" v="1613" actId="1076"/>
          <ac:spMkLst>
            <pc:docMk/>
            <pc:sldMk cId="0" sldId="258"/>
            <ac:spMk id="5" creationId="{695C90B9-08D4-2446-F421-AC2FD8F327CA}"/>
          </ac:spMkLst>
        </pc:spChg>
        <pc:spChg chg="add mod">
          <ac:chgData name="Huang, Josh" userId="50e38bce-2de8-4553-8abc-8f0c6f5e66e6" providerId="ADAL" clId="{4355B468-C5E0-FE4E-9B42-E3F713EF0BBA}" dt="2023-04-19T03:48:38.366" v="1612" actId="1076"/>
          <ac:spMkLst>
            <pc:docMk/>
            <pc:sldMk cId="0" sldId="258"/>
            <ac:spMk id="6" creationId="{F72B9AE5-6E42-678C-5EE5-989143DEB853}"/>
          </ac:spMkLst>
        </pc:spChg>
        <pc:grpChg chg="mod">
          <ac:chgData name="Huang, Josh" userId="50e38bce-2de8-4553-8abc-8f0c6f5e66e6" providerId="ADAL" clId="{4355B468-C5E0-FE4E-9B42-E3F713EF0BBA}" dt="2023-04-29T22:08:29.344" v="2458" actId="1076"/>
          <ac:grpSpMkLst>
            <pc:docMk/>
            <pc:sldMk cId="0" sldId="258"/>
            <ac:grpSpMk id="175" creationId="{00000000-0000-0000-0000-000000000000}"/>
          </ac:grpSpMkLst>
        </pc:grpChg>
        <pc:picChg chg="mod">
          <ac:chgData name="Huang, Josh" userId="50e38bce-2de8-4553-8abc-8f0c6f5e66e6" providerId="ADAL" clId="{4355B468-C5E0-FE4E-9B42-E3F713EF0BBA}" dt="2023-04-29T22:09:03.110" v="2459" actId="1076"/>
          <ac:picMkLst>
            <pc:docMk/>
            <pc:sldMk cId="0" sldId="258"/>
            <ac:picMk id="185" creationId="{00000000-0000-0000-0000-000000000000}"/>
          </ac:picMkLst>
        </pc:picChg>
        <pc:picChg chg="mod">
          <ac:chgData name="Huang, Josh" userId="50e38bce-2de8-4553-8abc-8f0c6f5e66e6" providerId="ADAL" clId="{4355B468-C5E0-FE4E-9B42-E3F713EF0BBA}" dt="2023-04-29T22:09:06.042" v="2460" actId="1076"/>
          <ac:picMkLst>
            <pc:docMk/>
            <pc:sldMk cId="0" sldId="258"/>
            <ac:picMk id="186" creationId="{00000000-0000-0000-0000-000000000000}"/>
          </ac:picMkLst>
        </pc:picChg>
      </pc:sldChg>
      <pc:sldChg chg="modSp mod">
        <pc:chgData name="Huang, Josh" userId="50e38bce-2de8-4553-8abc-8f0c6f5e66e6" providerId="ADAL" clId="{4355B468-C5E0-FE4E-9B42-E3F713EF0BBA}" dt="2023-04-29T22:12:45.597" v="2469" actId="1440"/>
        <pc:sldMkLst>
          <pc:docMk/>
          <pc:sldMk cId="0" sldId="262"/>
        </pc:sldMkLst>
        <pc:picChg chg="mod">
          <ac:chgData name="Huang, Josh" userId="50e38bce-2de8-4553-8abc-8f0c6f5e66e6" providerId="ADAL" clId="{4355B468-C5E0-FE4E-9B42-E3F713EF0BBA}" dt="2023-04-29T22:12:45.597" v="2469" actId="1440"/>
          <ac:picMkLst>
            <pc:docMk/>
            <pc:sldMk cId="0" sldId="262"/>
            <ac:picMk id="349" creationId="{00000000-0000-0000-0000-000000000000}"/>
          </ac:picMkLst>
        </pc:picChg>
      </pc:sldChg>
      <pc:sldChg chg="addSp delSp modSp mod ord delAnim modAnim">
        <pc:chgData name="Huang, Josh" userId="50e38bce-2de8-4553-8abc-8f0c6f5e66e6" providerId="ADAL" clId="{4355B468-C5E0-FE4E-9B42-E3F713EF0BBA}" dt="2023-04-19T03:42:15.789" v="1521" actId="20578"/>
        <pc:sldMkLst>
          <pc:docMk/>
          <pc:sldMk cId="0" sldId="263"/>
        </pc:sldMkLst>
        <pc:spChg chg="add mod">
          <ac:chgData name="Huang, Josh" userId="50e38bce-2de8-4553-8abc-8f0c6f5e66e6" providerId="ADAL" clId="{4355B468-C5E0-FE4E-9B42-E3F713EF0BBA}" dt="2023-04-19T02:35:17.353" v="1132" actId="1076"/>
          <ac:spMkLst>
            <pc:docMk/>
            <pc:sldMk cId="0" sldId="263"/>
            <ac:spMk id="2" creationId="{2406AAA5-BCED-1EC7-19B3-2B16E992FDFE}"/>
          </ac:spMkLst>
        </pc:spChg>
        <pc:spChg chg="add mod">
          <ac:chgData name="Huang, Josh" userId="50e38bce-2de8-4553-8abc-8f0c6f5e66e6" providerId="ADAL" clId="{4355B468-C5E0-FE4E-9B42-E3F713EF0BBA}" dt="2023-04-19T02:35:08.568" v="1130"/>
          <ac:spMkLst>
            <pc:docMk/>
            <pc:sldMk cId="0" sldId="263"/>
            <ac:spMk id="3" creationId="{8C6CC8FF-FB64-2FFC-DE87-BF6DA35431D8}"/>
          </ac:spMkLst>
        </pc:spChg>
        <pc:spChg chg="add mod">
          <ac:chgData name="Huang, Josh" userId="50e38bce-2de8-4553-8abc-8f0c6f5e66e6" providerId="ADAL" clId="{4355B468-C5E0-FE4E-9B42-E3F713EF0BBA}" dt="2023-04-19T02:39:04.225" v="1209" actId="20577"/>
          <ac:spMkLst>
            <pc:docMk/>
            <pc:sldMk cId="0" sldId="263"/>
            <ac:spMk id="4" creationId="{DD479CE2-EE28-C0B9-E254-3A3C7C48322B}"/>
          </ac:spMkLst>
        </pc:spChg>
        <pc:spChg chg="mod">
          <ac:chgData name="Huang, Josh" userId="50e38bce-2de8-4553-8abc-8f0c6f5e66e6" providerId="ADAL" clId="{4355B468-C5E0-FE4E-9B42-E3F713EF0BBA}" dt="2023-04-18T23:09:10.647" v="1106" actId="20577"/>
          <ac:spMkLst>
            <pc:docMk/>
            <pc:sldMk cId="0" sldId="263"/>
            <ac:spMk id="354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8T23:03:09.496" v="755" actId="113"/>
          <ac:spMkLst>
            <pc:docMk/>
            <pc:sldMk cId="0" sldId="263"/>
            <ac:spMk id="357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9T02:35:12.406" v="1131" actId="20577"/>
          <ac:spMkLst>
            <pc:docMk/>
            <pc:sldMk cId="0" sldId="263"/>
            <ac:spMk id="360" creationId="{00000000-0000-0000-0000-000000000000}"/>
          </ac:spMkLst>
        </pc:spChg>
        <pc:spChg chg="del mod">
          <ac:chgData name="Huang, Josh" userId="50e38bce-2de8-4553-8abc-8f0c6f5e66e6" providerId="ADAL" clId="{4355B468-C5E0-FE4E-9B42-E3F713EF0BBA}" dt="2023-04-19T02:35:07.840" v="1129" actId="478"/>
          <ac:spMkLst>
            <pc:docMk/>
            <pc:sldMk cId="0" sldId="263"/>
            <ac:spMk id="364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2T01:27:28.093" v="529" actId="1076"/>
          <ac:spMkLst>
            <pc:docMk/>
            <pc:sldMk cId="0" sldId="263"/>
            <ac:spMk id="365" creationId="{00000000-0000-0000-0000-000000000000}"/>
          </ac:spMkLst>
        </pc:spChg>
        <pc:picChg chg="mod">
          <ac:chgData name="Huang, Josh" userId="50e38bce-2de8-4553-8abc-8f0c6f5e66e6" providerId="ADAL" clId="{4355B468-C5E0-FE4E-9B42-E3F713EF0BBA}" dt="2023-04-19T02:37:46.073" v="1186" actId="14100"/>
          <ac:picMkLst>
            <pc:docMk/>
            <pc:sldMk cId="0" sldId="263"/>
            <ac:picMk id="375" creationId="{00000000-0000-0000-0000-000000000000}"/>
          </ac:picMkLst>
        </pc:picChg>
      </pc:sldChg>
      <pc:sldChg chg="modSp">
        <pc:chgData name="Huang, Josh" userId="50e38bce-2de8-4553-8abc-8f0c6f5e66e6" providerId="ADAL" clId="{4355B468-C5E0-FE4E-9B42-E3F713EF0BBA}" dt="2023-04-19T03:46:33.453" v="1597" actId="122"/>
        <pc:sldMkLst>
          <pc:docMk/>
          <pc:sldMk cId="0" sldId="264"/>
        </pc:sldMkLst>
        <pc:graphicFrameChg chg="mod">
          <ac:chgData name="Huang, Josh" userId="50e38bce-2de8-4553-8abc-8f0c6f5e66e6" providerId="ADAL" clId="{4355B468-C5E0-FE4E-9B42-E3F713EF0BBA}" dt="2023-04-19T03:46:33.453" v="1597" actId="122"/>
          <ac:graphicFrameMkLst>
            <pc:docMk/>
            <pc:sldMk cId="0" sldId="264"/>
            <ac:graphicFrameMk id="424" creationId="{66F49EAE-007A-77B7-2910-D7978695B82F}"/>
          </ac:graphicFrameMkLst>
        </pc:graphicFrameChg>
      </pc:sldChg>
      <pc:sldChg chg="modSp mod">
        <pc:chgData name="Huang, Josh" userId="50e38bce-2de8-4553-8abc-8f0c6f5e66e6" providerId="ADAL" clId="{4355B468-C5E0-FE4E-9B42-E3F713EF0BBA}" dt="2023-04-29T22:11:16.976" v="2463" actId="1076"/>
        <pc:sldMkLst>
          <pc:docMk/>
          <pc:sldMk cId="0" sldId="266"/>
        </pc:sldMkLst>
        <pc:spChg chg="mod">
          <ac:chgData name="Huang, Josh" userId="50e38bce-2de8-4553-8abc-8f0c6f5e66e6" providerId="ADAL" clId="{4355B468-C5E0-FE4E-9B42-E3F713EF0BBA}" dt="2023-04-19T03:44:41.140" v="1576" actId="2710"/>
          <ac:spMkLst>
            <pc:docMk/>
            <pc:sldMk cId="0" sldId="266"/>
            <ac:spMk id="475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9T03:31:48.273" v="1241" actId="115"/>
          <ac:spMkLst>
            <pc:docMk/>
            <pc:sldMk cId="0" sldId="266"/>
            <ac:spMk id="478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29T22:11:13.685" v="2461" actId="1076"/>
          <ac:spMkLst>
            <pc:docMk/>
            <pc:sldMk cId="0" sldId="266"/>
            <ac:spMk id="479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9T03:32:00.638" v="1242" actId="115"/>
          <ac:spMkLst>
            <pc:docMk/>
            <pc:sldMk cId="0" sldId="266"/>
            <ac:spMk id="480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9T03:43:30.383" v="1562" actId="20577"/>
          <ac:spMkLst>
            <pc:docMk/>
            <pc:sldMk cId="0" sldId="266"/>
            <ac:spMk id="481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9T03:32:08.605" v="1243" actId="115"/>
          <ac:spMkLst>
            <pc:docMk/>
            <pc:sldMk cId="0" sldId="266"/>
            <ac:spMk id="482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9T03:43:55.341" v="1564" actId="20577"/>
          <ac:spMkLst>
            <pc:docMk/>
            <pc:sldMk cId="0" sldId="266"/>
            <ac:spMk id="483" creationId="{00000000-0000-0000-0000-000000000000}"/>
          </ac:spMkLst>
        </pc:spChg>
        <pc:grpChg chg="mod">
          <ac:chgData name="Huang, Josh" userId="50e38bce-2de8-4553-8abc-8f0c6f5e66e6" providerId="ADAL" clId="{4355B468-C5E0-FE4E-9B42-E3F713EF0BBA}" dt="2023-04-29T22:11:16.976" v="2463" actId="1076"/>
          <ac:grpSpMkLst>
            <pc:docMk/>
            <pc:sldMk cId="0" sldId="266"/>
            <ac:grpSpMk id="464" creationId="{00000000-0000-0000-0000-000000000000}"/>
          </ac:grpSpMkLst>
        </pc:grpChg>
      </pc:sldChg>
      <pc:sldChg chg="addSp delSp modSp mod addAnim delAnim modAnim modNotes">
        <pc:chgData name="Huang, Josh" userId="50e38bce-2de8-4553-8abc-8f0c6f5e66e6" providerId="ADAL" clId="{4355B468-C5E0-FE4E-9B42-E3F713EF0BBA}" dt="2023-04-19T03:33:13.482" v="1254" actId="20577"/>
        <pc:sldMkLst>
          <pc:docMk/>
          <pc:sldMk cId="0" sldId="268"/>
        </pc:sldMkLst>
        <pc:spChg chg="add del mod">
          <ac:chgData name="Huang, Josh" userId="50e38bce-2de8-4553-8abc-8f0c6f5e66e6" providerId="ADAL" clId="{4355B468-C5E0-FE4E-9B42-E3F713EF0BBA}" dt="2023-04-11T18:51:42.832" v="44" actId="767"/>
          <ac:spMkLst>
            <pc:docMk/>
            <pc:sldMk cId="0" sldId="268"/>
            <ac:spMk id="2" creationId="{BAB12828-74E8-D499-F810-E6274AD2D924}"/>
          </ac:spMkLst>
        </pc:spChg>
        <pc:spChg chg="add del mod">
          <ac:chgData name="Huang, Josh" userId="50e38bce-2de8-4553-8abc-8f0c6f5e66e6" providerId="ADAL" clId="{4355B468-C5E0-FE4E-9B42-E3F713EF0BBA}" dt="2023-04-11T18:51:42.315" v="43" actId="767"/>
          <ac:spMkLst>
            <pc:docMk/>
            <pc:sldMk cId="0" sldId="268"/>
            <ac:spMk id="3" creationId="{30427018-B655-AF61-8E60-C5850BA927BF}"/>
          </ac:spMkLst>
        </pc:spChg>
        <pc:spChg chg="add del mod">
          <ac:chgData name="Huang, Josh" userId="50e38bce-2de8-4553-8abc-8f0c6f5e66e6" providerId="ADAL" clId="{4355B468-C5E0-FE4E-9B42-E3F713EF0BBA}" dt="2023-04-11T18:51:40.635" v="39" actId="22"/>
          <ac:spMkLst>
            <pc:docMk/>
            <pc:sldMk cId="0" sldId="268"/>
            <ac:spMk id="5" creationId="{E93914CC-151C-391F-5C52-EFF735A25C04}"/>
          </ac:spMkLst>
        </pc:spChg>
        <pc:spChg chg="mod">
          <ac:chgData name="Huang, Josh" userId="50e38bce-2de8-4553-8abc-8f0c6f5e66e6" providerId="ADAL" clId="{4355B468-C5E0-FE4E-9B42-E3F713EF0BBA}" dt="2023-04-19T03:33:13.482" v="1254" actId="20577"/>
          <ac:spMkLst>
            <pc:docMk/>
            <pc:sldMk cId="0" sldId="268"/>
            <ac:spMk id="544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9T03:32:52.218" v="1246" actId="1076"/>
          <ac:spMkLst>
            <pc:docMk/>
            <pc:sldMk cId="0" sldId="268"/>
            <ac:spMk id="545" creationId="{00000000-0000-0000-0000-000000000000}"/>
          </ac:spMkLst>
        </pc:spChg>
        <pc:spChg chg="add del mod">
          <ac:chgData name="Huang, Josh" userId="50e38bce-2de8-4553-8abc-8f0c6f5e66e6" providerId="ADAL" clId="{4355B468-C5E0-FE4E-9B42-E3F713EF0BBA}" dt="2023-04-11T18:51:48.929" v="61" actId="20577"/>
          <ac:spMkLst>
            <pc:docMk/>
            <pc:sldMk cId="0" sldId="268"/>
            <ac:spMk id="552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1T18:51:14.614" v="20" actId="20577"/>
          <ac:spMkLst>
            <pc:docMk/>
            <pc:sldMk cId="0" sldId="268"/>
            <ac:spMk id="553" creationId="{00000000-0000-0000-0000-000000000000}"/>
          </ac:spMkLst>
        </pc:spChg>
      </pc:sldChg>
      <pc:sldChg chg="modSp mod">
        <pc:chgData name="Huang, Josh" userId="50e38bce-2de8-4553-8abc-8f0c6f5e66e6" providerId="ADAL" clId="{4355B468-C5E0-FE4E-9B42-E3F713EF0BBA}" dt="2023-04-29T21:47:55.175" v="2356" actId="1076"/>
        <pc:sldMkLst>
          <pc:docMk/>
          <pc:sldMk cId="0" sldId="273"/>
        </pc:sldMkLst>
        <pc:spChg chg="mod">
          <ac:chgData name="Huang, Josh" userId="50e38bce-2de8-4553-8abc-8f0c6f5e66e6" providerId="ADAL" clId="{4355B468-C5E0-FE4E-9B42-E3F713EF0BBA}" dt="2023-04-19T03:53:41.574" v="1647" actId="20577"/>
          <ac:spMkLst>
            <pc:docMk/>
            <pc:sldMk cId="0" sldId="273"/>
            <ac:spMk id="738" creationId="{00000000-0000-0000-0000-000000000000}"/>
          </ac:spMkLst>
        </pc:spChg>
        <pc:grpChg chg="mod">
          <ac:chgData name="Huang, Josh" userId="50e38bce-2de8-4553-8abc-8f0c6f5e66e6" providerId="ADAL" clId="{4355B468-C5E0-FE4E-9B42-E3F713EF0BBA}" dt="2023-04-29T21:47:55.175" v="2356" actId="1076"/>
          <ac:grpSpMkLst>
            <pc:docMk/>
            <pc:sldMk cId="0" sldId="273"/>
            <ac:grpSpMk id="750" creationId="{00000000-0000-0000-0000-000000000000}"/>
          </ac:grpSpMkLst>
        </pc:grpChg>
      </pc:sldChg>
      <pc:sldChg chg="delSp modSp add mod setBg delAnim">
        <pc:chgData name="Huang, Josh" userId="50e38bce-2de8-4553-8abc-8f0c6f5e66e6" providerId="ADAL" clId="{4355B468-C5E0-FE4E-9B42-E3F713EF0BBA}" dt="2023-04-29T22:13:06.598" v="2470" actId="1076"/>
        <pc:sldMkLst>
          <pc:docMk/>
          <pc:sldMk cId="4054763991" sldId="278"/>
        </pc:sldMkLst>
        <pc:spChg chg="mod">
          <ac:chgData name="Huang, Josh" userId="50e38bce-2de8-4553-8abc-8f0c6f5e66e6" providerId="ADAL" clId="{4355B468-C5E0-FE4E-9B42-E3F713EF0BBA}" dt="2023-04-11T19:08:32.211" v="482" actId="255"/>
          <ac:spMkLst>
            <pc:docMk/>
            <pc:sldMk cId="4054763991" sldId="278"/>
            <ac:spMk id="738" creationId="{00000000-0000-0000-0000-000000000000}"/>
          </ac:spMkLst>
        </pc:spChg>
        <pc:spChg chg="del mod">
          <ac:chgData name="Huang, Josh" userId="50e38bce-2de8-4553-8abc-8f0c6f5e66e6" providerId="ADAL" clId="{4355B468-C5E0-FE4E-9B42-E3F713EF0BBA}" dt="2023-04-11T19:05:42.527" v="201" actId="478"/>
          <ac:spMkLst>
            <pc:docMk/>
            <pc:sldMk cId="4054763991" sldId="278"/>
            <ac:spMk id="739" creationId="{00000000-0000-0000-0000-000000000000}"/>
          </ac:spMkLst>
        </pc:spChg>
        <pc:grpChg chg="mod">
          <ac:chgData name="Huang, Josh" userId="50e38bce-2de8-4553-8abc-8f0c6f5e66e6" providerId="ADAL" clId="{4355B468-C5E0-FE4E-9B42-E3F713EF0BBA}" dt="2023-04-29T22:13:06.598" v="2470" actId="1076"/>
          <ac:grpSpMkLst>
            <pc:docMk/>
            <pc:sldMk cId="4054763991" sldId="278"/>
            <ac:grpSpMk id="750" creationId="{00000000-0000-0000-0000-000000000000}"/>
          </ac:grpSpMkLst>
        </pc:grpChg>
      </pc:sldChg>
      <pc:sldChg chg="modSp mod">
        <pc:chgData name="Huang, Josh" userId="50e38bce-2de8-4553-8abc-8f0c6f5e66e6" providerId="ADAL" clId="{4355B468-C5E0-FE4E-9B42-E3F713EF0BBA}" dt="2023-04-29T21:49:02.456" v="2362" actId="1076"/>
        <pc:sldMkLst>
          <pc:docMk/>
          <pc:sldMk cId="3030543248" sldId="279"/>
        </pc:sldMkLst>
        <pc:spChg chg="mod">
          <ac:chgData name="Huang, Josh" userId="50e38bce-2de8-4553-8abc-8f0c6f5e66e6" providerId="ADAL" clId="{4355B468-C5E0-FE4E-9B42-E3F713EF0BBA}" dt="2023-04-19T03:45:20.543" v="1591" actId="20577"/>
          <ac:spMkLst>
            <pc:docMk/>
            <pc:sldMk cId="3030543248" sldId="279"/>
            <ac:spMk id="3" creationId="{4CD4FE7D-AFDB-9BC7-02B0-5F8F90C52ACE}"/>
          </ac:spMkLst>
        </pc:spChg>
        <pc:spChg chg="mod">
          <ac:chgData name="Huang, Josh" userId="50e38bce-2de8-4553-8abc-8f0c6f5e66e6" providerId="ADAL" clId="{4355B468-C5E0-FE4E-9B42-E3F713EF0BBA}" dt="2023-04-29T21:49:02.456" v="2362" actId="1076"/>
          <ac:spMkLst>
            <pc:docMk/>
            <pc:sldMk cId="3030543248" sldId="279"/>
            <ac:spMk id="479" creationId="{00000000-0000-0000-0000-000000000000}"/>
          </ac:spMkLst>
        </pc:spChg>
      </pc:sldChg>
      <pc:sldChg chg="new del ord">
        <pc:chgData name="Huang, Josh" userId="50e38bce-2de8-4553-8abc-8f0c6f5e66e6" providerId="ADAL" clId="{4355B468-C5E0-FE4E-9B42-E3F713EF0BBA}" dt="2023-04-18T16:55:34.229" v="549" actId="2696"/>
        <pc:sldMkLst>
          <pc:docMk/>
          <pc:sldMk cId="1833288851" sldId="280"/>
        </pc:sldMkLst>
      </pc:sldChg>
      <pc:sldChg chg="addSp delSp modSp add mod ord delAnim modAnim">
        <pc:chgData name="Huang, Josh" userId="50e38bce-2de8-4553-8abc-8f0c6f5e66e6" providerId="ADAL" clId="{4355B468-C5E0-FE4E-9B42-E3F713EF0BBA}" dt="2023-04-29T22:19:30.685" v="2539" actId="1076"/>
        <pc:sldMkLst>
          <pc:docMk/>
          <pc:sldMk cId="1383463091" sldId="281"/>
        </pc:sldMkLst>
        <pc:spChg chg="add mod">
          <ac:chgData name="Huang, Josh" userId="50e38bce-2de8-4553-8abc-8f0c6f5e66e6" providerId="ADAL" clId="{4355B468-C5E0-FE4E-9B42-E3F713EF0BBA}" dt="2023-04-29T21:50:01.159" v="2365"/>
          <ac:spMkLst>
            <pc:docMk/>
            <pc:sldMk cId="1383463091" sldId="281"/>
            <ac:spMk id="5" creationId="{1D40EA68-FE74-45C1-A903-95CD828B2252}"/>
          </ac:spMkLst>
        </pc:spChg>
        <pc:spChg chg="add mod">
          <ac:chgData name="Huang, Josh" userId="50e38bce-2de8-4553-8abc-8f0c6f5e66e6" providerId="ADAL" clId="{4355B468-C5E0-FE4E-9B42-E3F713EF0BBA}" dt="2023-04-29T21:50:15.674" v="2368"/>
          <ac:spMkLst>
            <pc:docMk/>
            <pc:sldMk cId="1383463091" sldId="281"/>
            <ac:spMk id="7" creationId="{3C3CA368-70DF-9956-6C31-7DCCFDBE6570}"/>
          </ac:spMkLst>
        </pc:spChg>
        <pc:spChg chg="add mod">
          <ac:chgData name="Huang, Josh" userId="50e38bce-2de8-4553-8abc-8f0c6f5e66e6" providerId="ADAL" clId="{4355B468-C5E0-FE4E-9B42-E3F713EF0BBA}" dt="2023-04-29T21:50:32.159" v="2382" actId="20577"/>
          <ac:spMkLst>
            <pc:docMk/>
            <pc:sldMk cId="1383463091" sldId="281"/>
            <ac:spMk id="9" creationId="{1FCA73E7-B4D9-640B-E873-59B5354E65F1}"/>
          </ac:spMkLst>
        </pc:spChg>
        <pc:spChg chg="add">
          <ac:chgData name="Huang, Josh" userId="50e38bce-2de8-4553-8abc-8f0c6f5e66e6" providerId="ADAL" clId="{4355B468-C5E0-FE4E-9B42-E3F713EF0BBA}" dt="2023-04-29T21:51:48.245" v="2383" actId="22"/>
          <ac:spMkLst>
            <pc:docMk/>
            <pc:sldMk cId="1383463091" sldId="281"/>
            <ac:spMk id="11" creationId="{F60CF55F-6A65-1D14-1F2F-85F82BEF77E8}"/>
          </ac:spMkLst>
        </pc:spChg>
        <pc:spChg chg="add del mod">
          <ac:chgData name="Huang, Josh" userId="50e38bce-2de8-4553-8abc-8f0c6f5e66e6" providerId="ADAL" clId="{4355B468-C5E0-FE4E-9B42-E3F713EF0BBA}" dt="2023-04-29T22:01:38.031" v="2393"/>
          <ac:spMkLst>
            <pc:docMk/>
            <pc:sldMk cId="1383463091" sldId="281"/>
            <ac:spMk id="15" creationId="{57A0153B-1CA1-BCD1-C975-EA2DE552686D}"/>
          </ac:spMkLst>
        </pc:spChg>
        <pc:spChg chg="add mod">
          <ac:chgData name="Huang, Josh" userId="50e38bce-2de8-4553-8abc-8f0c6f5e66e6" providerId="ADAL" clId="{4355B468-C5E0-FE4E-9B42-E3F713EF0BBA}" dt="2023-04-29T22:19:30.685" v="2539" actId="1076"/>
          <ac:spMkLst>
            <pc:docMk/>
            <pc:sldMk cId="1383463091" sldId="281"/>
            <ac:spMk id="18" creationId="{EA132848-334E-E453-CFBC-E41A821863A7}"/>
          </ac:spMkLst>
        </pc:spChg>
        <pc:spChg chg="del mod topLvl">
          <ac:chgData name="Huang, Josh" userId="50e38bce-2de8-4553-8abc-8f0c6f5e66e6" providerId="ADAL" clId="{4355B468-C5E0-FE4E-9B42-E3F713EF0BBA}" dt="2023-04-18T22:59:08.401" v="609" actId="478"/>
          <ac:spMkLst>
            <pc:docMk/>
            <pc:sldMk cId="1383463091" sldId="281"/>
            <ac:spMk id="736" creationId="{00000000-0000-0000-0000-000000000000}"/>
          </ac:spMkLst>
        </pc:spChg>
        <pc:spChg chg="mod topLvl">
          <ac:chgData name="Huang, Josh" userId="50e38bce-2de8-4553-8abc-8f0c6f5e66e6" providerId="ADAL" clId="{4355B468-C5E0-FE4E-9B42-E3F713EF0BBA}" dt="2023-04-18T22:54:38.003" v="568" actId="165"/>
          <ac:spMkLst>
            <pc:docMk/>
            <pc:sldMk cId="1383463091" sldId="281"/>
            <ac:spMk id="737" creationId="{00000000-0000-0000-0000-000000000000}"/>
          </ac:spMkLst>
        </pc:spChg>
        <pc:spChg chg="del mod">
          <ac:chgData name="Huang, Josh" userId="50e38bce-2de8-4553-8abc-8f0c6f5e66e6" providerId="ADAL" clId="{4355B468-C5E0-FE4E-9B42-E3F713EF0BBA}" dt="2023-04-18T16:55:43.888" v="554"/>
          <ac:spMkLst>
            <pc:docMk/>
            <pc:sldMk cId="1383463091" sldId="281"/>
            <ac:spMk id="738" creationId="{00000000-0000-0000-0000-000000000000}"/>
          </ac:spMkLst>
        </pc:spChg>
        <pc:grpChg chg="del mod">
          <ac:chgData name="Huang, Josh" userId="50e38bce-2de8-4553-8abc-8f0c6f5e66e6" providerId="ADAL" clId="{4355B468-C5E0-FE4E-9B42-E3F713EF0BBA}" dt="2023-04-18T22:54:38.003" v="568" actId="165"/>
          <ac:grpSpMkLst>
            <pc:docMk/>
            <pc:sldMk cId="1383463091" sldId="281"/>
            <ac:grpSpMk id="735" creationId="{00000000-0000-0000-0000-000000000000}"/>
          </ac:grpSpMkLst>
        </pc:grpChg>
        <pc:grpChg chg="mod">
          <ac:chgData name="Huang, Josh" userId="50e38bce-2de8-4553-8abc-8f0c6f5e66e6" providerId="ADAL" clId="{4355B468-C5E0-FE4E-9B42-E3F713EF0BBA}" dt="2023-04-18T22:56:55.924" v="588" actId="1076"/>
          <ac:grpSpMkLst>
            <pc:docMk/>
            <pc:sldMk cId="1383463091" sldId="281"/>
            <ac:grpSpMk id="750" creationId="{00000000-0000-0000-0000-000000000000}"/>
          </ac:grpSpMkLst>
        </pc:grpChg>
        <pc:graphicFrameChg chg="mod">
          <ac:chgData name="Huang, Josh" userId="50e38bce-2de8-4553-8abc-8f0c6f5e66e6" providerId="ADAL" clId="{4355B468-C5E0-FE4E-9B42-E3F713EF0BBA}" dt="2023-04-29T22:17:49.135" v="2504" actId="1076"/>
          <ac:graphicFrameMkLst>
            <pc:docMk/>
            <pc:sldMk cId="1383463091" sldId="281"/>
            <ac:graphicFrameMk id="8" creationId="{E8B6888A-808D-3567-7659-EA1512D2C009}"/>
          </ac:graphicFrameMkLst>
        </pc:graphicFrameChg>
        <pc:graphicFrameChg chg="mod">
          <ac:chgData name="Huang, Josh" userId="50e38bce-2de8-4553-8abc-8f0c6f5e66e6" providerId="ADAL" clId="{4355B468-C5E0-FE4E-9B42-E3F713EF0BBA}" dt="2023-04-29T22:17:08.933" v="2496" actId="1076"/>
          <ac:graphicFrameMkLst>
            <pc:docMk/>
            <pc:sldMk cId="1383463091" sldId="281"/>
            <ac:graphicFrameMk id="10" creationId="{2FD1C689-E363-E041-5B02-AE927A4CEBE4}"/>
          </ac:graphicFrameMkLst>
        </pc:graphicFrameChg>
        <pc:graphicFrameChg chg="del mod">
          <ac:chgData name="Huang, Josh" userId="50e38bce-2de8-4553-8abc-8f0c6f5e66e6" providerId="ADAL" clId="{4355B468-C5E0-FE4E-9B42-E3F713EF0BBA}" dt="2023-04-29T22:17:43.525" v="2503" actId="478"/>
          <ac:graphicFrameMkLst>
            <pc:docMk/>
            <pc:sldMk cId="1383463091" sldId="281"/>
            <ac:graphicFrameMk id="12" creationId="{1FBAD39B-1D1B-A6CE-6672-CD125E3DD52F}"/>
          </ac:graphicFrameMkLst>
        </pc:graphicFrameChg>
        <pc:graphicFrameChg chg="mod">
          <ac:chgData name="Huang, Josh" userId="50e38bce-2de8-4553-8abc-8f0c6f5e66e6" providerId="ADAL" clId="{4355B468-C5E0-FE4E-9B42-E3F713EF0BBA}" dt="2023-04-29T22:17:03.085" v="2495" actId="1076"/>
          <ac:graphicFrameMkLst>
            <pc:docMk/>
            <pc:sldMk cId="1383463091" sldId="281"/>
            <ac:graphicFrameMk id="13" creationId="{374757C6-83C4-E2C8-139B-20AFBD189B85}"/>
          </ac:graphicFrameMkLst>
        </pc:graphicFrameChg>
        <pc:graphicFrameChg chg="add del mod">
          <ac:chgData name="Huang, Josh" userId="50e38bce-2de8-4553-8abc-8f0c6f5e66e6" providerId="ADAL" clId="{4355B468-C5E0-FE4E-9B42-E3F713EF0BBA}" dt="2023-04-29T22:01:17.556" v="2390"/>
          <ac:graphicFrameMkLst>
            <pc:docMk/>
            <pc:sldMk cId="1383463091" sldId="281"/>
            <ac:graphicFrameMk id="14" creationId="{DD6326C8-4ABB-D58B-FC55-1E884E1F40F7}"/>
          </ac:graphicFrameMkLst>
        </pc:graphicFrameChg>
        <pc:graphicFrameChg chg="add mod">
          <ac:chgData name="Huang, Josh" userId="50e38bce-2de8-4553-8abc-8f0c6f5e66e6" providerId="ADAL" clId="{4355B468-C5E0-FE4E-9B42-E3F713EF0BBA}" dt="2023-04-29T22:17:22.472" v="2499"/>
          <ac:graphicFrameMkLst>
            <pc:docMk/>
            <pc:sldMk cId="1383463091" sldId="281"/>
            <ac:graphicFrameMk id="16" creationId="{F6E986EF-F9E0-3266-D355-92095C7EED34}"/>
          </ac:graphicFrameMkLst>
        </pc:graphicFrameChg>
        <pc:graphicFrameChg chg="add del mod">
          <ac:chgData name="Huang, Josh" userId="50e38bce-2de8-4553-8abc-8f0c6f5e66e6" providerId="ADAL" clId="{4355B468-C5E0-FE4E-9B42-E3F713EF0BBA}" dt="2023-04-29T22:16:11.892" v="2472"/>
          <ac:graphicFrameMkLst>
            <pc:docMk/>
            <pc:sldMk cId="1383463091" sldId="281"/>
            <ac:graphicFrameMk id="17" creationId="{CED7296B-BCD5-45BF-78FF-85E6E741130F}"/>
          </ac:graphicFrameMkLst>
        </pc:graphicFrameChg>
        <pc:picChg chg="add del mod">
          <ac:chgData name="Huang, Josh" userId="50e38bce-2de8-4553-8abc-8f0c6f5e66e6" providerId="ADAL" clId="{4355B468-C5E0-FE4E-9B42-E3F713EF0BBA}" dt="2023-04-18T22:54:12.198" v="564"/>
          <ac:picMkLst>
            <pc:docMk/>
            <pc:sldMk cId="1383463091" sldId="281"/>
            <ac:picMk id="1026" creationId="{10A2FF2D-246C-678B-C271-F6FA175A65D8}"/>
          </ac:picMkLst>
        </pc:picChg>
        <pc:picChg chg="add mod">
          <ac:chgData name="Huang, Josh" userId="50e38bce-2de8-4553-8abc-8f0c6f5e66e6" providerId="ADAL" clId="{4355B468-C5E0-FE4E-9B42-E3F713EF0BBA}" dt="2023-04-18T22:56:11.623" v="583" actId="14100"/>
          <ac:picMkLst>
            <pc:docMk/>
            <pc:sldMk cId="1383463091" sldId="281"/>
            <ac:picMk id="1028" creationId="{B7D7C076-7FAD-30DF-192F-5330E3BDC03B}"/>
          </ac:picMkLst>
        </pc:picChg>
        <pc:picChg chg="add mod">
          <ac:chgData name="Huang, Josh" userId="50e38bce-2de8-4553-8abc-8f0c6f5e66e6" providerId="ADAL" clId="{4355B468-C5E0-FE4E-9B42-E3F713EF0BBA}" dt="2023-04-18T22:56:16.647" v="584" actId="14100"/>
          <ac:picMkLst>
            <pc:docMk/>
            <pc:sldMk cId="1383463091" sldId="281"/>
            <ac:picMk id="1030" creationId="{D5F9DEB3-8D49-7D7F-9B9D-35B9AB4E956A}"/>
          </ac:picMkLst>
        </pc:picChg>
        <pc:picChg chg="add del mod">
          <ac:chgData name="Huang, Josh" userId="50e38bce-2de8-4553-8abc-8f0c6f5e66e6" providerId="ADAL" clId="{4355B468-C5E0-FE4E-9B42-E3F713EF0BBA}" dt="2023-04-29T21:49:57.729" v="2363" actId="478"/>
          <ac:picMkLst>
            <pc:docMk/>
            <pc:sldMk cId="1383463091" sldId="281"/>
            <ac:picMk id="1032" creationId="{2149D1DD-0CF1-B0AC-146D-0E0B7B24C814}"/>
          </ac:picMkLst>
        </pc:picChg>
        <pc:picChg chg="add mod">
          <ac:chgData name="Huang, Josh" userId="50e38bce-2de8-4553-8abc-8f0c6f5e66e6" providerId="ADAL" clId="{4355B468-C5E0-FE4E-9B42-E3F713EF0BBA}" dt="2023-04-18T22:57:28.566" v="594" actId="14100"/>
          <ac:picMkLst>
            <pc:docMk/>
            <pc:sldMk cId="1383463091" sldId="281"/>
            <ac:picMk id="1034" creationId="{C90BAA96-3F78-2D50-4712-BC8B2B09E54C}"/>
          </ac:picMkLst>
        </pc:picChg>
      </pc:sldChg>
      <pc:sldChg chg="addSp delSp modSp add mod ord delAnim modAnim">
        <pc:chgData name="Huang, Josh" userId="50e38bce-2de8-4553-8abc-8f0c6f5e66e6" providerId="ADAL" clId="{4355B468-C5E0-FE4E-9B42-E3F713EF0BBA}" dt="2023-04-19T03:47:09.802" v="1598" actId="1076"/>
        <pc:sldMkLst>
          <pc:docMk/>
          <pc:sldMk cId="2360393246" sldId="282"/>
        </pc:sldMkLst>
        <pc:spChg chg="add mod">
          <ac:chgData name="Huang, Josh" userId="50e38bce-2de8-4553-8abc-8f0c6f5e66e6" providerId="ADAL" clId="{4355B468-C5E0-FE4E-9B42-E3F713EF0BBA}" dt="2023-04-19T02:34:49.367" v="1126" actId="1076"/>
          <ac:spMkLst>
            <pc:docMk/>
            <pc:sldMk cId="2360393246" sldId="282"/>
            <ac:spMk id="2" creationId="{B4C761AE-E5EF-D57F-4D67-50D38B317D71}"/>
          </ac:spMkLst>
        </pc:spChg>
        <pc:spChg chg="add mod">
          <ac:chgData name="Huang, Josh" userId="50e38bce-2de8-4553-8abc-8f0c6f5e66e6" providerId="ADAL" clId="{4355B468-C5E0-FE4E-9B42-E3F713EF0BBA}" dt="2023-04-19T02:35:36.185" v="1134" actId="1076"/>
          <ac:spMkLst>
            <pc:docMk/>
            <pc:sldMk cId="2360393246" sldId="282"/>
            <ac:spMk id="3" creationId="{207F81F0-282C-77CC-4A79-68C4204E4190}"/>
          </ac:spMkLst>
        </pc:spChg>
        <pc:spChg chg="add mod">
          <ac:chgData name="Huang, Josh" userId="50e38bce-2de8-4553-8abc-8f0c6f5e66e6" providerId="ADAL" clId="{4355B468-C5E0-FE4E-9B42-E3F713EF0BBA}" dt="2023-04-19T02:37:10.887" v="1182" actId="1076"/>
          <ac:spMkLst>
            <pc:docMk/>
            <pc:sldMk cId="2360393246" sldId="282"/>
            <ac:spMk id="5" creationId="{7BD2B1A6-48FB-164B-98D2-31298AE64FD4}"/>
          </ac:spMkLst>
        </pc:spChg>
        <pc:spChg chg="mod">
          <ac:chgData name="Huang, Josh" userId="50e38bce-2de8-4553-8abc-8f0c6f5e66e6" providerId="ADAL" clId="{4355B468-C5E0-FE4E-9B42-E3F713EF0BBA}" dt="2023-04-18T23:09:35.566" v="1109" actId="1076"/>
          <ac:spMkLst>
            <pc:docMk/>
            <pc:sldMk cId="2360393246" sldId="282"/>
            <ac:spMk id="354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8T23:09:41.398" v="1110" actId="1076"/>
          <ac:spMkLst>
            <pc:docMk/>
            <pc:sldMk cId="2360393246" sldId="282"/>
            <ac:spMk id="357" creationId="{00000000-0000-0000-0000-000000000000}"/>
          </ac:spMkLst>
        </pc:spChg>
        <pc:spChg chg="topLvl">
          <ac:chgData name="Huang, Josh" userId="50e38bce-2de8-4553-8abc-8f0c6f5e66e6" providerId="ADAL" clId="{4355B468-C5E0-FE4E-9B42-E3F713EF0BBA}" dt="2023-04-19T02:34:42.411" v="1125" actId="478"/>
          <ac:spMkLst>
            <pc:docMk/>
            <pc:sldMk cId="2360393246" sldId="282"/>
            <ac:spMk id="359" creationId="{00000000-0000-0000-0000-000000000000}"/>
          </ac:spMkLst>
        </pc:spChg>
        <pc:spChg chg="del mod topLvl">
          <ac:chgData name="Huang, Josh" userId="50e38bce-2de8-4553-8abc-8f0c6f5e66e6" providerId="ADAL" clId="{4355B468-C5E0-FE4E-9B42-E3F713EF0BBA}" dt="2023-04-19T02:34:42.411" v="1125" actId="478"/>
          <ac:spMkLst>
            <pc:docMk/>
            <pc:sldMk cId="2360393246" sldId="282"/>
            <ac:spMk id="360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8T23:07:24.458" v="1008" actId="122"/>
          <ac:spMkLst>
            <pc:docMk/>
            <pc:sldMk cId="2360393246" sldId="282"/>
            <ac:spMk id="363" creationId="{00000000-0000-0000-0000-000000000000}"/>
          </ac:spMkLst>
        </pc:spChg>
        <pc:spChg chg="del">
          <ac:chgData name="Huang, Josh" userId="50e38bce-2de8-4553-8abc-8f0c6f5e66e6" providerId="ADAL" clId="{4355B468-C5E0-FE4E-9B42-E3F713EF0BBA}" dt="2023-04-19T02:35:27.937" v="1133" actId="478"/>
          <ac:spMkLst>
            <pc:docMk/>
            <pc:sldMk cId="2360393246" sldId="282"/>
            <ac:spMk id="364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9T03:47:09.802" v="1598" actId="1076"/>
          <ac:spMkLst>
            <pc:docMk/>
            <pc:sldMk cId="2360393246" sldId="282"/>
            <ac:spMk id="365" creationId="{00000000-0000-0000-0000-000000000000}"/>
          </ac:spMkLst>
        </pc:spChg>
        <pc:grpChg chg="del">
          <ac:chgData name="Huang, Josh" userId="50e38bce-2de8-4553-8abc-8f0c6f5e66e6" providerId="ADAL" clId="{4355B468-C5E0-FE4E-9B42-E3F713EF0BBA}" dt="2023-04-19T02:34:42.411" v="1125" actId="478"/>
          <ac:grpSpMkLst>
            <pc:docMk/>
            <pc:sldMk cId="2360393246" sldId="282"/>
            <ac:grpSpMk id="358" creationId="{00000000-0000-0000-0000-000000000000}"/>
          </ac:grpSpMkLst>
        </pc:grpChg>
        <pc:picChg chg="mod">
          <ac:chgData name="Huang, Josh" userId="50e38bce-2de8-4553-8abc-8f0c6f5e66e6" providerId="ADAL" clId="{4355B468-C5E0-FE4E-9B42-E3F713EF0BBA}" dt="2023-04-19T02:35:56.950" v="1136" actId="14100"/>
          <ac:picMkLst>
            <pc:docMk/>
            <pc:sldMk cId="2360393246" sldId="282"/>
            <ac:picMk id="375" creationId="{00000000-0000-0000-0000-000000000000}"/>
          </ac:picMkLst>
        </pc:picChg>
      </pc:sldChg>
      <pc:sldChg chg="addSp delSp modSp add mod modAnim">
        <pc:chgData name="Huang, Josh" userId="50e38bce-2de8-4553-8abc-8f0c6f5e66e6" providerId="ADAL" clId="{4355B468-C5E0-FE4E-9B42-E3F713EF0BBA}" dt="2023-04-29T22:19:22.034" v="2538" actId="1076"/>
        <pc:sldMkLst>
          <pc:docMk/>
          <pc:sldMk cId="500979011" sldId="283"/>
        </pc:sldMkLst>
        <pc:spChg chg="add del mod">
          <ac:chgData name="Huang, Josh" userId="50e38bce-2de8-4553-8abc-8f0c6f5e66e6" providerId="ADAL" clId="{4355B468-C5E0-FE4E-9B42-E3F713EF0BBA}" dt="2023-04-29T22:04:25.466" v="2411"/>
          <ac:spMkLst>
            <pc:docMk/>
            <pc:sldMk cId="500979011" sldId="283"/>
            <ac:spMk id="5" creationId="{DA7B5C9B-92EC-E6A5-8E24-350BB77F92F9}"/>
          </ac:spMkLst>
        </pc:spChg>
        <pc:spChg chg="add del mod">
          <ac:chgData name="Huang, Josh" userId="50e38bce-2de8-4553-8abc-8f0c6f5e66e6" providerId="ADAL" clId="{4355B468-C5E0-FE4E-9B42-E3F713EF0BBA}" dt="2023-04-29T22:06:15.928" v="2441" actId="767"/>
          <ac:spMkLst>
            <pc:docMk/>
            <pc:sldMk cId="500979011" sldId="283"/>
            <ac:spMk id="7" creationId="{E7EA3035-C9F1-5AE3-AED1-C44AE091ECF7}"/>
          </ac:spMkLst>
        </pc:spChg>
        <pc:spChg chg="add del mod">
          <ac:chgData name="Huang, Josh" userId="50e38bce-2de8-4553-8abc-8f0c6f5e66e6" providerId="ADAL" clId="{4355B468-C5E0-FE4E-9B42-E3F713EF0BBA}" dt="2023-04-29T22:06:15.548" v="2440" actId="767"/>
          <ac:spMkLst>
            <pc:docMk/>
            <pc:sldMk cId="500979011" sldId="283"/>
            <ac:spMk id="8" creationId="{942C7203-8D6C-0633-E210-05E9279DE557}"/>
          </ac:spMkLst>
        </pc:spChg>
        <pc:spChg chg="add del">
          <ac:chgData name="Huang, Josh" userId="50e38bce-2de8-4553-8abc-8f0c6f5e66e6" providerId="ADAL" clId="{4355B468-C5E0-FE4E-9B42-E3F713EF0BBA}" dt="2023-04-29T22:18:37.749" v="2507" actId="22"/>
          <ac:spMkLst>
            <pc:docMk/>
            <pc:sldMk cId="500979011" sldId="283"/>
            <ac:spMk id="10" creationId="{5417EC76-E54D-4384-A35B-674352FAD6FE}"/>
          </ac:spMkLst>
        </pc:spChg>
        <pc:spChg chg="add mod">
          <ac:chgData name="Huang, Josh" userId="50e38bce-2de8-4553-8abc-8f0c6f5e66e6" providerId="ADAL" clId="{4355B468-C5E0-FE4E-9B42-E3F713EF0BBA}" dt="2023-04-29T22:19:22.034" v="2538" actId="1076"/>
          <ac:spMkLst>
            <pc:docMk/>
            <pc:sldMk cId="500979011" sldId="283"/>
            <ac:spMk id="11" creationId="{71447C3B-876C-A94D-B8F6-720852F09ADE}"/>
          </ac:spMkLst>
        </pc:spChg>
        <pc:spChg chg="del">
          <ac:chgData name="Huang, Josh" userId="50e38bce-2de8-4553-8abc-8f0c6f5e66e6" providerId="ADAL" clId="{4355B468-C5E0-FE4E-9B42-E3F713EF0BBA}" dt="2023-04-18T22:59:12.329" v="610" actId="478"/>
          <ac:spMkLst>
            <pc:docMk/>
            <pc:sldMk cId="500979011" sldId="283"/>
            <ac:spMk id="736" creationId="{00000000-0000-0000-0000-000000000000}"/>
          </ac:spMkLst>
        </pc:spChg>
        <pc:graphicFrameChg chg="mod">
          <ac:chgData name="Huang, Josh" userId="50e38bce-2de8-4553-8abc-8f0c6f5e66e6" providerId="ADAL" clId="{4355B468-C5E0-FE4E-9B42-E3F713EF0BBA}" dt="2023-04-29T22:05:30.268" v="2423"/>
          <ac:graphicFrameMkLst>
            <pc:docMk/>
            <pc:sldMk cId="500979011" sldId="283"/>
            <ac:graphicFrameMk id="2" creationId="{A99B13D9-8987-96D7-50DD-58D70782AA81}"/>
          </ac:graphicFrameMkLst>
        </pc:graphicFrameChg>
        <pc:graphicFrameChg chg="mod">
          <ac:chgData name="Huang, Josh" userId="50e38bce-2de8-4553-8abc-8f0c6f5e66e6" providerId="ADAL" clId="{4355B468-C5E0-FE4E-9B42-E3F713EF0BBA}" dt="2023-04-29T22:03:56.371" v="2407"/>
          <ac:graphicFrameMkLst>
            <pc:docMk/>
            <pc:sldMk cId="500979011" sldId="283"/>
            <ac:graphicFrameMk id="3" creationId="{BBA1CB36-D1C0-5C64-08D2-5B3F10A5D665}"/>
          </ac:graphicFrameMkLst>
        </pc:graphicFrameChg>
        <pc:graphicFrameChg chg="add del">
          <ac:chgData name="Huang, Josh" userId="50e38bce-2de8-4553-8abc-8f0c6f5e66e6" providerId="ADAL" clId="{4355B468-C5E0-FE4E-9B42-E3F713EF0BBA}" dt="2023-04-29T22:06:18.129" v="2446" actId="478"/>
          <ac:graphicFrameMkLst>
            <pc:docMk/>
            <pc:sldMk cId="500979011" sldId="283"/>
            <ac:graphicFrameMk id="4" creationId="{13549F94-6CC8-5A18-41EF-A7E1AE1B289F}"/>
          </ac:graphicFrameMkLst>
        </pc:graphicFrameChg>
        <pc:graphicFrameChg chg="add del mod">
          <ac:chgData name="Huang, Josh" userId="50e38bce-2de8-4553-8abc-8f0c6f5e66e6" providerId="ADAL" clId="{4355B468-C5E0-FE4E-9B42-E3F713EF0BBA}" dt="2023-04-29T22:06:20.232" v="2450"/>
          <ac:graphicFrameMkLst>
            <pc:docMk/>
            <pc:sldMk cId="500979011" sldId="283"/>
            <ac:graphicFrameMk id="6" creationId="{450ABFED-7865-4150-FF7A-FEC601A0563F}"/>
          </ac:graphicFrameMkLst>
        </pc:graphicFrameChg>
        <pc:picChg chg="del">
          <ac:chgData name="Huang, Josh" userId="50e38bce-2de8-4553-8abc-8f0c6f5e66e6" providerId="ADAL" clId="{4355B468-C5E0-FE4E-9B42-E3F713EF0BBA}" dt="2023-04-18T22:57:55.880" v="597" actId="478"/>
          <ac:picMkLst>
            <pc:docMk/>
            <pc:sldMk cId="500979011" sldId="283"/>
            <ac:picMk id="1028" creationId="{B7D7C076-7FAD-30DF-192F-5330E3BDC03B}"/>
          </ac:picMkLst>
        </pc:picChg>
        <pc:picChg chg="del">
          <ac:chgData name="Huang, Josh" userId="50e38bce-2de8-4553-8abc-8f0c6f5e66e6" providerId="ADAL" clId="{4355B468-C5E0-FE4E-9B42-E3F713EF0BBA}" dt="2023-04-18T22:58:43.779" v="603" actId="478"/>
          <ac:picMkLst>
            <pc:docMk/>
            <pc:sldMk cId="500979011" sldId="283"/>
            <ac:picMk id="1030" creationId="{D5F9DEB3-8D49-7D7F-9B9D-35B9AB4E956A}"/>
          </ac:picMkLst>
        </pc:picChg>
        <pc:picChg chg="del">
          <ac:chgData name="Huang, Josh" userId="50e38bce-2de8-4553-8abc-8f0c6f5e66e6" providerId="ADAL" clId="{4355B468-C5E0-FE4E-9B42-E3F713EF0BBA}" dt="2023-04-18T22:59:24.298" v="612" actId="478"/>
          <ac:picMkLst>
            <pc:docMk/>
            <pc:sldMk cId="500979011" sldId="283"/>
            <ac:picMk id="1032" creationId="{2149D1DD-0CF1-B0AC-146D-0E0B7B24C814}"/>
          </ac:picMkLst>
        </pc:picChg>
        <pc:picChg chg="del">
          <ac:chgData name="Huang, Josh" userId="50e38bce-2de8-4553-8abc-8f0c6f5e66e6" providerId="ADAL" clId="{4355B468-C5E0-FE4E-9B42-E3F713EF0BBA}" dt="2023-04-18T22:59:22.793" v="611" actId="478"/>
          <ac:picMkLst>
            <pc:docMk/>
            <pc:sldMk cId="500979011" sldId="283"/>
            <ac:picMk id="1034" creationId="{C90BAA96-3F78-2D50-4712-BC8B2B09E54C}"/>
          </ac:picMkLst>
        </pc:picChg>
        <pc:picChg chg="add mod">
          <ac:chgData name="Huang, Josh" userId="50e38bce-2de8-4553-8abc-8f0c6f5e66e6" providerId="ADAL" clId="{4355B468-C5E0-FE4E-9B42-E3F713EF0BBA}" dt="2023-04-18T22:58:34.723" v="602" actId="14100"/>
          <ac:picMkLst>
            <pc:docMk/>
            <pc:sldMk cId="500979011" sldId="283"/>
            <ac:picMk id="3074" creationId="{C50900FB-9D14-DE5E-1FFC-209D496D7266}"/>
          </ac:picMkLst>
        </pc:picChg>
        <pc:picChg chg="add mod">
          <ac:chgData name="Huang, Josh" userId="50e38bce-2de8-4553-8abc-8f0c6f5e66e6" providerId="ADAL" clId="{4355B468-C5E0-FE4E-9B42-E3F713EF0BBA}" dt="2023-04-18T22:58:59.539" v="607" actId="14100"/>
          <ac:picMkLst>
            <pc:docMk/>
            <pc:sldMk cId="500979011" sldId="283"/>
            <ac:picMk id="3076" creationId="{3656C675-2946-B162-6BB6-BDB7F6CEDDE8}"/>
          </ac:picMkLst>
        </pc:picChg>
        <pc:picChg chg="add mod">
          <ac:chgData name="Huang, Josh" userId="50e38bce-2de8-4553-8abc-8f0c6f5e66e6" providerId="ADAL" clId="{4355B468-C5E0-FE4E-9B42-E3F713EF0BBA}" dt="2023-04-18T22:59:30.066" v="614" actId="1076"/>
          <ac:picMkLst>
            <pc:docMk/>
            <pc:sldMk cId="500979011" sldId="283"/>
            <ac:picMk id="3078" creationId="{0F42C8D8-9DE2-B975-1985-2C4E1D141941}"/>
          </ac:picMkLst>
        </pc:picChg>
      </pc:sldChg>
      <pc:sldChg chg="modSp add mod ord modAnim">
        <pc:chgData name="Huang, Josh" userId="50e38bce-2de8-4553-8abc-8f0c6f5e66e6" providerId="ADAL" clId="{4355B468-C5E0-FE4E-9B42-E3F713EF0BBA}" dt="2023-04-29T21:48:11.191" v="2358" actId="1076"/>
        <pc:sldMkLst>
          <pc:docMk/>
          <pc:sldMk cId="3240931491" sldId="284"/>
        </pc:sldMkLst>
        <pc:spChg chg="mod">
          <ac:chgData name="Huang, Josh" userId="50e38bce-2de8-4553-8abc-8f0c6f5e66e6" providerId="ADAL" clId="{4355B468-C5E0-FE4E-9B42-E3F713EF0BBA}" dt="2023-04-19T03:54:19.451" v="1672" actId="20577"/>
          <ac:spMkLst>
            <pc:docMk/>
            <pc:sldMk cId="3240931491" sldId="284"/>
            <ac:spMk id="738" creationId="{00000000-0000-0000-0000-000000000000}"/>
          </ac:spMkLst>
        </pc:spChg>
        <pc:spChg chg="mod">
          <ac:chgData name="Huang, Josh" userId="50e38bce-2de8-4553-8abc-8f0c6f5e66e6" providerId="ADAL" clId="{4355B468-C5E0-FE4E-9B42-E3F713EF0BBA}" dt="2023-04-19T04:00:02.215" v="2354" actId="20577"/>
          <ac:spMkLst>
            <pc:docMk/>
            <pc:sldMk cId="3240931491" sldId="284"/>
            <ac:spMk id="739" creationId="{00000000-0000-0000-0000-000000000000}"/>
          </ac:spMkLst>
        </pc:spChg>
        <pc:grpChg chg="mod">
          <ac:chgData name="Huang, Josh" userId="50e38bce-2de8-4553-8abc-8f0c6f5e66e6" providerId="ADAL" clId="{4355B468-C5E0-FE4E-9B42-E3F713EF0BBA}" dt="2023-04-29T21:48:11.191" v="2358" actId="1076"/>
          <ac:grpSpMkLst>
            <pc:docMk/>
            <pc:sldMk cId="3240931491" sldId="284"/>
            <ac:grpSpMk id="750" creationId="{00000000-0000-0000-0000-000000000000}"/>
          </ac:grpSpMkLst>
        </pc:grpChg>
      </pc:sldChg>
      <pc:sldMasterChg chg="delSldLayout">
        <pc:chgData name="Huang, Josh" userId="50e38bce-2de8-4553-8abc-8f0c6f5e66e6" providerId="ADAL" clId="{4355B468-C5E0-FE4E-9B42-E3F713EF0BBA}" dt="2023-04-18T16:55:34.238" v="550" actId="2696"/>
        <pc:sldMasterMkLst>
          <pc:docMk/>
          <pc:sldMasterMk cId="0" sldId="2147483659"/>
        </pc:sldMasterMkLst>
        <pc:sldLayoutChg chg="del">
          <pc:chgData name="Huang, Josh" userId="50e38bce-2de8-4553-8abc-8f0c6f5e66e6" providerId="ADAL" clId="{4355B468-C5E0-FE4E-9B42-E3F713EF0BBA}" dt="2023-04-18T16:55:34.238" v="550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Huang, Josh" userId="S::jxh200053@utdallas.edu::50e38bce-2de8-4553-8abc-8f0c6f5e66e6" providerId="AD" clId="Web-{B4F4399F-3285-0A68-2906-C558AD73D630}"/>
    <pc:docChg chg="modSld">
      <pc:chgData name="Huang, Josh" userId="S::jxh200053@utdallas.edu::50e38bce-2de8-4553-8abc-8f0c6f5e66e6" providerId="AD" clId="Web-{B4F4399F-3285-0A68-2906-C558AD73D630}" dt="2023-04-29T20:46:38.260" v="3" actId="1076"/>
      <pc:docMkLst>
        <pc:docMk/>
      </pc:docMkLst>
      <pc:sldChg chg="modSp">
        <pc:chgData name="Huang, Josh" userId="S::jxh200053@utdallas.edu::50e38bce-2de8-4553-8abc-8f0c6f5e66e6" providerId="AD" clId="Web-{B4F4399F-3285-0A68-2906-C558AD73D630}" dt="2023-04-29T20:46:38.260" v="3" actId="1076"/>
        <pc:sldMkLst>
          <pc:docMk/>
          <pc:sldMk cId="0" sldId="273"/>
        </pc:sldMkLst>
        <pc:spChg chg="mod">
          <ac:chgData name="Huang, Josh" userId="S::jxh200053@utdallas.edu::50e38bce-2de8-4553-8abc-8f0c6f5e66e6" providerId="AD" clId="Web-{B4F4399F-3285-0A68-2906-C558AD73D630}" dt="2023-04-29T20:46:38.260" v="3" actId="1076"/>
          <ac:spMkLst>
            <pc:docMk/>
            <pc:sldMk cId="0" sldId="273"/>
            <ac:spMk id="752" creationId="{00000000-0000-0000-0000-000000000000}"/>
          </ac:spMkLst>
        </pc:spChg>
      </pc:sldChg>
    </pc:docChg>
  </pc:docChgLst>
  <pc:docChgLst>
    <pc:chgData name="Huang, Josh" userId="S::jxh200053@utdallas.edu::50e38bce-2de8-4553-8abc-8f0c6f5e66e6" providerId="AD" clId="Web-{95DC91BA-E2B0-176E-8268-0B0966FC528F}"/>
    <pc:docChg chg="modSld">
      <pc:chgData name="Huang, Josh" userId="S::jxh200053@utdallas.edu::50e38bce-2de8-4553-8abc-8f0c6f5e66e6" providerId="AD" clId="Web-{95DC91BA-E2B0-176E-8268-0B0966FC528F}" dt="2023-04-29T21:59:09.798" v="66" actId="14100"/>
      <pc:docMkLst>
        <pc:docMk/>
      </pc:docMkLst>
      <pc:sldChg chg="addSp delSp modSp">
        <pc:chgData name="Huang, Josh" userId="S::jxh200053@utdallas.edu::50e38bce-2de8-4553-8abc-8f0c6f5e66e6" providerId="AD" clId="Web-{95DC91BA-E2B0-176E-8268-0B0966FC528F}" dt="2023-04-29T21:56:38.933" v="44" actId="14100"/>
        <pc:sldMkLst>
          <pc:docMk/>
          <pc:sldMk cId="1383463091" sldId="281"/>
        </pc:sldMkLst>
        <pc:spChg chg="del">
          <ac:chgData name="Huang, Josh" userId="S::jxh200053@utdallas.edu::50e38bce-2de8-4553-8abc-8f0c6f5e66e6" providerId="AD" clId="Web-{95DC91BA-E2B0-176E-8268-0B0966FC528F}" dt="2023-04-29T21:55:48.197" v="36"/>
          <ac:spMkLst>
            <pc:docMk/>
            <pc:sldMk cId="1383463091" sldId="281"/>
            <ac:spMk id="5" creationId="{1D40EA68-FE74-45C1-A903-95CD828B2252}"/>
          </ac:spMkLst>
        </pc:spChg>
        <pc:spChg chg="del">
          <ac:chgData name="Huang, Josh" userId="S::jxh200053@utdallas.edu::50e38bce-2de8-4553-8abc-8f0c6f5e66e6" providerId="AD" clId="Web-{95DC91BA-E2B0-176E-8268-0B0966FC528F}" dt="2023-04-29T21:55:48.197" v="35"/>
          <ac:spMkLst>
            <pc:docMk/>
            <pc:sldMk cId="1383463091" sldId="281"/>
            <ac:spMk id="7" creationId="{3C3CA368-70DF-9956-6C31-7DCCFDBE6570}"/>
          </ac:spMkLst>
        </pc:spChg>
        <pc:spChg chg="del">
          <ac:chgData name="Huang, Josh" userId="S::jxh200053@utdallas.edu::50e38bce-2de8-4553-8abc-8f0c6f5e66e6" providerId="AD" clId="Web-{95DC91BA-E2B0-176E-8268-0B0966FC528F}" dt="2023-04-29T21:55:48.197" v="34"/>
          <ac:spMkLst>
            <pc:docMk/>
            <pc:sldMk cId="1383463091" sldId="281"/>
            <ac:spMk id="9" creationId="{1FCA73E7-B4D9-640B-E873-59B5354E65F1}"/>
          </ac:spMkLst>
        </pc:spChg>
        <pc:spChg chg="del">
          <ac:chgData name="Huang, Josh" userId="S::jxh200053@utdallas.edu::50e38bce-2de8-4553-8abc-8f0c6f5e66e6" providerId="AD" clId="Web-{95DC91BA-E2B0-176E-8268-0B0966FC528F}" dt="2023-04-29T21:55:48.197" v="33"/>
          <ac:spMkLst>
            <pc:docMk/>
            <pc:sldMk cId="1383463091" sldId="281"/>
            <ac:spMk id="11" creationId="{F60CF55F-6A65-1D14-1F2F-85F82BEF77E8}"/>
          </ac:spMkLst>
        </pc:spChg>
        <pc:spChg chg="del">
          <ac:chgData name="Huang, Josh" userId="S::jxh200053@utdallas.edu::50e38bce-2de8-4553-8abc-8f0c6f5e66e6" providerId="AD" clId="Web-{95DC91BA-E2B0-176E-8268-0B0966FC528F}" dt="2023-04-29T21:53:45.849" v="14"/>
          <ac:spMkLst>
            <pc:docMk/>
            <pc:sldMk cId="1383463091" sldId="281"/>
            <ac:spMk id="752" creationId="{00000000-0000-0000-0000-000000000000}"/>
          </ac:spMkLst>
        </pc:spChg>
        <pc:spChg chg="del">
          <ac:chgData name="Huang, Josh" userId="S::jxh200053@utdallas.edu::50e38bce-2de8-4553-8abc-8f0c6f5e66e6" providerId="AD" clId="Web-{95DC91BA-E2B0-176E-8268-0B0966FC528F}" dt="2023-04-29T21:53:56.756" v="15"/>
          <ac:spMkLst>
            <pc:docMk/>
            <pc:sldMk cId="1383463091" sldId="281"/>
            <ac:spMk id="753" creationId="{00000000-0000-0000-0000-000000000000}"/>
          </ac:spMkLst>
        </pc:spChg>
        <pc:grpChg chg="del mod">
          <ac:chgData name="Huang, Josh" userId="S::jxh200053@utdallas.edu::50e38bce-2de8-4553-8abc-8f0c6f5e66e6" providerId="AD" clId="Web-{95DC91BA-E2B0-176E-8268-0B0966FC528F}" dt="2023-04-29T21:53:59.646" v="17"/>
          <ac:grpSpMkLst>
            <pc:docMk/>
            <pc:sldMk cId="1383463091" sldId="281"/>
            <ac:grpSpMk id="750" creationId="{00000000-0000-0000-0000-000000000000}"/>
          </ac:grpSpMkLst>
        </pc:grpChg>
        <pc:grpChg chg="del">
          <ac:chgData name="Huang, Josh" userId="S::jxh200053@utdallas.edu::50e38bce-2de8-4553-8abc-8f0c6f5e66e6" providerId="AD" clId="Web-{95DC91BA-E2B0-176E-8268-0B0966FC528F}" dt="2023-04-29T21:53:45.849" v="14"/>
          <ac:grpSpMkLst>
            <pc:docMk/>
            <pc:sldMk cId="1383463091" sldId="281"/>
            <ac:grpSpMk id="751" creationId="{00000000-0000-0000-0000-000000000000}"/>
          </ac:grpSpMkLst>
        </pc:grpChg>
        <pc:graphicFrameChg chg="add del">
          <ac:chgData name="Huang, Josh" userId="S::jxh200053@utdallas.edu::50e38bce-2de8-4553-8abc-8f0c6f5e66e6" providerId="AD" clId="Web-{95DC91BA-E2B0-176E-8268-0B0966FC528F}" dt="2023-04-29T21:52:16.596" v="1"/>
          <ac:graphicFrameMkLst>
            <pc:docMk/>
            <pc:sldMk cId="1383463091" sldId="281"/>
            <ac:graphicFrameMk id="4" creationId="{E647A641-5092-41F2-3478-CDE371FC0F65}"/>
          </ac:graphicFrameMkLst>
        </pc:graphicFrameChg>
        <pc:graphicFrameChg chg="add del mod">
          <ac:chgData name="Huang, Josh" userId="S::jxh200053@utdallas.edu::50e38bce-2de8-4553-8abc-8f0c6f5e66e6" providerId="AD" clId="Web-{95DC91BA-E2B0-176E-8268-0B0966FC528F}" dt="2023-04-29T21:52:47.081" v="4"/>
          <ac:graphicFrameMkLst>
            <pc:docMk/>
            <pc:sldMk cId="1383463091" sldId="281"/>
            <ac:graphicFrameMk id="6" creationId="{D9818D43-568D-D0C5-31E5-C1F6C04AA107}"/>
          </ac:graphicFrameMkLst>
        </pc:graphicFrameChg>
        <pc:graphicFrameChg chg="add mod">
          <ac:chgData name="Huang, Josh" userId="S::jxh200053@utdallas.edu::50e38bce-2de8-4553-8abc-8f0c6f5e66e6" providerId="AD" clId="Web-{95DC91BA-E2B0-176E-8268-0B0966FC528F}" dt="2023-04-29T21:56:35.917" v="43" actId="14100"/>
          <ac:graphicFrameMkLst>
            <pc:docMk/>
            <pc:sldMk cId="1383463091" sldId="281"/>
            <ac:graphicFrameMk id="8" creationId="{E8B6888A-808D-3567-7659-EA1512D2C009}"/>
          </ac:graphicFrameMkLst>
        </pc:graphicFrameChg>
        <pc:graphicFrameChg chg="add mod">
          <ac:chgData name="Huang, Josh" userId="S::jxh200053@utdallas.edu::50e38bce-2de8-4553-8abc-8f0c6f5e66e6" providerId="AD" clId="Web-{95DC91BA-E2B0-176E-8268-0B0966FC528F}" dt="2023-04-29T21:56:38.933" v="44" actId="14100"/>
          <ac:graphicFrameMkLst>
            <pc:docMk/>
            <pc:sldMk cId="1383463091" sldId="281"/>
            <ac:graphicFrameMk id="10" creationId="{2FD1C689-E363-E041-5B02-AE927A4CEBE4}"/>
          </ac:graphicFrameMkLst>
        </pc:graphicFrameChg>
        <pc:graphicFrameChg chg="add mod">
          <ac:chgData name="Huang, Josh" userId="S::jxh200053@utdallas.edu::50e38bce-2de8-4553-8abc-8f0c6f5e66e6" providerId="AD" clId="Web-{95DC91BA-E2B0-176E-8268-0B0966FC528F}" dt="2023-04-29T21:56:15.370" v="41" actId="14100"/>
          <ac:graphicFrameMkLst>
            <pc:docMk/>
            <pc:sldMk cId="1383463091" sldId="281"/>
            <ac:graphicFrameMk id="12" creationId="{1FBAD39B-1D1B-A6CE-6672-CD125E3DD52F}"/>
          </ac:graphicFrameMkLst>
        </pc:graphicFrameChg>
        <pc:graphicFrameChg chg="add mod">
          <ac:chgData name="Huang, Josh" userId="S::jxh200053@utdallas.edu::50e38bce-2de8-4553-8abc-8f0c6f5e66e6" providerId="AD" clId="Web-{95DC91BA-E2B0-176E-8268-0B0966FC528F}" dt="2023-04-29T21:56:20.136" v="42" actId="14100"/>
          <ac:graphicFrameMkLst>
            <pc:docMk/>
            <pc:sldMk cId="1383463091" sldId="281"/>
            <ac:graphicFrameMk id="13" creationId="{374757C6-83C4-E2C8-139B-20AFBD189B85}"/>
          </ac:graphicFrameMkLst>
        </pc:graphicFrameChg>
        <pc:picChg chg="del">
          <ac:chgData name="Huang, Josh" userId="S::jxh200053@utdallas.edu::50e38bce-2de8-4553-8abc-8f0c6f5e66e6" providerId="AD" clId="Web-{95DC91BA-E2B0-176E-8268-0B0966FC528F}" dt="2023-04-29T21:54:18.303" v="21"/>
          <ac:picMkLst>
            <pc:docMk/>
            <pc:sldMk cId="1383463091" sldId="281"/>
            <ac:picMk id="2" creationId="{D4D83B2C-07E8-3428-5FB7-35260663307D}"/>
          </ac:picMkLst>
        </pc:picChg>
        <pc:picChg chg="del">
          <ac:chgData name="Huang, Josh" userId="S::jxh200053@utdallas.edu::50e38bce-2de8-4553-8abc-8f0c6f5e66e6" providerId="AD" clId="Web-{95DC91BA-E2B0-176E-8268-0B0966FC528F}" dt="2023-04-29T21:55:12.055" v="28"/>
          <ac:picMkLst>
            <pc:docMk/>
            <pc:sldMk cId="1383463091" sldId="281"/>
            <ac:picMk id="3" creationId="{213CAA40-7F98-8C4E-8F05-B4110443D2A7}"/>
          </ac:picMkLst>
        </pc:picChg>
        <pc:picChg chg="del">
          <ac:chgData name="Huang, Josh" userId="S::jxh200053@utdallas.edu::50e38bce-2de8-4553-8abc-8f0c6f5e66e6" providerId="AD" clId="Web-{95DC91BA-E2B0-176E-8268-0B0966FC528F}" dt="2023-04-29T21:52:49.909" v="5"/>
          <ac:picMkLst>
            <pc:docMk/>
            <pc:sldMk cId="1383463091" sldId="281"/>
            <ac:picMk id="1034" creationId="{C90BAA96-3F78-2D50-4712-BC8B2B09E54C}"/>
          </ac:picMkLst>
        </pc:picChg>
      </pc:sldChg>
      <pc:sldChg chg="addSp delSp modSp">
        <pc:chgData name="Huang, Josh" userId="S::jxh200053@utdallas.edu::50e38bce-2de8-4553-8abc-8f0c6f5e66e6" providerId="AD" clId="Web-{95DC91BA-E2B0-176E-8268-0B0966FC528F}" dt="2023-04-29T21:59:09.798" v="66" actId="14100"/>
        <pc:sldMkLst>
          <pc:docMk/>
          <pc:sldMk cId="500979011" sldId="283"/>
        </pc:sldMkLst>
        <pc:spChg chg="del topLvl">
          <ac:chgData name="Huang, Josh" userId="S::jxh200053@utdallas.edu::50e38bce-2de8-4553-8abc-8f0c6f5e66e6" providerId="AD" clId="Web-{95DC91BA-E2B0-176E-8268-0B0966FC528F}" dt="2023-04-29T21:58:24.640" v="57"/>
          <ac:spMkLst>
            <pc:docMk/>
            <pc:sldMk cId="500979011" sldId="283"/>
            <ac:spMk id="745" creationId="{00000000-0000-0000-0000-000000000000}"/>
          </ac:spMkLst>
        </pc:spChg>
        <pc:spChg chg="del topLvl">
          <ac:chgData name="Huang, Josh" userId="S::jxh200053@utdallas.edu::50e38bce-2de8-4553-8abc-8f0c6f5e66e6" providerId="AD" clId="Web-{95DC91BA-E2B0-176E-8268-0B0966FC528F}" dt="2023-04-29T21:58:19.343" v="55"/>
          <ac:spMkLst>
            <pc:docMk/>
            <pc:sldMk cId="500979011" sldId="283"/>
            <ac:spMk id="746" creationId="{00000000-0000-0000-0000-000000000000}"/>
          </ac:spMkLst>
        </pc:spChg>
        <pc:grpChg chg="del">
          <ac:chgData name="Huang, Josh" userId="S::jxh200053@utdallas.edu::50e38bce-2de8-4553-8abc-8f0c6f5e66e6" providerId="AD" clId="Web-{95DC91BA-E2B0-176E-8268-0B0966FC528F}" dt="2023-04-29T21:58:16.984" v="54"/>
          <ac:grpSpMkLst>
            <pc:docMk/>
            <pc:sldMk cId="500979011" sldId="283"/>
            <ac:grpSpMk id="741" creationId="{00000000-0000-0000-0000-000000000000}"/>
          </ac:grpSpMkLst>
        </pc:grpChg>
        <pc:grpChg chg="del">
          <ac:chgData name="Huang, Josh" userId="S::jxh200053@utdallas.edu::50e38bce-2de8-4553-8abc-8f0c6f5e66e6" providerId="AD" clId="Web-{95DC91BA-E2B0-176E-8268-0B0966FC528F}" dt="2023-04-29T21:58:19.343" v="55"/>
          <ac:grpSpMkLst>
            <pc:docMk/>
            <pc:sldMk cId="500979011" sldId="283"/>
            <ac:grpSpMk id="744" creationId="{00000000-0000-0000-0000-000000000000}"/>
          </ac:grpSpMkLst>
        </pc:grpChg>
        <pc:grpChg chg="del">
          <ac:chgData name="Huang, Josh" userId="S::jxh200053@utdallas.edu::50e38bce-2de8-4553-8abc-8f0c6f5e66e6" providerId="AD" clId="Web-{95DC91BA-E2B0-176E-8268-0B0966FC528F}" dt="2023-04-29T21:58:24.640" v="56"/>
          <ac:grpSpMkLst>
            <pc:docMk/>
            <pc:sldMk cId="500979011" sldId="283"/>
            <ac:grpSpMk id="747" creationId="{00000000-0000-0000-0000-000000000000}"/>
          </ac:grpSpMkLst>
        </pc:grpChg>
        <pc:grpChg chg="del">
          <ac:chgData name="Huang, Josh" userId="S::jxh200053@utdallas.edu::50e38bce-2de8-4553-8abc-8f0c6f5e66e6" providerId="AD" clId="Web-{95DC91BA-E2B0-176E-8268-0B0966FC528F}" dt="2023-04-29T21:54:05.553" v="18"/>
          <ac:grpSpMkLst>
            <pc:docMk/>
            <pc:sldMk cId="500979011" sldId="283"/>
            <ac:grpSpMk id="750" creationId="{00000000-0000-0000-0000-000000000000}"/>
          </ac:grpSpMkLst>
        </pc:grpChg>
        <pc:graphicFrameChg chg="add mod">
          <ac:chgData name="Huang, Josh" userId="S::jxh200053@utdallas.edu::50e38bce-2de8-4553-8abc-8f0c6f5e66e6" providerId="AD" clId="Web-{95DC91BA-E2B0-176E-8268-0B0966FC528F}" dt="2023-04-29T21:57:58.405" v="50" actId="14100"/>
          <ac:graphicFrameMkLst>
            <pc:docMk/>
            <pc:sldMk cId="500979011" sldId="283"/>
            <ac:graphicFrameMk id="2" creationId="{A99B13D9-8987-96D7-50DD-58D70782AA81}"/>
          </ac:graphicFrameMkLst>
        </pc:graphicFrameChg>
        <pc:graphicFrameChg chg="add mod">
          <ac:chgData name="Huang, Josh" userId="S::jxh200053@utdallas.edu::50e38bce-2de8-4553-8abc-8f0c6f5e66e6" providerId="AD" clId="Web-{95DC91BA-E2B0-176E-8268-0B0966FC528F}" dt="2023-04-29T21:58:35.031" v="58" actId="14100"/>
          <ac:graphicFrameMkLst>
            <pc:docMk/>
            <pc:sldMk cId="500979011" sldId="283"/>
            <ac:graphicFrameMk id="3" creationId="{BBA1CB36-D1C0-5C64-08D2-5B3F10A5D665}"/>
          </ac:graphicFrameMkLst>
        </pc:graphicFrameChg>
        <pc:graphicFrameChg chg="add mod">
          <ac:chgData name="Huang, Josh" userId="S::jxh200053@utdallas.edu::50e38bce-2de8-4553-8abc-8f0c6f5e66e6" providerId="AD" clId="Web-{95DC91BA-E2B0-176E-8268-0B0966FC528F}" dt="2023-04-29T21:59:09.798" v="66" actId="14100"/>
          <ac:graphicFrameMkLst>
            <pc:docMk/>
            <pc:sldMk cId="500979011" sldId="283"/>
            <ac:graphicFrameMk id="4" creationId="{13549F94-6CC8-5A18-41EF-A7E1AE1B289F}"/>
          </ac:graphicFrameMkLst>
        </pc:graphicFrameChg>
        <pc:picChg chg="del">
          <ac:chgData name="Huang, Josh" userId="S::jxh200053@utdallas.edu::50e38bce-2de8-4553-8abc-8f0c6f5e66e6" providerId="AD" clId="Web-{95DC91BA-E2B0-176E-8268-0B0966FC528F}" dt="2023-04-29T21:57:37.529" v="45"/>
          <ac:picMkLst>
            <pc:docMk/>
            <pc:sldMk cId="500979011" sldId="283"/>
            <ac:picMk id="3074" creationId="{C50900FB-9D14-DE5E-1FFC-209D496D7266}"/>
          </ac:picMkLst>
        </pc:picChg>
        <pc:picChg chg="del">
          <ac:chgData name="Huang, Josh" userId="S::jxh200053@utdallas.edu::50e38bce-2de8-4553-8abc-8f0c6f5e66e6" providerId="AD" clId="Web-{95DC91BA-E2B0-176E-8268-0B0966FC528F}" dt="2023-04-29T21:58:07.171" v="51"/>
          <ac:picMkLst>
            <pc:docMk/>
            <pc:sldMk cId="500979011" sldId="283"/>
            <ac:picMk id="3076" creationId="{3656C675-2946-B162-6BB6-BDB7F6CEDDE8}"/>
          </ac:picMkLst>
        </pc:picChg>
        <pc:picChg chg="del">
          <ac:chgData name="Huang, Josh" userId="S::jxh200053@utdallas.edu::50e38bce-2de8-4553-8abc-8f0c6f5e66e6" providerId="AD" clId="Web-{95DC91BA-E2B0-176E-8268-0B0966FC528F}" dt="2023-04-29T21:58:44.235" v="59"/>
          <ac:picMkLst>
            <pc:docMk/>
            <pc:sldMk cId="500979011" sldId="283"/>
            <ac:picMk id="3078" creationId="{0F42C8D8-9DE2-B975-1985-2C4E1D141941}"/>
          </ac:picMkLst>
        </pc:picChg>
        <pc:cxnChg chg="del">
          <ac:chgData name="Huang, Josh" userId="S::jxh200053@utdallas.edu::50e38bce-2de8-4553-8abc-8f0c6f5e66e6" providerId="AD" clId="Web-{95DC91BA-E2B0-176E-8268-0B0966FC528F}" dt="2023-04-29T21:57:42.420" v="47"/>
          <ac:cxnSpMkLst>
            <pc:docMk/>
            <pc:sldMk cId="500979011" sldId="283"/>
            <ac:cxnSpMk id="740" creationId="{00000000-0000-0000-0000-000000000000}"/>
          </ac:cxnSpMkLst>
        </pc:cxnChg>
      </pc:sldChg>
    </pc:docChg>
  </pc:docChgLst>
  <pc:docChgLst>
    <pc:chgData name="Huang, Josh" userId="S::jxh200053@utdallas.edu::50e38bce-2de8-4553-8abc-8f0c6f5e66e6" providerId="AD" clId="Web-{A0FEDF57-4F26-49EA-8B00-3E2969740813}"/>
    <pc:docChg chg="modSld">
      <pc:chgData name="Huang, Josh" userId="S::jxh200053@utdallas.edu::50e38bce-2de8-4553-8abc-8f0c6f5e66e6" providerId="AD" clId="Web-{A0FEDF57-4F26-49EA-8B00-3E2969740813}" dt="2023-04-29T21:41:59.287" v="8" actId="20577"/>
      <pc:docMkLst>
        <pc:docMk/>
      </pc:docMkLst>
      <pc:sldChg chg="modSp">
        <pc:chgData name="Huang, Josh" userId="S::jxh200053@utdallas.edu::50e38bce-2de8-4553-8abc-8f0c6f5e66e6" providerId="AD" clId="Web-{A0FEDF57-4F26-49EA-8B00-3E2969740813}" dt="2023-04-29T21:41:46.537" v="6" actId="1076"/>
        <pc:sldMkLst>
          <pc:docMk/>
          <pc:sldMk cId="0" sldId="256"/>
        </pc:sldMkLst>
        <pc:spChg chg="mod">
          <ac:chgData name="Huang, Josh" userId="S::jxh200053@utdallas.edu::50e38bce-2de8-4553-8abc-8f0c6f5e66e6" providerId="AD" clId="Web-{A0FEDF57-4F26-49EA-8B00-3E2969740813}" dt="2023-04-29T21:41:46.537" v="6" actId="1076"/>
          <ac:spMkLst>
            <pc:docMk/>
            <pc:sldMk cId="0" sldId="256"/>
            <ac:spMk id="111" creationId="{00000000-0000-0000-0000-000000000000}"/>
          </ac:spMkLst>
        </pc:spChg>
      </pc:sldChg>
      <pc:sldChg chg="modSp">
        <pc:chgData name="Huang, Josh" userId="S::jxh200053@utdallas.edu::50e38bce-2de8-4553-8abc-8f0c6f5e66e6" providerId="AD" clId="Web-{A0FEDF57-4F26-49EA-8B00-3E2969740813}" dt="2023-04-29T21:41:59.287" v="8" actId="20577"/>
        <pc:sldMkLst>
          <pc:docMk/>
          <pc:sldMk cId="0" sldId="258"/>
        </pc:sldMkLst>
        <pc:spChg chg="mod">
          <ac:chgData name="Huang, Josh" userId="S::jxh200053@utdallas.edu::50e38bce-2de8-4553-8abc-8f0c6f5e66e6" providerId="AD" clId="Web-{A0FEDF57-4F26-49EA-8B00-3E2969740813}" dt="2023-04-29T21:41:59.287" v="8" actId="20577"/>
          <ac:spMkLst>
            <pc:docMk/>
            <pc:sldMk cId="0" sldId="258"/>
            <ac:spMk id="6" creationId="{F72B9AE5-6E42-678C-5EE5-989143DEB853}"/>
          </ac:spMkLst>
        </pc:spChg>
      </pc:sldChg>
      <pc:sldChg chg="modSp">
        <pc:chgData name="Huang, Josh" userId="S::jxh200053@utdallas.edu::50e38bce-2de8-4553-8abc-8f0c6f5e66e6" providerId="AD" clId="Web-{A0FEDF57-4F26-49EA-8B00-3E2969740813}" dt="2023-04-29T21:40:54.988" v="5" actId="1076"/>
        <pc:sldMkLst>
          <pc:docMk/>
          <pc:sldMk cId="0" sldId="260"/>
        </pc:sldMkLst>
        <pc:grpChg chg="mod">
          <ac:chgData name="Huang, Josh" userId="S::jxh200053@utdallas.edu::50e38bce-2de8-4553-8abc-8f0c6f5e66e6" providerId="AD" clId="Web-{A0FEDF57-4F26-49EA-8B00-3E2969740813}" dt="2023-04-29T21:40:54.988" v="5" actId="1076"/>
          <ac:grpSpMkLst>
            <pc:docMk/>
            <pc:sldMk cId="0" sldId="260"/>
            <ac:grpSpMk id="231" creationId="{00000000-0000-0000-0000-000000000000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33b6f08a22d220/Irving%20Cares%20Survey%20Pie%20Charts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Annual Income</a:t>
            </a:r>
          </a:p>
        </c:rich>
      </c:tx>
      <c:layout>
        <c:manualLayout>
          <c:xMode val="edge"/>
          <c:yMode val="edge"/>
          <c:x val="2.1679575676626858E-2"/>
          <c:y val="4.528253987270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3632968256226435"/>
          <c:w val="1"/>
          <c:h val="0.68299726201083721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CD26-4D3B-AA0B-819CB8886F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CD26-4D3B-AA0B-819CB8886F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CD26-4D3B-AA0B-819CB8886F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CD26-4D3B-AA0B-819CB8886F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CD26-4D3B-AA0B-819CB8886F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CD26-4D3B-AA0B-819CB8886FB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CD26-4D3B-AA0B-819CB8886F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'[Irving Cares Survey Pie Charts .xlsx]Sheet1'!$A$27:$A$34</c:f>
              <c:strCache>
                <c:ptCount val="7"/>
                <c:pt idx="0">
                  <c:v>Under 40K </c:v>
                </c:pt>
                <c:pt idx="1">
                  <c:v>40-74K</c:v>
                </c:pt>
                <c:pt idx="2">
                  <c:v>75-99K</c:v>
                </c:pt>
                <c:pt idx="3">
                  <c:v>100-199K</c:v>
                </c:pt>
                <c:pt idx="4">
                  <c:v>200-299K</c:v>
                </c:pt>
                <c:pt idx="5">
                  <c:v>300-399K</c:v>
                </c:pt>
                <c:pt idx="6">
                  <c:v>400K+</c:v>
                </c:pt>
              </c:strCache>
              <c:extLst/>
            </c:strRef>
          </c:cat>
          <c:val>
            <c:numRef>
              <c:f>'[Irving Cares Survey Pie Charts .xlsx]Sheet1'!$B$27:$B$34</c:f>
              <c:numCache>
                <c:formatCode>0%</c:formatCode>
                <c:ptCount val="7"/>
                <c:pt idx="0">
                  <c:v>0.04</c:v>
                </c:pt>
                <c:pt idx="1">
                  <c:v>0.11</c:v>
                </c:pt>
                <c:pt idx="2">
                  <c:v>0.15</c:v>
                </c:pt>
                <c:pt idx="3">
                  <c:v>0.25</c:v>
                </c:pt>
                <c:pt idx="4">
                  <c:v>0.23</c:v>
                </c:pt>
                <c:pt idx="5">
                  <c:v>0.09</c:v>
                </c:pt>
                <c:pt idx="6">
                  <c:v>0.13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E-CD26-4D3B-AA0B-819CB8886FB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2291557305336838"/>
          <c:w val="0.99956718797682864"/>
          <c:h val="0.14930664916885389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Marital</a:t>
            </a:r>
            <a:r>
              <a:rPr lang="en-US" baseline="0">
                <a:solidFill>
                  <a:schemeClr val="tx1"/>
                </a:solidFill>
              </a:rPr>
              <a:t> Status</a:t>
            </a:r>
          </a:p>
        </c:rich>
      </c:tx>
      <c:layout>
        <c:manualLayout>
          <c:xMode val="edge"/>
          <c:yMode val="edge"/>
          <c:x val="2.714556359960206E-2"/>
          <c:y val="2.2641269936351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6290411546976358"/>
          <c:w val="1"/>
          <c:h val="0.68991158494950999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186E-4FEA-8232-0A98F61238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186E-4FEA-8232-0A98F61238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186E-4FEA-8232-0A98F61238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186E-4FEA-8232-0A98F61238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186E-4FEA-8232-0A98F6123882}"/>
              </c:ext>
            </c:extLst>
          </c:dPt>
          <c:dLbls>
            <c:dLbl>
              <c:idx val="0"/>
              <c:layout>
                <c:manualLayout>
                  <c:x val="-0.12802691921107046"/>
                  <c:y val="-8.624113202071016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6E-4FEA-8232-0A98F61238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'[Irving Cares Survey Pie Charts .xlsx]Sheet1'!$A$39:$A$44</c:f>
              <c:strCache>
                <c:ptCount val="5"/>
                <c:pt idx="0">
                  <c:v>Married </c:v>
                </c:pt>
                <c:pt idx="1">
                  <c:v>Widowed </c:v>
                </c:pt>
                <c:pt idx="2">
                  <c:v>Single</c:v>
                </c:pt>
                <c:pt idx="3">
                  <c:v>Divorced </c:v>
                </c:pt>
                <c:pt idx="4">
                  <c:v>Separated</c:v>
                </c:pt>
              </c:strCache>
              <c:extLst/>
            </c:strRef>
          </c:cat>
          <c:val>
            <c:numRef>
              <c:f>'[Irving Cares Survey Pie Charts .xlsx]Sheet1'!$B$39:$B$44</c:f>
              <c:numCache>
                <c:formatCode>0%</c:formatCode>
                <c:ptCount val="5"/>
                <c:pt idx="0">
                  <c:v>0.61</c:v>
                </c:pt>
                <c:pt idx="1">
                  <c:v>0.16</c:v>
                </c:pt>
                <c:pt idx="2">
                  <c:v>0.11</c:v>
                </c:pt>
                <c:pt idx="3">
                  <c:v>0.09</c:v>
                </c:pt>
                <c:pt idx="4">
                  <c:v>0.03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A-186E-4FEA-8232-0A98F612388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550231702017195E-4"/>
          <c:y val="0.89641565520804478"/>
          <c:w val="0.99659816166810877"/>
          <c:h val="7.6414820868333705E-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Gender</a:t>
            </a:r>
          </a:p>
        </c:rich>
      </c:tx>
      <c:layout>
        <c:manualLayout>
          <c:xMode val="edge"/>
          <c:yMode val="edge"/>
          <c:x val="3.8050821992073353E-2"/>
          <c:y val="2.71695142361836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22370087213279E-2"/>
          <c:y val="0.16743230975813428"/>
          <c:w val="0.97277629912786723"/>
          <c:h val="0.65180449074275459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C0FB-4D58-8BB8-0AE4E9C931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C0FB-4D58-8BB8-0AE4E9C931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C0FB-4D58-8BB8-0AE4E9C9317A}"/>
              </c:ext>
            </c:extLst>
          </c:dPt>
          <c:dLbls>
            <c:dLbl>
              <c:idx val="0"/>
              <c:layout>
                <c:manualLayout>
                  <c:x val="-0.12970561621644547"/>
                  <c:y val="-0.1664075698117459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FB-4D58-8BB8-0AE4E9C9317A}"/>
                </c:ext>
              </c:extLst>
            </c:dLbl>
            <c:dLbl>
              <c:idx val="1"/>
              <c:layout>
                <c:manualLayout>
                  <c:x val="0.10411351706036745"/>
                  <c:y val="9.68893992417613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FB-4D58-8BB8-0AE4E9C9317A}"/>
                </c:ext>
              </c:extLst>
            </c:dLbl>
            <c:dLbl>
              <c:idx val="2"/>
              <c:layout>
                <c:manualLayout>
                  <c:x val="0.10860542432195976"/>
                  <c:y val="6.33493729950422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0FB-4D58-8BB8-0AE4E9C931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'[Irving Cares Survey Pie Charts .xlsx]Sheet1'!$A$18:$A$21</c:f>
              <c:strCache>
                <c:ptCount val="3"/>
                <c:pt idx="0">
                  <c:v>Female</c:v>
                </c:pt>
                <c:pt idx="1">
                  <c:v>Male </c:v>
                </c:pt>
                <c:pt idx="2">
                  <c:v>Not Disclosed </c:v>
                </c:pt>
              </c:strCache>
              <c:extLst/>
            </c:strRef>
          </c:cat>
          <c:val>
            <c:numRef>
              <c:f>'[Irving Cares Survey Pie Charts .xlsx]Sheet1'!$B$18:$B$21</c:f>
              <c:numCache>
                <c:formatCode>0%</c:formatCode>
                <c:ptCount val="3"/>
                <c:pt idx="0">
                  <c:v>0.71</c:v>
                </c:pt>
                <c:pt idx="1">
                  <c:v>0.27</c:v>
                </c:pt>
                <c:pt idx="2">
                  <c:v>0.02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C0FB-4D58-8BB8-0AE4E9C9317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186625582327926E-3"/>
          <c:y val="0.89641569214159234"/>
          <c:w val="0.9959813374417672"/>
          <c:h val="7.6414793622223948E-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Age</a:t>
            </a:r>
            <a:r>
              <a:rPr lang="en-US" baseline="0">
                <a:solidFill>
                  <a:schemeClr val="tx1"/>
                </a:solidFill>
              </a:rPr>
              <a:t> Groups</a:t>
            </a:r>
            <a:endParaRPr 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2.963622354068687E-2"/>
          <c:y val="3.16977666088809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4748818974666173E-2"/>
          <c:y val="0.1278225809327059"/>
          <c:w val="0.94802748015320104"/>
          <c:h val="0.73798925627555167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25DC-9244-B58C-C759F23C47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25DC-9244-B58C-C759F23C47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25DC-9244-B58C-C759F23C47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25DC-9244-B58C-C759F23C475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25DC-9244-B58C-C759F23C475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25DC-9244-B58C-C759F23C475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25DC-9244-B58C-C759F23C475C}"/>
              </c:ext>
            </c:extLst>
          </c:dPt>
          <c:dLbls>
            <c:dLbl>
              <c:idx val="0"/>
              <c:layout>
                <c:manualLayout>
                  <c:x val="-7.4877089598304872E-2"/>
                  <c:y val="-1.132063093174319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aseline="0"/>
                      <a:t>
</a:t>
                    </a:r>
                    <a:fld id="{0A88283F-4BDF-4FFA-8499-C12F66AF3635}" type="PERCENTAGE">
                      <a:rPr lang="en-US" sz="1100" baseline="0">
                        <a:solidFill>
                          <a:sysClr val="windowText" lastClr="000000"/>
                        </a:solidFill>
                      </a:rPr>
                      <a:pPr>
                        <a:defRPr sz="1100">
                          <a:solidFill>
                            <a:sysClr val="windowText" lastClr="000000"/>
                          </a:solidFill>
                        </a:defRPr>
                      </a:pPr>
                      <a:t>[PERCENTAGE]</a:t>
                    </a:fld>
                    <a:endParaRPr lang="en-US" sz="11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9189958453322074E-2"/>
                      <c:h val="0.1357117236097373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5DC-9244-B58C-C759F23C475C}"/>
                </c:ext>
              </c:extLst>
            </c:dLbl>
            <c:dLbl>
              <c:idx val="1"/>
              <c:layout>
                <c:manualLayout>
                  <c:x val="-8.1127312693742622E-3"/>
                  <c:y val="8.6036795081248257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
</a:t>
                    </a:r>
                    <a:fld id="{092575D8-A555-4DD9-8F74-95114E24B7EF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5DC-9244-B58C-C759F23C475C}"/>
                </c:ext>
              </c:extLst>
            </c:dLbl>
            <c:dLbl>
              <c:idx val="2"/>
              <c:layout>
                <c:manualLayout>
                  <c:x val="-4.0916871322663091E-2"/>
                  <c:y val="0.1378749446447889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
</a:t>
                    </a:r>
                    <a:fld id="{3794128D-9CBB-49BB-98F2-1FB5B6EE13A6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5DC-9244-B58C-C759F23C475C}"/>
                </c:ext>
              </c:extLst>
            </c:dLbl>
            <c:dLbl>
              <c:idx val="3"/>
              <c:layout>
                <c:manualLayout>
                  <c:x val="-5.5646035132365268E-2"/>
                  <c:y val="7.8703703703703706E-2"/>
                </c:manualLayout>
              </c:layout>
              <c:tx>
                <c:rich>
                  <a:bodyPr/>
                  <a:lstStyle/>
                  <a:p>
                    <a:r>
                      <a:rPr lang="en-US" sz="1000" baseline="0"/>
                      <a:t>
</a:t>
                    </a:r>
                    <a:fld id="{B725451A-887A-487A-A761-3C84C9FC14F0}" type="PERCENTAGE">
                      <a:rPr lang="en-US" sz="1000" baseline="0"/>
                      <a:pPr/>
                      <a:t>[PERCENTAGE]</a:t>
                    </a:fld>
                    <a:endParaRPr lang="en-US" sz="1000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5DC-9244-B58C-C759F23C475C}"/>
                </c:ext>
              </c:extLst>
            </c:dLbl>
            <c:dLbl>
              <c:idx val="4"/>
              <c:layout>
                <c:manualLayout>
                  <c:x val="-0.14076037020825211"/>
                  <c:y val="-4.0140711577719451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
</a:t>
                    </a:r>
                    <a:fld id="{0C1D1956-7996-418E-BDD5-6D228015338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5DC-9244-B58C-C759F23C475C}"/>
                </c:ext>
              </c:extLst>
            </c:dLbl>
            <c:dLbl>
              <c:idx val="5"/>
              <c:layout>
                <c:manualLayout>
                  <c:x val="0.13371513567286239"/>
                  <c:y val="-0.2165788233247070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>
                        <a:solidFill>
                          <a:sysClr val="windowText" lastClr="000000"/>
                        </a:solidFill>
                      </a:rPr>
                      <a:t>
</a:t>
                    </a:r>
                    <a:fld id="{C875385A-87C6-402D-BE0C-D962B5BED12C}" type="PERCENTAGE">
                      <a:rPr lang="en-US" sz="1200" baseline="0">
                        <a:solidFill>
                          <a:sysClr val="windowText" lastClr="000000"/>
                        </a:solidFill>
                      </a:rPr>
                      <a:pPr>
                        <a:defRPr sz="1200">
                          <a:solidFill>
                            <a:sysClr val="windowText" lastClr="000000"/>
                          </a:solidFill>
                        </a:defRPr>
                      </a:pPr>
                      <a:t>[PERCENTAGE]</a:t>
                    </a:fld>
                    <a:endParaRPr lang="en-US" sz="1200" baseline="0">
                      <a:solidFill>
                        <a:sysClr val="windowText" lastClr="00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73747362334463"/>
                      <c:h val="0.1520305468060845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5DC-9244-B58C-C759F23C475C}"/>
                </c:ext>
              </c:extLst>
            </c:dLbl>
            <c:dLbl>
              <c:idx val="6"/>
              <c:layout>
                <c:manualLayout>
                  <c:x val="8.9033656211784482E-2"/>
                  <c:y val="0.1111111111111111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
</a:t>
                    </a:r>
                    <a:fld id="{5F2641CE-FC2E-4124-B88F-AD277BC7BF73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25DC-9244-B58C-C759F23C47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'[Irving Cares Survey Pie Charts .xlsx]Sheet1'!$A$1:$A$9</c:f>
              <c:strCache>
                <c:ptCount val="7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66-75</c:v>
                </c:pt>
                <c:pt idx="6">
                  <c:v>75+</c:v>
                </c:pt>
              </c:strCache>
              <c:extLst/>
            </c:strRef>
          </c:cat>
          <c:val>
            <c:numRef>
              <c:f>'[Irving Cares Survey Pie Charts .xlsx]Sheet1'!$B$1:$B$9</c:f>
              <c:numCache>
                <c:formatCode>0%</c:formatCode>
                <c:ptCount val="7"/>
                <c:pt idx="0">
                  <c:v>0</c:v>
                </c:pt>
                <c:pt idx="1">
                  <c:v>0.02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0.33</c:v>
                </c:pt>
                <c:pt idx="5">
                  <c:v>0.28000000000000003</c:v>
                </c:pt>
                <c:pt idx="6">
                  <c:v>0.24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E-25DC-9244-B58C-C759F23C475C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758426649799219"/>
          <c:w val="1"/>
          <c:h val="0.202314471795405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Weekly</a:t>
            </a:r>
            <a:r>
              <a:rPr lang="en-US" baseline="0">
                <a:solidFill>
                  <a:schemeClr val="tx1"/>
                </a:solidFill>
              </a:rPr>
              <a:t> Socials Used</a:t>
            </a:r>
          </a:p>
        </c:rich>
      </c:tx>
      <c:layout>
        <c:manualLayout>
          <c:xMode val="edge"/>
          <c:yMode val="edge"/>
          <c:x val="2.7051047701301234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7377368906726628"/>
          <c:w val="1"/>
          <c:h val="0.6265277257286541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BD70-4926-B761-CF0EDDF587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BD70-4926-B761-CF0EDDF587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BD70-4926-B761-CF0EDDF587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BD70-4926-B761-CF0EDDF587A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BD70-4926-B761-CF0EDDF587A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BD70-4926-B761-CF0EDDF587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'[Irving Cares Survey Pie Charts .xlsx]Sheet1'!$A$47:$A$53</c:f>
              <c:strCache>
                <c:ptCount val="6"/>
                <c:pt idx="0">
                  <c:v>Facebook</c:v>
                </c:pt>
                <c:pt idx="1">
                  <c:v>Twitter </c:v>
                </c:pt>
                <c:pt idx="2">
                  <c:v>Intsagram </c:v>
                </c:pt>
                <c:pt idx="3">
                  <c:v>LinkedIn </c:v>
                </c:pt>
                <c:pt idx="4">
                  <c:v>Tiktok</c:v>
                </c:pt>
                <c:pt idx="5">
                  <c:v>N/A</c:v>
                </c:pt>
              </c:strCache>
              <c:extLst/>
            </c:strRef>
          </c:cat>
          <c:val>
            <c:numRef>
              <c:f>'[Irving Cares Survey Pie Charts .xlsx]Sheet1'!$B$47:$B$53</c:f>
              <c:numCache>
                <c:formatCode>0%</c:formatCode>
                <c:ptCount val="6"/>
                <c:pt idx="0">
                  <c:v>0.46</c:v>
                </c:pt>
                <c:pt idx="1">
                  <c:v>0.08</c:v>
                </c:pt>
                <c:pt idx="2">
                  <c:v>0.18</c:v>
                </c:pt>
                <c:pt idx="3">
                  <c:v>7.0000000000000007E-2</c:v>
                </c:pt>
                <c:pt idx="4">
                  <c:v>0.02</c:v>
                </c:pt>
                <c:pt idx="5">
                  <c:v>0.19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C-BD70-4926-B761-CF0EDDF587A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293288859725868"/>
          <c:w val="0.9993212675451163"/>
          <c:h val="0.1675072646659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Social Platform Frequency</a:t>
            </a:r>
          </a:p>
        </c:rich>
      </c:tx>
      <c:layout>
        <c:manualLayout>
          <c:xMode val="edge"/>
          <c:yMode val="edge"/>
          <c:x val="2.1434688621435757E-2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8133318120041067E-2"/>
          <c:y val="0.19689515513881431"/>
          <c:w val="0.96186668187995894"/>
          <c:h val="0.61770277852715749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05AE-43E4-84C2-4A986EC250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05AE-43E4-84C2-4A986EC250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05AE-43E4-84C2-4A986EC250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05AE-43E4-84C2-4A986EC2509F}"/>
              </c:ext>
            </c:extLst>
          </c:dPt>
          <c:dLbls>
            <c:dLbl>
              <c:idx val="0"/>
              <c:layout>
                <c:manualLayout>
                  <c:x val="-0.10907687483416562"/>
                  <c:y val="-9.401902887139107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AE-43E4-84C2-4A986EC250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'[Irving Cares Survey Pie Charts .xlsx]Sheet1'!$A$56:$A$60</c:f>
              <c:strCache>
                <c:ptCount val="4"/>
                <c:pt idx="0">
                  <c:v>Facebook </c:v>
                </c:pt>
                <c:pt idx="1">
                  <c:v>Instagram </c:v>
                </c:pt>
                <c:pt idx="2">
                  <c:v>Tiktok</c:v>
                </c:pt>
                <c:pt idx="3">
                  <c:v>N/A </c:v>
                </c:pt>
              </c:strCache>
              <c:extLst/>
            </c:strRef>
          </c:cat>
          <c:val>
            <c:numRef>
              <c:f>'[Irving Cares Survey Pie Charts .xlsx]Sheet1'!$B$56:$B$60</c:f>
              <c:numCache>
                <c:formatCode>0%</c:formatCode>
                <c:ptCount val="4"/>
                <c:pt idx="0">
                  <c:v>0.63</c:v>
                </c:pt>
                <c:pt idx="1">
                  <c:v>0.05</c:v>
                </c:pt>
                <c:pt idx="2">
                  <c:v>0.02</c:v>
                </c:pt>
                <c:pt idx="3">
                  <c:v>0.3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05AE-43E4-84C2-4A986EC2509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7480208477882193"/>
          <c:w val="0.9850736857448813"/>
          <c:h val="0.12519794400699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Importance of Irving Cares Services</a:t>
            </a:r>
          </a:p>
        </c:rich>
      </c:tx>
      <c:layout>
        <c:manualLayout>
          <c:xMode val="edge"/>
          <c:yMode val="edge"/>
          <c:x val="1.4581493102835829E-2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A706-450D-B6CE-E2A9D9683E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A706-450D-B6CE-E2A9D9683E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A706-450D-B6CE-E2A9D9683E78}"/>
              </c:ext>
            </c:extLst>
          </c:dPt>
          <c:dLbls>
            <c:dLbl>
              <c:idx val="0"/>
              <c:layout>
                <c:manualLayout>
                  <c:x val="-0.10104426420381662"/>
                  <c:y val="7.870370370370370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6-450D-B6CE-E2A9D9683E78}"/>
                </c:ext>
              </c:extLst>
            </c:dLbl>
            <c:dLbl>
              <c:idx val="1"/>
              <c:layout>
                <c:manualLayout>
                  <c:x val="0.11405600615712509"/>
                  <c:y val="-0.1712962962962963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6-450D-B6CE-E2A9D9683E78}"/>
                </c:ext>
              </c:extLst>
            </c:dLbl>
            <c:dLbl>
              <c:idx val="2"/>
              <c:layout>
                <c:manualLayout>
                  <c:x val="6.3888888888888939E-2"/>
                  <c:y val="0.1157407407407407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6-450D-B6CE-E2A9D9683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'[Irving Cares Survey Pie Charts .xlsx]Sheet1'!$A$63:$A$66</c:f>
              <c:strCache>
                <c:ptCount val="3"/>
                <c:pt idx="0">
                  <c:v>Food Pantry </c:v>
                </c:pt>
                <c:pt idx="1">
                  <c:v>Education &amp; Employment Services </c:v>
                </c:pt>
                <c:pt idx="2">
                  <c:v>Emergency Assistance </c:v>
                </c:pt>
              </c:strCache>
              <c:extLst/>
            </c:strRef>
          </c:cat>
          <c:val>
            <c:numRef>
              <c:f>'[Irving Cares Survey Pie Charts .xlsx]Sheet1'!$B$63:$B$66</c:f>
              <c:numCache>
                <c:formatCode>0%</c:formatCode>
                <c:ptCount val="3"/>
                <c:pt idx="0">
                  <c:v>0.43</c:v>
                </c:pt>
                <c:pt idx="1">
                  <c:v>0.41</c:v>
                </c:pt>
                <c:pt idx="2">
                  <c:v>0.16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A706-450D-B6CE-E2A9D9683E7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0860221419690961E-3"/>
          <c:y val="0.89409667541557303"/>
          <c:w val="0.99891397785803093"/>
          <c:h val="0.10590332458442693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B00E9-F3AD-41F8-8FE2-372D89AC5D60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649BE4-F87B-4176-AF7A-30E990D83128}">
      <dgm:prSet/>
      <dgm:spPr/>
      <dgm:t>
        <a:bodyPr/>
        <a:lstStyle/>
        <a:p>
          <a:r>
            <a:rPr lang="en-US" u="sng"/>
            <a:t>Narrow</a:t>
          </a:r>
        </a:p>
      </dgm:t>
    </dgm:pt>
    <dgm:pt modelId="{94FD41AD-FC32-4774-8780-E4CC88B7F1F9}" type="parTrans" cxnId="{38416A98-753C-4C29-8DA3-0726F9ECE204}">
      <dgm:prSet/>
      <dgm:spPr/>
      <dgm:t>
        <a:bodyPr/>
        <a:lstStyle/>
        <a:p>
          <a:endParaRPr lang="en-US"/>
        </a:p>
      </dgm:t>
    </dgm:pt>
    <dgm:pt modelId="{A1707AF8-6BCC-4EA8-8DD1-B0198CF31233}" type="sibTrans" cxnId="{38416A98-753C-4C29-8DA3-0726F9ECE204}">
      <dgm:prSet/>
      <dgm:spPr/>
      <dgm:t>
        <a:bodyPr/>
        <a:lstStyle/>
        <a:p>
          <a:endParaRPr lang="en-US"/>
        </a:p>
      </dgm:t>
    </dgm:pt>
    <dgm:pt modelId="{A26DEC77-2CFE-4110-ABCE-B5A8C6601612}">
      <dgm:prSet/>
      <dgm:spPr/>
      <dgm:t>
        <a:bodyPr/>
        <a:lstStyle/>
        <a:p>
          <a:pPr algn="ctr"/>
          <a:r>
            <a:rPr lang="en-US"/>
            <a:t>Narrow our focus after receiving feedback</a:t>
          </a:r>
        </a:p>
      </dgm:t>
    </dgm:pt>
    <dgm:pt modelId="{F8CF7CEB-CC33-49AE-91D5-2C2B69CC4385}" type="parTrans" cxnId="{5584F3EC-BC92-4C67-A564-241756867B2D}">
      <dgm:prSet/>
      <dgm:spPr/>
      <dgm:t>
        <a:bodyPr/>
        <a:lstStyle/>
        <a:p>
          <a:endParaRPr lang="en-US"/>
        </a:p>
      </dgm:t>
    </dgm:pt>
    <dgm:pt modelId="{C21682D6-0A29-4DC8-BF32-F12F364E7E68}" type="sibTrans" cxnId="{5584F3EC-BC92-4C67-A564-241756867B2D}">
      <dgm:prSet/>
      <dgm:spPr/>
      <dgm:t>
        <a:bodyPr/>
        <a:lstStyle/>
        <a:p>
          <a:endParaRPr lang="en-US"/>
        </a:p>
      </dgm:t>
    </dgm:pt>
    <dgm:pt modelId="{BEAB39D6-6386-49E5-86F2-65E52A5DC31A}">
      <dgm:prSet/>
      <dgm:spPr/>
      <dgm:t>
        <a:bodyPr/>
        <a:lstStyle/>
        <a:p>
          <a:r>
            <a:rPr lang="en-US" u="sng"/>
            <a:t>Ensure</a:t>
          </a:r>
        </a:p>
      </dgm:t>
    </dgm:pt>
    <dgm:pt modelId="{0F7C38D1-05DD-458B-B628-0AE2478FEAB4}" type="parTrans" cxnId="{1FBC70BE-FCC5-43B9-BA8C-EFA2E84BDA82}">
      <dgm:prSet/>
      <dgm:spPr/>
      <dgm:t>
        <a:bodyPr/>
        <a:lstStyle/>
        <a:p>
          <a:endParaRPr lang="en-US"/>
        </a:p>
      </dgm:t>
    </dgm:pt>
    <dgm:pt modelId="{C057CFF3-93D3-467E-B53C-6195D192EB2B}" type="sibTrans" cxnId="{1FBC70BE-FCC5-43B9-BA8C-EFA2E84BDA82}">
      <dgm:prSet/>
      <dgm:spPr/>
      <dgm:t>
        <a:bodyPr/>
        <a:lstStyle/>
        <a:p>
          <a:endParaRPr lang="en-US"/>
        </a:p>
      </dgm:t>
    </dgm:pt>
    <dgm:pt modelId="{133ADEDE-EB7F-4387-8A94-D775434F5831}">
      <dgm:prSet/>
      <dgm:spPr/>
      <dgm:t>
        <a:bodyPr/>
        <a:lstStyle/>
        <a:p>
          <a:pPr algn="ctr"/>
          <a:r>
            <a:rPr lang="en-US"/>
            <a:t>Ensure our approach considered the needs of our demographic</a:t>
          </a:r>
        </a:p>
      </dgm:t>
    </dgm:pt>
    <dgm:pt modelId="{CC122CA7-AB83-4513-AB7C-BC8521C8FC99}" type="parTrans" cxnId="{682576FB-13C7-4D83-9590-E66062373529}">
      <dgm:prSet/>
      <dgm:spPr/>
      <dgm:t>
        <a:bodyPr/>
        <a:lstStyle/>
        <a:p>
          <a:endParaRPr lang="en-US"/>
        </a:p>
      </dgm:t>
    </dgm:pt>
    <dgm:pt modelId="{8CF19D44-D6BB-491E-94D8-877505F471E7}" type="sibTrans" cxnId="{682576FB-13C7-4D83-9590-E66062373529}">
      <dgm:prSet/>
      <dgm:spPr/>
      <dgm:t>
        <a:bodyPr/>
        <a:lstStyle/>
        <a:p>
          <a:endParaRPr lang="en-US"/>
        </a:p>
      </dgm:t>
    </dgm:pt>
    <dgm:pt modelId="{1D920F64-B2FD-431C-991D-2929226A4AB5}">
      <dgm:prSet/>
      <dgm:spPr/>
      <dgm:t>
        <a:bodyPr/>
        <a:lstStyle/>
        <a:p>
          <a:r>
            <a:rPr lang="en-US" u="sng"/>
            <a:t>Simplify</a:t>
          </a:r>
        </a:p>
      </dgm:t>
    </dgm:pt>
    <dgm:pt modelId="{935B4EE9-3D0B-4B58-964B-C2A19B44DBF2}" type="parTrans" cxnId="{58ECB391-4848-4867-A8A7-61BACFC133B5}">
      <dgm:prSet/>
      <dgm:spPr/>
      <dgm:t>
        <a:bodyPr/>
        <a:lstStyle/>
        <a:p>
          <a:endParaRPr lang="en-US"/>
        </a:p>
      </dgm:t>
    </dgm:pt>
    <dgm:pt modelId="{6341132E-0E8C-4AB8-AFD3-AF1FA4C9475D}" type="sibTrans" cxnId="{58ECB391-4848-4867-A8A7-61BACFC133B5}">
      <dgm:prSet/>
      <dgm:spPr/>
      <dgm:t>
        <a:bodyPr/>
        <a:lstStyle/>
        <a:p>
          <a:endParaRPr lang="en-US"/>
        </a:p>
      </dgm:t>
    </dgm:pt>
    <dgm:pt modelId="{1E9A8190-77C7-4B99-8173-8F31C58B2F84}">
      <dgm:prSet/>
      <dgm:spPr/>
      <dgm:t>
        <a:bodyPr/>
        <a:lstStyle/>
        <a:p>
          <a:pPr algn="ctr"/>
          <a:r>
            <a:rPr lang="en-US"/>
            <a:t>Simplify the process of change due to the average donor being older</a:t>
          </a:r>
        </a:p>
      </dgm:t>
    </dgm:pt>
    <dgm:pt modelId="{335F84C5-4B22-4062-9C32-69A945966C81}" type="parTrans" cxnId="{34ED9765-CE6F-4004-87CD-BA3990202231}">
      <dgm:prSet/>
      <dgm:spPr/>
      <dgm:t>
        <a:bodyPr/>
        <a:lstStyle/>
        <a:p>
          <a:endParaRPr lang="en-US"/>
        </a:p>
      </dgm:t>
    </dgm:pt>
    <dgm:pt modelId="{4064EC82-0047-48A5-BF43-29FD566F14CA}" type="sibTrans" cxnId="{34ED9765-CE6F-4004-87CD-BA3990202231}">
      <dgm:prSet/>
      <dgm:spPr/>
      <dgm:t>
        <a:bodyPr/>
        <a:lstStyle/>
        <a:p>
          <a:endParaRPr lang="en-US"/>
        </a:p>
      </dgm:t>
    </dgm:pt>
    <dgm:pt modelId="{AD603FA1-04F5-5548-8311-8860D4B4DAB5}" type="pres">
      <dgm:prSet presAssocID="{B19B00E9-F3AD-41F8-8FE2-372D89AC5D60}" presName="Name0" presStyleCnt="0">
        <dgm:presLayoutVars>
          <dgm:dir/>
          <dgm:animLvl val="lvl"/>
          <dgm:resizeHandles val="exact"/>
        </dgm:presLayoutVars>
      </dgm:prSet>
      <dgm:spPr/>
    </dgm:pt>
    <dgm:pt modelId="{B0FC53C0-6B3B-0543-9041-DF31E453448C}" type="pres">
      <dgm:prSet presAssocID="{1A649BE4-F87B-4176-AF7A-30E990D83128}" presName="composite" presStyleCnt="0"/>
      <dgm:spPr/>
    </dgm:pt>
    <dgm:pt modelId="{0EE755AC-448C-9245-893C-E1D1F3BA4790}" type="pres">
      <dgm:prSet presAssocID="{1A649BE4-F87B-4176-AF7A-30E990D83128}" presName="parTx" presStyleLbl="alignNode1" presStyleIdx="0" presStyleCnt="3">
        <dgm:presLayoutVars>
          <dgm:chMax val="0"/>
          <dgm:chPref val="0"/>
        </dgm:presLayoutVars>
      </dgm:prSet>
      <dgm:spPr/>
    </dgm:pt>
    <dgm:pt modelId="{AF9220F9-06B9-FD4E-9E89-EED649A77D65}" type="pres">
      <dgm:prSet presAssocID="{1A649BE4-F87B-4176-AF7A-30E990D83128}" presName="desTx" presStyleLbl="alignAccFollowNode1" presStyleIdx="0" presStyleCnt="3">
        <dgm:presLayoutVars/>
      </dgm:prSet>
      <dgm:spPr/>
    </dgm:pt>
    <dgm:pt modelId="{E1019FB5-13C7-7A47-8881-72D47A054509}" type="pres">
      <dgm:prSet presAssocID="{A1707AF8-6BCC-4EA8-8DD1-B0198CF31233}" presName="space" presStyleCnt="0"/>
      <dgm:spPr/>
    </dgm:pt>
    <dgm:pt modelId="{152E1407-DDC3-DE40-BBCE-CC7F1E7F2E7C}" type="pres">
      <dgm:prSet presAssocID="{BEAB39D6-6386-49E5-86F2-65E52A5DC31A}" presName="composite" presStyleCnt="0"/>
      <dgm:spPr/>
    </dgm:pt>
    <dgm:pt modelId="{3FB79B2F-BAE4-0642-805A-B0CD4C9D2793}" type="pres">
      <dgm:prSet presAssocID="{BEAB39D6-6386-49E5-86F2-65E52A5DC31A}" presName="parTx" presStyleLbl="alignNode1" presStyleIdx="1" presStyleCnt="3">
        <dgm:presLayoutVars>
          <dgm:chMax val="0"/>
          <dgm:chPref val="0"/>
        </dgm:presLayoutVars>
      </dgm:prSet>
      <dgm:spPr/>
    </dgm:pt>
    <dgm:pt modelId="{102C6545-3F1B-A64A-BB24-313AC58C31D8}" type="pres">
      <dgm:prSet presAssocID="{BEAB39D6-6386-49E5-86F2-65E52A5DC31A}" presName="desTx" presStyleLbl="alignAccFollowNode1" presStyleIdx="1" presStyleCnt="3">
        <dgm:presLayoutVars/>
      </dgm:prSet>
      <dgm:spPr/>
    </dgm:pt>
    <dgm:pt modelId="{8E997AF9-B6D9-4942-9D18-FC4CC38EFE9F}" type="pres">
      <dgm:prSet presAssocID="{C057CFF3-93D3-467E-B53C-6195D192EB2B}" presName="space" presStyleCnt="0"/>
      <dgm:spPr/>
    </dgm:pt>
    <dgm:pt modelId="{DB0405C8-1C4C-C144-9843-078CA7492EF5}" type="pres">
      <dgm:prSet presAssocID="{1D920F64-B2FD-431C-991D-2929226A4AB5}" presName="composite" presStyleCnt="0"/>
      <dgm:spPr/>
    </dgm:pt>
    <dgm:pt modelId="{6255A649-57F9-9C4B-97E7-29F92E77115D}" type="pres">
      <dgm:prSet presAssocID="{1D920F64-B2FD-431C-991D-2929226A4AB5}" presName="parTx" presStyleLbl="alignNode1" presStyleIdx="2" presStyleCnt="3">
        <dgm:presLayoutVars>
          <dgm:chMax val="0"/>
          <dgm:chPref val="0"/>
        </dgm:presLayoutVars>
      </dgm:prSet>
      <dgm:spPr/>
    </dgm:pt>
    <dgm:pt modelId="{94B3B758-4B67-A843-AD0B-342D3CBFB1C9}" type="pres">
      <dgm:prSet presAssocID="{1D920F64-B2FD-431C-991D-2929226A4AB5}" presName="desTx" presStyleLbl="alignAccFollowNode1" presStyleIdx="2" presStyleCnt="3">
        <dgm:presLayoutVars/>
      </dgm:prSet>
      <dgm:spPr/>
    </dgm:pt>
  </dgm:ptLst>
  <dgm:cxnLst>
    <dgm:cxn modelId="{704B2A08-D351-4240-983C-56FCE9018FDB}" type="presOf" srcId="{1E9A8190-77C7-4B99-8173-8F31C58B2F84}" destId="{94B3B758-4B67-A843-AD0B-342D3CBFB1C9}" srcOrd="0" destOrd="0" presId="urn:microsoft.com/office/officeart/2016/7/layout/HorizontalActionList"/>
    <dgm:cxn modelId="{BF0D0962-95FA-EA45-9C3B-DE548DC88D41}" type="presOf" srcId="{B19B00E9-F3AD-41F8-8FE2-372D89AC5D60}" destId="{AD603FA1-04F5-5548-8311-8860D4B4DAB5}" srcOrd="0" destOrd="0" presId="urn:microsoft.com/office/officeart/2016/7/layout/HorizontalActionList"/>
    <dgm:cxn modelId="{34ED9765-CE6F-4004-87CD-BA3990202231}" srcId="{1D920F64-B2FD-431C-991D-2929226A4AB5}" destId="{1E9A8190-77C7-4B99-8173-8F31C58B2F84}" srcOrd="0" destOrd="0" parTransId="{335F84C5-4B22-4062-9C32-69A945966C81}" sibTransId="{4064EC82-0047-48A5-BF43-29FD566F14CA}"/>
    <dgm:cxn modelId="{42502D55-A6B5-A846-8FE7-641621F6130E}" type="presOf" srcId="{BEAB39D6-6386-49E5-86F2-65E52A5DC31A}" destId="{3FB79B2F-BAE4-0642-805A-B0CD4C9D2793}" srcOrd="0" destOrd="0" presId="urn:microsoft.com/office/officeart/2016/7/layout/HorizontalActionList"/>
    <dgm:cxn modelId="{E80D7F58-7BE0-0549-B425-9F587DE5574A}" type="presOf" srcId="{1A649BE4-F87B-4176-AF7A-30E990D83128}" destId="{0EE755AC-448C-9245-893C-E1D1F3BA4790}" srcOrd="0" destOrd="0" presId="urn:microsoft.com/office/officeart/2016/7/layout/HorizontalActionList"/>
    <dgm:cxn modelId="{58ECB391-4848-4867-A8A7-61BACFC133B5}" srcId="{B19B00E9-F3AD-41F8-8FE2-372D89AC5D60}" destId="{1D920F64-B2FD-431C-991D-2929226A4AB5}" srcOrd="2" destOrd="0" parTransId="{935B4EE9-3D0B-4B58-964B-C2A19B44DBF2}" sibTransId="{6341132E-0E8C-4AB8-AFD3-AF1FA4C9475D}"/>
    <dgm:cxn modelId="{38416A98-753C-4C29-8DA3-0726F9ECE204}" srcId="{B19B00E9-F3AD-41F8-8FE2-372D89AC5D60}" destId="{1A649BE4-F87B-4176-AF7A-30E990D83128}" srcOrd="0" destOrd="0" parTransId="{94FD41AD-FC32-4774-8780-E4CC88B7F1F9}" sibTransId="{A1707AF8-6BCC-4EA8-8DD1-B0198CF31233}"/>
    <dgm:cxn modelId="{5B5E91A6-EE3B-7F4C-8ED0-4E2F44C2576F}" type="presOf" srcId="{A26DEC77-2CFE-4110-ABCE-B5A8C6601612}" destId="{AF9220F9-06B9-FD4E-9E89-EED649A77D65}" srcOrd="0" destOrd="0" presId="urn:microsoft.com/office/officeart/2016/7/layout/HorizontalActionList"/>
    <dgm:cxn modelId="{1FBC70BE-FCC5-43B9-BA8C-EFA2E84BDA82}" srcId="{B19B00E9-F3AD-41F8-8FE2-372D89AC5D60}" destId="{BEAB39D6-6386-49E5-86F2-65E52A5DC31A}" srcOrd="1" destOrd="0" parTransId="{0F7C38D1-05DD-458B-B628-0AE2478FEAB4}" sibTransId="{C057CFF3-93D3-467E-B53C-6195D192EB2B}"/>
    <dgm:cxn modelId="{5584F3EC-BC92-4C67-A564-241756867B2D}" srcId="{1A649BE4-F87B-4176-AF7A-30E990D83128}" destId="{A26DEC77-2CFE-4110-ABCE-B5A8C6601612}" srcOrd="0" destOrd="0" parTransId="{F8CF7CEB-CC33-49AE-91D5-2C2B69CC4385}" sibTransId="{C21682D6-0A29-4DC8-BF32-F12F364E7E68}"/>
    <dgm:cxn modelId="{AFEB47F9-6F0E-9F45-BF57-D4EFE65B8D27}" type="presOf" srcId="{133ADEDE-EB7F-4387-8A94-D775434F5831}" destId="{102C6545-3F1B-A64A-BB24-313AC58C31D8}" srcOrd="0" destOrd="0" presId="urn:microsoft.com/office/officeart/2016/7/layout/HorizontalActionList"/>
    <dgm:cxn modelId="{682576FB-13C7-4D83-9590-E66062373529}" srcId="{BEAB39D6-6386-49E5-86F2-65E52A5DC31A}" destId="{133ADEDE-EB7F-4387-8A94-D775434F5831}" srcOrd="0" destOrd="0" parTransId="{CC122CA7-AB83-4513-AB7C-BC8521C8FC99}" sibTransId="{8CF19D44-D6BB-491E-94D8-877505F471E7}"/>
    <dgm:cxn modelId="{EF9648FE-3C39-5A4B-8A0E-F680F14DCE43}" type="presOf" srcId="{1D920F64-B2FD-431C-991D-2929226A4AB5}" destId="{6255A649-57F9-9C4B-97E7-29F92E77115D}" srcOrd="0" destOrd="0" presId="urn:microsoft.com/office/officeart/2016/7/layout/HorizontalActionList"/>
    <dgm:cxn modelId="{C1076EF5-8293-BE4D-955B-7AC241260EB4}" type="presParOf" srcId="{AD603FA1-04F5-5548-8311-8860D4B4DAB5}" destId="{B0FC53C0-6B3B-0543-9041-DF31E453448C}" srcOrd="0" destOrd="0" presId="urn:microsoft.com/office/officeart/2016/7/layout/HorizontalActionList"/>
    <dgm:cxn modelId="{AA78D3F3-7064-E240-B7CD-65A87E3FE580}" type="presParOf" srcId="{B0FC53C0-6B3B-0543-9041-DF31E453448C}" destId="{0EE755AC-448C-9245-893C-E1D1F3BA4790}" srcOrd="0" destOrd="0" presId="urn:microsoft.com/office/officeart/2016/7/layout/HorizontalActionList"/>
    <dgm:cxn modelId="{0731452F-24D9-F442-A291-5EE16A60FE79}" type="presParOf" srcId="{B0FC53C0-6B3B-0543-9041-DF31E453448C}" destId="{AF9220F9-06B9-FD4E-9E89-EED649A77D65}" srcOrd="1" destOrd="0" presId="urn:microsoft.com/office/officeart/2016/7/layout/HorizontalActionList"/>
    <dgm:cxn modelId="{16E01FFF-F20D-FD40-A8AA-22708635A98C}" type="presParOf" srcId="{AD603FA1-04F5-5548-8311-8860D4B4DAB5}" destId="{E1019FB5-13C7-7A47-8881-72D47A054509}" srcOrd="1" destOrd="0" presId="urn:microsoft.com/office/officeart/2016/7/layout/HorizontalActionList"/>
    <dgm:cxn modelId="{9DC365DB-AF35-C24A-8B5C-4D05ECBBE265}" type="presParOf" srcId="{AD603FA1-04F5-5548-8311-8860D4B4DAB5}" destId="{152E1407-DDC3-DE40-BBCE-CC7F1E7F2E7C}" srcOrd="2" destOrd="0" presId="urn:microsoft.com/office/officeart/2016/7/layout/HorizontalActionList"/>
    <dgm:cxn modelId="{8347021A-3D03-DF40-939A-AD3F8329FB17}" type="presParOf" srcId="{152E1407-DDC3-DE40-BBCE-CC7F1E7F2E7C}" destId="{3FB79B2F-BAE4-0642-805A-B0CD4C9D2793}" srcOrd="0" destOrd="0" presId="urn:microsoft.com/office/officeart/2016/7/layout/HorizontalActionList"/>
    <dgm:cxn modelId="{488EFCD3-A8EB-3744-9941-BAC034BD36D6}" type="presParOf" srcId="{152E1407-DDC3-DE40-BBCE-CC7F1E7F2E7C}" destId="{102C6545-3F1B-A64A-BB24-313AC58C31D8}" srcOrd="1" destOrd="0" presId="urn:microsoft.com/office/officeart/2016/7/layout/HorizontalActionList"/>
    <dgm:cxn modelId="{0B282288-495D-BC4E-9F3A-17034AE05504}" type="presParOf" srcId="{AD603FA1-04F5-5548-8311-8860D4B4DAB5}" destId="{8E997AF9-B6D9-4942-9D18-FC4CC38EFE9F}" srcOrd="3" destOrd="0" presId="urn:microsoft.com/office/officeart/2016/7/layout/HorizontalActionList"/>
    <dgm:cxn modelId="{C7EBC323-036D-A241-BC13-3553AEA901BA}" type="presParOf" srcId="{AD603FA1-04F5-5548-8311-8860D4B4DAB5}" destId="{DB0405C8-1C4C-C144-9843-078CA7492EF5}" srcOrd="4" destOrd="0" presId="urn:microsoft.com/office/officeart/2016/7/layout/HorizontalActionList"/>
    <dgm:cxn modelId="{27E1D6ED-41DA-C542-A13E-659B3F2D1289}" type="presParOf" srcId="{DB0405C8-1C4C-C144-9843-078CA7492EF5}" destId="{6255A649-57F9-9C4B-97E7-29F92E77115D}" srcOrd="0" destOrd="0" presId="urn:microsoft.com/office/officeart/2016/7/layout/HorizontalActionList"/>
    <dgm:cxn modelId="{D9B8715F-30C4-A240-8E58-4B2200BA4DDA}" type="presParOf" srcId="{DB0405C8-1C4C-C144-9843-078CA7492EF5}" destId="{94B3B758-4B67-A843-AD0B-342D3CBFB1C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B00E9-F3AD-41F8-8FE2-372D89AC5D60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649BE4-F87B-4176-AF7A-30E990D83128}">
      <dgm:prSet phldr="0"/>
      <dgm:spPr/>
      <dgm:t>
        <a:bodyPr/>
        <a:lstStyle/>
        <a:p>
          <a:r>
            <a:rPr lang="en-US" u="sng">
              <a:latin typeface="Arial"/>
            </a:rPr>
            <a:t>TikTok</a:t>
          </a:r>
          <a:endParaRPr lang="en-US" u="sng"/>
        </a:p>
      </dgm:t>
    </dgm:pt>
    <dgm:pt modelId="{94FD41AD-FC32-4774-8780-E4CC88B7F1F9}" type="parTrans" cxnId="{38416A98-753C-4C29-8DA3-0726F9ECE204}">
      <dgm:prSet/>
      <dgm:spPr/>
      <dgm:t>
        <a:bodyPr/>
        <a:lstStyle/>
        <a:p>
          <a:endParaRPr lang="en-US"/>
        </a:p>
      </dgm:t>
    </dgm:pt>
    <dgm:pt modelId="{A1707AF8-6BCC-4EA8-8DD1-B0198CF31233}" type="sibTrans" cxnId="{38416A98-753C-4C29-8DA3-0726F9ECE204}">
      <dgm:prSet/>
      <dgm:spPr/>
      <dgm:t>
        <a:bodyPr/>
        <a:lstStyle/>
        <a:p>
          <a:endParaRPr lang="en-US"/>
        </a:p>
      </dgm:t>
    </dgm:pt>
    <dgm:pt modelId="{A26DEC77-2CFE-4110-ABCE-B5A8C6601612}">
      <dgm:prSet phldr="0"/>
      <dgm:spPr/>
      <dgm:t>
        <a:bodyPr/>
        <a:lstStyle/>
        <a:p>
          <a:pPr algn="ctr" rtl="0"/>
          <a:r>
            <a:rPr lang="en-US">
              <a:latin typeface="Arial"/>
            </a:rPr>
            <a:t>Use TikTok as a platform for introductions of staff/services</a:t>
          </a:r>
          <a:endParaRPr lang="en-US"/>
        </a:p>
      </dgm:t>
    </dgm:pt>
    <dgm:pt modelId="{F8CF7CEB-CC33-49AE-91D5-2C2B69CC4385}" type="parTrans" cxnId="{5584F3EC-BC92-4C67-A564-241756867B2D}">
      <dgm:prSet/>
      <dgm:spPr/>
      <dgm:t>
        <a:bodyPr/>
        <a:lstStyle/>
        <a:p>
          <a:endParaRPr lang="en-US"/>
        </a:p>
      </dgm:t>
    </dgm:pt>
    <dgm:pt modelId="{C21682D6-0A29-4DC8-BF32-F12F364E7E68}" type="sibTrans" cxnId="{5584F3EC-BC92-4C67-A564-241756867B2D}">
      <dgm:prSet/>
      <dgm:spPr/>
      <dgm:t>
        <a:bodyPr/>
        <a:lstStyle/>
        <a:p>
          <a:endParaRPr lang="en-US"/>
        </a:p>
      </dgm:t>
    </dgm:pt>
    <dgm:pt modelId="{BEAB39D6-6386-49E5-86F2-65E52A5DC31A}">
      <dgm:prSet phldr="0"/>
      <dgm:spPr/>
      <dgm:t>
        <a:bodyPr/>
        <a:lstStyle/>
        <a:p>
          <a:pPr rtl="0"/>
          <a:r>
            <a:rPr lang="en-US" u="sng">
              <a:latin typeface="Arial"/>
            </a:rPr>
            <a:t>Posting Schedule</a:t>
          </a:r>
          <a:endParaRPr lang="en-US" u="sng"/>
        </a:p>
      </dgm:t>
    </dgm:pt>
    <dgm:pt modelId="{0F7C38D1-05DD-458B-B628-0AE2478FEAB4}" type="parTrans" cxnId="{1FBC70BE-FCC5-43B9-BA8C-EFA2E84BDA82}">
      <dgm:prSet/>
      <dgm:spPr/>
      <dgm:t>
        <a:bodyPr/>
        <a:lstStyle/>
        <a:p>
          <a:endParaRPr lang="en-US"/>
        </a:p>
      </dgm:t>
    </dgm:pt>
    <dgm:pt modelId="{C057CFF3-93D3-467E-B53C-6195D192EB2B}" type="sibTrans" cxnId="{1FBC70BE-FCC5-43B9-BA8C-EFA2E84BDA82}">
      <dgm:prSet/>
      <dgm:spPr/>
      <dgm:t>
        <a:bodyPr/>
        <a:lstStyle/>
        <a:p>
          <a:endParaRPr lang="en-US"/>
        </a:p>
      </dgm:t>
    </dgm:pt>
    <dgm:pt modelId="{133ADEDE-EB7F-4387-8A94-D775434F5831}">
      <dgm:prSet phldr="0"/>
      <dgm:spPr/>
      <dgm:t>
        <a:bodyPr/>
        <a:lstStyle/>
        <a:p>
          <a:pPr algn="ctr" rtl="0"/>
          <a:r>
            <a:rPr lang="en-US">
              <a:latin typeface="Arial"/>
            </a:rPr>
            <a:t>Discussed plan for maximizing engagement with timing of posts</a:t>
          </a:r>
          <a:endParaRPr lang="en-US"/>
        </a:p>
      </dgm:t>
    </dgm:pt>
    <dgm:pt modelId="{CC122CA7-AB83-4513-AB7C-BC8521C8FC99}" type="parTrans" cxnId="{682576FB-13C7-4D83-9590-E66062373529}">
      <dgm:prSet/>
      <dgm:spPr/>
      <dgm:t>
        <a:bodyPr/>
        <a:lstStyle/>
        <a:p>
          <a:endParaRPr lang="en-US"/>
        </a:p>
      </dgm:t>
    </dgm:pt>
    <dgm:pt modelId="{8CF19D44-D6BB-491E-94D8-877505F471E7}" type="sibTrans" cxnId="{682576FB-13C7-4D83-9590-E66062373529}">
      <dgm:prSet/>
      <dgm:spPr/>
      <dgm:t>
        <a:bodyPr/>
        <a:lstStyle/>
        <a:p>
          <a:endParaRPr lang="en-US"/>
        </a:p>
      </dgm:t>
    </dgm:pt>
    <dgm:pt modelId="{1D920F64-B2FD-431C-991D-2929226A4AB5}">
      <dgm:prSet phldr="0"/>
      <dgm:spPr/>
      <dgm:t>
        <a:bodyPr/>
        <a:lstStyle/>
        <a:p>
          <a:pPr rtl="0"/>
          <a:r>
            <a:rPr lang="en-US" u="sng">
              <a:latin typeface="Arial"/>
            </a:rPr>
            <a:t>Additional Feedback</a:t>
          </a:r>
          <a:endParaRPr lang="en-US" u="sng"/>
        </a:p>
      </dgm:t>
    </dgm:pt>
    <dgm:pt modelId="{935B4EE9-3D0B-4B58-964B-C2A19B44DBF2}" type="parTrans" cxnId="{58ECB391-4848-4867-A8A7-61BACFC133B5}">
      <dgm:prSet/>
      <dgm:spPr/>
      <dgm:t>
        <a:bodyPr/>
        <a:lstStyle/>
        <a:p>
          <a:endParaRPr lang="en-US"/>
        </a:p>
      </dgm:t>
    </dgm:pt>
    <dgm:pt modelId="{6341132E-0E8C-4AB8-AFD3-AF1FA4C9475D}" type="sibTrans" cxnId="{58ECB391-4848-4867-A8A7-61BACFC133B5}">
      <dgm:prSet/>
      <dgm:spPr/>
      <dgm:t>
        <a:bodyPr/>
        <a:lstStyle/>
        <a:p>
          <a:endParaRPr lang="en-US"/>
        </a:p>
      </dgm:t>
    </dgm:pt>
    <dgm:pt modelId="{1E9A8190-77C7-4B99-8173-8F31C58B2F84}">
      <dgm:prSet phldr="0"/>
      <dgm:spPr/>
      <dgm:t>
        <a:bodyPr/>
        <a:lstStyle/>
        <a:p>
          <a:pPr algn="ctr" rtl="0"/>
          <a:r>
            <a:rPr lang="en-US">
              <a:latin typeface="Arial"/>
            </a:rPr>
            <a:t>Create a new survey to gather more specific info about social media usage/habits</a:t>
          </a:r>
          <a:endParaRPr lang="en-US"/>
        </a:p>
      </dgm:t>
    </dgm:pt>
    <dgm:pt modelId="{335F84C5-4B22-4062-9C32-69A945966C81}" type="parTrans" cxnId="{34ED9765-CE6F-4004-87CD-BA3990202231}">
      <dgm:prSet/>
      <dgm:spPr/>
      <dgm:t>
        <a:bodyPr/>
        <a:lstStyle/>
        <a:p>
          <a:endParaRPr lang="en-US"/>
        </a:p>
      </dgm:t>
    </dgm:pt>
    <dgm:pt modelId="{4064EC82-0047-48A5-BF43-29FD566F14CA}" type="sibTrans" cxnId="{34ED9765-CE6F-4004-87CD-BA3990202231}">
      <dgm:prSet/>
      <dgm:spPr/>
      <dgm:t>
        <a:bodyPr/>
        <a:lstStyle/>
        <a:p>
          <a:endParaRPr lang="en-US"/>
        </a:p>
      </dgm:t>
    </dgm:pt>
    <dgm:pt modelId="{AD603FA1-04F5-5548-8311-8860D4B4DAB5}" type="pres">
      <dgm:prSet presAssocID="{B19B00E9-F3AD-41F8-8FE2-372D89AC5D60}" presName="Name0" presStyleCnt="0">
        <dgm:presLayoutVars>
          <dgm:dir/>
          <dgm:animLvl val="lvl"/>
          <dgm:resizeHandles val="exact"/>
        </dgm:presLayoutVars>
      </dgm:prSet>
      <dgm:spPr/>
    </dgm:pt>
    <dgm:pt modelId="{B0FC53C0-6B3B-0543-9041-DF31E453448C}" type="pres">
      <dgm:prSet presAssocID="{1A649BE4-F87B-4176-AF7A-30E990D83128}" presName="composite" presStyleCnt="0"/>
      <dgm:spPr/>
    </dgm:pt>
    <dgm:pt modelId="{0EE755AC-448C-9245-893C-E1D1F3BA4790}" type="pres">
      <dgm:prSet presAssocID="{1A649BE4-F87B-4176-AF7A-30E990D83128}" presName="parTx" presStyleLbl="alignNode1" presStyleIdx="0" presStyleCnt="3">
        <dgm:presLayoutVars>
          <dgm:chMax val="0"/>
          <dgm:chPref val="0"/>
        </dgm:presLayoutVars>
      </dgm:prSet>
      <dgm:spPr/>
    </dgm:pt>
    <dgm:pt modelId="{AF9220F9-06B9-FD4E-9E89-EED649A77D65}" type="pres">
      <dgm:prSet presAssocID="{1A649BE4-F87B-4176-AF7A-30E990D83128}" presName="desTx" presStyleLbl="alignAccFollowNode1" presStyleIdx="0" presStyleCnt="3">
        <dgm:presLayoutVars/>
      </dgm:prSet>
      <dgm:spPr/>
    </dgm:pt>
    <dgm:pt modelId="{E1019FB5-13C7-7A47-8881-72D47A054509}" type="pres">
      <dgm:prSet presAssocID="{A1707AF8-6BCC-4EA8-8DD1-B0198CF31233}" presName="space" presStyleCnt="0"/>
      <dgm:spPr/>
    </dgm:pt>
    <dgm:pt modelId="{152E1407-DDC3-DE40-BBCE-CC7F1E7F2E7C}" type="pres">
      <dgm:prSet presAssocID="{BEAB39D6-6386-49E5-86F2-65E52A5DC31A}" presName="composite" presStyleCnt="0"/>
      <dgm:spPr/>
    </dgm:pt>
    <dgm:pt modelId="{3FB79B2F-BAE4-0642-805A-B0CD4C9D2793}" type="pres">
      <dgm:prSet presAssocID="{BEAB39D6-6386-49E5-86F2-65E52A5DC31A}" presName="parTx" presStyleLbl="alignNode1" presStyleIdx="1" presStyleCnt="3">
        <dgm:presLayoutVars>
          <dgm:chMax val="0"/>
          <dgm:chPref val="0"/>
        </dgm:presLayoutVars>
      </dgm:prSet>
      <dgm:spPr/>
    </dgm:pt>
    <dgm:pt modelId="{102C6545-3F1B-A64A-BB24-313AC58C31D8}" type="pres">
      <dgm:prSet presAssocID="{BEAB39D6-6386-49E5-86F2-65E52A5DC31A}" presName="desTx" presStyleLbl="alignAccFollowNode1" presStyleIdx="1" presStyleCnt="3">
        <dgm:presLayoutVars/>
      </dgm:prSet>
      <dgm:spPr/>
    </dgm:pt>
    <dgm:pt modelId="{8E997AF9-B6D9-4942-9D18-FC4CC38EFE9F}" type="pres">
      <dgm:prSet presAssocID="{C057CFF3-93D3-467E-B53C-6195D192EB2B}" presName="space" presStyleCnt="0"/>
      <dgm:spPr/>
    </dgm:pt>
    <dgm:pt modelId="{DB0405C8-1C4C-C144-9843-078CA7492EF5}" type="pres">
      <dgm:prSet presAssocID="{1D920F64-B2FD-431C-991D-2929226A4AB5}" presName="composite" presStyleCnt="0"/>
      <dgm:spPr/>
    </dgm:pt>
    <dgm:pt modelId="{6255A649-57F9-9C4B-97E7-29F92E77115D}" type="pres">
      <dgm:prSet presAssocID="{1D920F64-B2FD-431C-991D-2929226A4AB5}" presName="parTx" presStyleLbl="alignNode1" presStyleIdx="2" presStyleCnt="3">
        <dgm:presLayoutVars>
          <dgm:chMax val="0"/>
          <dgm:chPref val="0"/>
        </dgm:presLayoutVars>
      </dgm:prSet>
      <dgm:spPr/>
    </dgm:pt>
    <dgm:pt modelId="{94B3B758-4B67-A843-AD0B-342D3CBFB1C9}" type="pres">
      <dgm:prSet presAssocID="{1D920F64-B2FD-431C-991D-2929226A4AB5}" presName="desTx" presStyleLbl="alignAccFollowNode1" presStyleIdx="2" presStyleCnt="3">
        <dgm:presLayoutVars/>
      </dgm:prSet>
      <dgm:spPr/>
    </dgm:pt>
  </dgm:ptLst>
  <dgm:cxnLst>
    <dgm:cxn modelId="{704B2A08-D351-4240-983C-56FCE9018FDB}" type="presOf" srcId="{1E9A8190-77C7-4B99-8173-8F31C58B2F84}" destId="{94B3B758-4B67-A843-AD0B-342D3CBFB1C9}" srcOrd="0" destOrd="0" presId="urn:microsoft.com/office/officeart/2016/7/layout/HorizontalActionList"/>
    <dgm:cxn modelId="{BF0D0962-95FA-EA45-9C3B-DE548DC88D41}" type="presOf" srcId="{B19B00E9-F3AD-41F8-8FE2-372D89AC5D60}" destId="{AD603FA1-04F5-5548-8311-8860D4B4DAB5}" srcOrd="0" destOrd="0" presId="urn:microsoft.com/office/officeart/2016/7/layout/HorizontalActionList"/>
    <dgm:cxn modelId="{34ED9765-CE6F-4004-87CD-BA3990202231}" srcId="{1D920F64-B2FD-431C-991D-2929226A4AB5}" destId="{1E9A8190-77C7-4B99-8173-8F31C58B2F84}" srcOrd="0" destOrd="0" parTransId="{335F84C5-4B22-4062-9C32-69A945966C81}" sibTransId="{4064EC82-0047-48A5-BF43-29FD566F14CA}"/>
    <dgm:cxn modelId="{42502D55-A6B5-A846-8FE7-641621F6130E}" type="presOf" srcId="{BEAB39D6-6386-49E5-86F2-65E52A5DC31A}" destId="{3FB79B2F-BAE4-0642-805A-B0CD4C9D2793}" srcOrd="0" destOrd="0" presId="urn:microsoft.com/office/officeart/2016/7/layout/HorizontalActionList"/>
    <dgm:cxn modelId="{E80D7F58-7BE0-0549-B425-9F587DE5574A}" type="presOf" srcId="{1A649BE4-F87B-4176-AF7A-30E990D83128}" destId="{0EE755AC-448C-9245-893C-E1D1F3BA4790}" srcOrd="0" destOrd="0" presId="urn:microsoft.com/office/officeart/2016/7/layout/HorizontalActionList"/>
    <dgm:cxn modelId="{58ECB391-4848-4867-A8A7-61BACFC133B5}" srcId="{B19B00E9-F3AD-41F8-8FE2-372D89AC5D60}" destId="{1D920F64-B2FD-431C-991D-2929226A4AB5}" srcOrd="2" destOrd="0" parTransId="{935B4EE9-3D0B-4B58-964B-C2A19B44DBF2}" sibTransId="{6341132E-0E8C-4AB8-AFD3-AF1FA4C9475D}"/>
    <dgm:cxn modelId="{38416A98-753C-4C29-8DA3-0726F9ECE204}" srcId="{B19B00E9-F3AD-41F8-8FE2-372D89AC5D60}" destId="{1A649BE4-F87B-4176-AF7A-30E990D83128}" srcOrd="0" destOrd="0" parTransId="{94FD41AD-FC32-4774-8780-E4CC88B7F1F9}" sibTransId="{A1707AF8-6BCC-4EA8-8DD1-B0198CF31233}"/>
    <dgm:cxn modelId="{5B5E91A6-EE3B-7F4C-8ED0-4E2F44C2576F}" type="presOf" srcId="{A26DEC77-2CFE-4110-ABCE-B5A8C6601612}" destId="{AF9220F9-06B9-FD4E-9E89-EED649A77D65}" srcOrd="0" destOrd="0" presId="urn:microsoft.com/office/officeart/2016/7/layout/HorizontalActionList"/>
    <dgm:cxn modelId="{1FBC70BE-FCC5-43B9-BA8C-EFA2E84BDA82}" srcId="{B19B00E9-F3AD-41F8-8FE2-372D89AC5D60}" destId="{BEAB39D6-6386-49E5-86F2-65E52A5DC31A}" srcOrd="1" destOrd="0" parTransId="{0F7C38D1-05DD-458B-B628-0AE2478FEAB4}" sibTransId="{C057CFF3-93D3-467E-B53C-6195D192EB2B}"/>
    <dgm:cxn modelId="{5584F3EC-BC92-4C67-A564-241756867B2D}" srcId="{1A649BE4-F87B-4176-AF7A-30E990D83128}" destId="{A26DEC77-2CFE-4110-ABCE-B5A8C6601612}" srcOrd="0" destOrd="0" parTransId="{F8CF7CEB-CC33-49AE-91D5-2C2B69CC4385}" sibTransId="{C21682D6-0A29-4DC8-BF32-F12F364E7E68}"/>
    <dgm:cxn modelId="{AFEB47F9-6F0E-9F45-BF57-D4EFE65B8D27}" type="presOf" srcId="{133ADEDE-EB7F-4387-8A94-D775434F5831}" destId="{102C6545-3F1B-A64A-BB24-313AC58C31D8}" srcOrd="0" destOrd="0" presId="urn:microsoft.com/office/officeart/2016/7/layout/HorizontalActionList"/>
    <dgm:cxn modelId="{682576FB-13C7-4D83-9590-E66062373529}" srcId="{BEAB39D6-6386-49E5-86F2-65E52A5DC31A}" destId="{133ADEDE-EB7F-4387-8A94-D775434F5831}" srcOrd="0" destOrd="0" parTransId="{CC122CA7-AB83-4513-AB7C-BC8521C8FC99}" sibTransId="{8CF19D44-D6BB-491E-94D8-877505F471E7}"/>
    <dgm:cxn modelId="{EF9648FE-3C39-5A4B-8A0E-F680F14DCE43}" type="presOf" srcId="{1D920F64-B2FD-431C-991D-2929226A4AB5}" destId="{6255A649-57F9-9C4B-97E7-29F92E77115D}" srcOrd="0" destOrd="0" presId="urn:microsoft.com/office/officeart/2016/7/layout/HorizontalActionList"/>
    <dgm:cxn modelId="{C1076EF5-8293-BE4D-955B-7AC241260EB4}" type="presParOf" srcId="{AD603FA1-04F5-5548-8311-8860D4B4DAB5}" destId="{B0FC53C0-6B3B-0543-9041-DF31E453448C}" srcOrd="0" destOrd="0" presId="urn:microsoft.com/office/officeart/2016/7/layout/HorizontalActionList"/>
    <dgm:cxn modelId="{AA78D3F3-7064-E240-B7CD-65A87E3FE580}" type="presParOf" srcId="{B0FC53C0-6B3B-0543-9041-DF31E453448C}" destId="{0EE755AC-448C-9245-893C-E1D1F3BA4790}" srcOrd="0" destOrd="0" presId="urn:microsoft.com/office/officeart/2016/7/layout/HorizontalActionList"/>
    <dgm:cxn modelId="{0731452F-24D9-F442-A291-5EE16A60FE79}" type="presParOf" srcId="{B0FC53C0-6B3B-0543-9041-DF31E453448C}" destId="{AF9220F9-06B9-FD4E-9E89-EED649A77D65}" srcOrd="1" destOrd="0" presId="urn:microsoft.com/office/officeart/2016/7/layout/HorizontalActionList"/>
    <dgm:cxn modelId="{16E01FFF-F20D-FD40-A8AA-22708635A98C}" type="presParOf" srcId="{AD603FA1-04F5-5548-8311-8860D4B4DAB5}" destId="{E1019FB5-13C7-7A47-8881-72D47A054509}" srcOrd="1" destOrd="0" presId="urn:microsoft.com/office/officeart/2016/7/layout/HorizontalActionList"/>
    <dgm:cxn modelId="{9DC365DB-AF35-C24A-8B5C-4D05ECBBE265}" type="presParOf" srcId="{AD603FA1-04F5-5548-8311-8860D4B4DAB5}" destId="{152E1407-DDC3-DE40-BBCE-CC7F1E7F2E7C}" srcOrd="2" destOrd="0" presId="urn:microsoft.com/office/officeart/2016/7/layout/HorizontalActionList"/>
    <dgm:cxn modelId="{8347021A-3D03-DF40-939A-AD3F8329FB17}" type="presParOf" srcId="{152E1407-DDC3-DE40-BBCE-CC7F1E7F2E7C}" destId="{3FB79B2F-BAE4-0642-805A-B0CD4C9D2793}" srcOrd="0" destOrd="0" presId="urn:microsoft.com/office/officeart/2016/7/layout/HorizontalActionList"/>
    <dgm:cxn modelId="{488EFCD3-A8EB-3744-9941-BAC034BD36D6}" type="presParOf" srcId="{152E1407-DDC3-DE40-BBCE-CC7F1E7F2E7C}" destId="{102C6545-3F1B-A64A-BB24-313AC58C31D8}" srcOrd="1" destOrd="0" presId="urn:microsoft.com/office/officeart/2016/7/layout/HorizontalActionList"/>
    <dgm:cxn modelId="{0B282288-495D-BC4E-9F3A-17034AE05504}" type="presParOf" srcId="{AD603FA1-04F5-5548-8311-8860D4B4DAB5}" destId="{8E997AF9-B6D9-4942-9D18-FC4CC38EFE9F}" srcOrd="3" destOrd="0" presId="urn:microsoft.com/office/officeart/2016/7/layout/HorizontalActionList"/>
    <dgm:cxn modelId="{C7EBC323-036D-A241-BC13-3553AEA901BA}" type="presParOf" srcId="{AD603FA1-04F5-5548-8311-8860D4B4DAB5}" destId="{DB0405C8-1C4C-C144-9843-078CA7492EF5}" srcOrd="4" destOrd="0" presId="urn:microsoft.com/office/officeart/2016/7/layout/HorizontalActionList"/>
    <dgm:cxn modelId="{27E1D6ED-41DA-C542-A13E-659B3F2D1289}" type="presParOf" srcId="{DB0405C8-1C4C-C144-9843-078CA7492EF5}" destId="{6255A649-57F9-9C4B-97E7-29F92E77115D}" srcOrd="0" destOrd="0" presId="urn:microsoft.com/office/officeart/2016/7/layout/HorizontalActionList"/>
    <dgm:cxn modelId="{D9B8715F-30C4-A240-8E58-4B2200BA4DDA}" type="presParOf" srcId="{DB0405C8-1C4C-C144-9843-078CA7492EF5}" destId="{94B3B758-4B67-A843-AD0B-342D3CBFB1C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755AC-448C-9245-893C-E1D1F3BA4790}">
      <dsp:nvSpPr>
        <dsp:cNvPr id="0" name=""/>
        <dsp:cNvSpPr/>
      </dsp:nvSpPr>
      <dsp:spPr>
        <a:xfrm>
          <a:off x="5811" y="1407061"/>
          <a:ext cx="4780088" cy="143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733" tIns="377733" rIns="377733" bIns="377733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u="sng" kern="1200"/>
            <a:t>Narrow</a:t>
          </a:r>
        </a:p>
      </dsp:txBody>
      <dsp:txXfrm>
        <a:off x="5811" y="1407061"/>
        <a:ext cx="4780088" cy="1434026"/>
      </dsp:txXfrm>
    </dsp:sp>
    <dsp:sp modelId="{AF9220F9-06B9-FD4E-9E89-EED649A77D65}">
      <dsp:nvSpPr>
        <dsp:cNvPr id="0" name=""/>
        <dsp:cNvSpPr/>
      </dsp:nvSpPr>
      <dsp:spPr>
        <a:xfrm>
          <a:off x="5811" y="2841088"/>
          <a:ext cx="4780088" cy="27871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67" tIns="472167" rIns="472167" bIns="472167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Narrow our focus after receiving feedback</a:t>
          </a:r>
        </a:p>
      </dsp:txBody>
      <dsp:txXfrm>
        <a:off x="5811" y="2841088"/>
        <a:ext cx="4780088" cy="2787158"/>
      </dsp:txXfrm>
    </dsp:sp>
    <dsp:sp modelId="{3FB79B2F-BAE4-0642-805A-B0CD4C9D2793}">
      <dsp:nvSpPr>
        <dsp:cNvPr id="0" name=""/>
        <dsp:cNvSpPr/>
      </dsp:nvSpPr>
      <dsp:spPr>
        <a:xfrm>
          <a:off x="4893900" y="1407061"/>
          <a:ext cx="4780088" cy="143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733" tIns="377733" rIns="377733" bIns="377733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u="sng" kern="1200"/>
            <a:t>Ensure</a:t>
          </a:r>
        </a:p>
      </dsp:txBody>
      <dsp:txXfrm>
        <a:off x="4893900" y="1407061"/>
        <a:ext cx="4780088" cy="1434026"/>
      </dsp:txXfrm>
    </dsp:sp>
    <dsp:sp modelId="{102C6545-3F1B-A64A-BB24-313AC58C31D8}">
      <dsp:nvSpPr>
        <dsp:cNvPr id="0" name=""/>
        <dsp:cNvSpPr/>
      </dsp:nvSpPr>
      <dsp:spPr>
        <a:xfrm>
          <a:off x="4893900" y="2841088"/>
          <a:ext cx="4780088" cy="27871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67" tIns="472167" rIns="472167" bIns="472167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Ensure our approach considered the needs of our demographic</a:t>
          </a:r>
        </a:p>
      </dsp:txBody>
      <dsp:txXfrm>
        <a:off x="4893900" y="2841088"/>
        <a:ext cx="4780088" cy="2787158"/>
      </dsp:txXfrm>
    </dsp:sp>
    <dsp:sp modelId="{6255A649-57F9-9C4B-97E7-29F92E77115D}">
      <dsp:nvSpPr>
        <dsp:cNvPr id="0" name=""/>
        <dsp:cNvSpPr/>
      </dsp:nvSpPr>
      <dsp:spPr>
        <a:xfrm>
          <a:off x="9781989" y="1407061"/>
          <a:ext cx="4780088" cy="1434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733" tIns="377733" rIns="377733" bIns="377733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u="sng" kern="1200"/>
            <a:t>Simplify</a:t>
          </a:r>
        </a:p>
      </dsp:txBody>
      <dsp:txXfrm>
        <a:off x="9781989" y="1407061"/>
        <a:ext cx="4780088" cy="1434026"/>
      </dsp:txXfrm>
    </dsp:sp>
    <dsp:sp modelId="{94B3B758-4B67-A843-AD0B-342D3CBFB1C9}">
      <dsp:nvSpPr>
        <dsp:cNvPr id="0" name=""/>
        <dsp:cNvSpPr/>
      </dsp:nvSpPr>
      <dsp:spPr>
        <a:xfrm>
          <a:off x="9781989" y="2841088"/>
          <a:ext cx="4780088" cy="27871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167" tIns="472167" rIns="472167" bIns="472167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Simplify the process of change due to the average donor being older</a:t>
          </a:r>
        </a:p>
      </dsp:txBody>
      <dsp:txXfrm>
        <a:off x="9781989" y="2841088"/>
        <a:ext cx="4780088" cy="2787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755AC-448C-9245-893C-E1D1F3BA4790}">
      <dsp:nvSpPr>
        <dsp:cNvPr id="0" name=""/>
        <dsp:cNvSpPr/>
      </dsp:nvSpPr>
      <dsp:spPr>
        <a:xfrm>
          <a:off x="7563" y="991737"/>
          <a:ext cx="5012786" cy="1503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22" tIns="396122" rIns="396122" bIns="39612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u="sng" kern="1200">
              <a:latin typeface="Arial"/>
            </a:rPr>
            <a:t>TikTok</a:t>
          </a:r>
          <a:endParaRPr lang="en-US" sz="3600" u="sng" kern="1200"/>
        </a:p>
      </dsp:txBody>
      <dsp:txXfrm>
        <a:off x="7563" y="991737"/>
        <a:ext cx="5012786" cy="1503836"/>
      </dsp:txXfrm>
    </dsp:sp>
    <dsp:sp modelId="{AF9220F9-06B9-FD4E-9E89-EED649A77D65}">
      <dsp:nvSpPr>
        <dsp:cNvPr id="0" name=""/>
        <dsp:cNvSpPr/>
      </dsp:nvSpPr>
      <dsp:spPr>
        <a:xfrm>
          <a:off x="7563" y="2495573"/>
          <a:ext cx="5012786" cy="2430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152" tIns="495152" rIns="495152" bIns="495152" numCol="1" spcCol="1270" anchor="t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/>
            </a:rPr>
            <a:t>Use TikTok as a platform for introductions of staff/services</a:t>
          </a:r>
          <a:endParaRPr lang="en-US" sz="2700" kern="1200"/>
        </a:p>
      </dsp:txBody>
      <dsp:txXfrm>
        <a:off x="7563" y="2495573"/>
        <a:ext cx="5012786" cy="2430972"/>
      </dsp:txXfrm>
    </dsp:sp>
    <dsp:sp modelId="{3FB79B2F-BAE4-0642-805A-B0CD4C9D2793}">
      <dsp:nvSpPr>
        <dsp:cNvPr id="0" name=""/>
        <dsp:cNvSpPr/>
      </dsp:nvSpPr>
      <dsp:spPr>
        <a:xfrm>
          <a:off x="5128244" y="991737"/>
          <a:ext cx="5012786" cy="1503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22" tIns="396122" rIns="396122" bIns="396122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u="sng" kern="1200">
              <a:latin typeface="Arial"/>
            </a:rPr>
            <a:t>Posting Schedule</a:t>
          </a:r>
          <a:endParaRPr lang="en-US" sz="3600" u="sng" kern="1200"/>
        </a:p>
      </dsp:txBody>
      <dsp:txXfrm>
        <a:off x="5128244" y="991737"/>
        <a:ext cx="5012786" cy="1503836"/>
      </dsp:txXfrm>
    </dsp:sp>
    <dsp:sp modelId="{102C6545-3F1B-A64A-BB24-313AC58C31D8}">
      <dsp:nvSpPr>
        <dsp:cNvPr id="0" name=""/>
        <dsp:cNvSpPr/>
      </dsp:nvSpPr>
      <dsp:spPr>
        <a:xfrm>
          <a:off x="5128244" y="2495573"/>
          <a:ext cx="5012786" cy="2430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152" tIns="495152" rIns="495152" bIns="495152" numCol="1" spcCol="1270" anchor="t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/>
            </a:rPr>
            <a:t>Discussed plan for maximizing engagement with timing of posts</a:t>
          </a:r>
          <a:endParaRPr lang="en-US" sz="2700" kern="1200"/>
        </a:p>
      </dsp:txBody>
      <dsp:txXfrm>
        <a:off x="5128244" y="2495573"/>
        <a:ext cx="5012786" cy="2430972"/>
      </dsp:txXfrm>
    </dsp:sp>
    <dsp:sp modelId="{6255A649-57F9-9C4B-97E7-29F92E77115D}">
      <dsp:nvSpPr>
        <dsp:cNvPr id="0" name=""/>
        <dsp:cNvSpPr/>
      </dsp:nvSpPr>
      <dsp:spPr>
        <a:xfrm>
          <a:off x="10248925" y="991737"/>
          <a:ext cx="5012786" cy="1503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22" tIns="396122" rIns="396122" bIns="396122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u="sng" kern="1200">
              <a:latin typeface="Arial"/>
            </a:rPr>
            <a:t>Additional Feedback</a:t>
          </a:r>
          <a:endParaRPr lang="en-US" sz="3600" u="sng" kern="1200"/>
        </a:p>
      </dsp:txBody>
      <dsp:txXfrm>
        <a:off x="10248925" y="991737"/>
        <a:ext cx="5012786" cy="1503836"/>
      </dsp:txXfrm>
    </dsp:sp>
    <dsp:sp modelId="{94B3B758-4B67-A843-AD0B-342D3CBFB1C9}">
      <dsp:nvSpPr>
        <dsp:cNvPr id="0" name=""/>
        <dsp:cNvSpPr/>
      </dsp:nvSpPr>
      <dsp:spPr>
        <a:xfrm>
          <a:off x="10248925" y="2495573"/>
          <a:ext cx="5012786" cy="2430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152" tIns="495152" rIns="495152" bIns="495152" numCol="1" spcCol="1270" anchor="t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/>
            </a:rPr>
            <a:t>Create a new survey to gather more specific info about social media usage/habits</a:t>
          </a:r>
          <a:endParaRPr lang="en-US" sz="2700" kern="1200"/>
        </a:p>
      </dsp:txBody>
      <dsp:txXfrm>
        <a:off x="10248925" y="2495573"/>
        <a:ext cx="5012786" cy="2430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214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cb095e84f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22cb095e84f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49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cb095e84f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22cb095e84f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cb095e84f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22cb095e84f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cb095e84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2cb095e84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2cb095e84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22cb095e84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cb095e84f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22cb095e84f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81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2cb095e84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g22cb095e84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027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2cb095e84f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g22cb095e84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2cb095e84f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22cb095e84f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023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2cb095e84f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g22cb095e84f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b095e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2cb095e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b095e84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2cb095e84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67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b095e84f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2cb095e84f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cb095e84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2cb095e84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b095e84f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22cb095e84f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796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592374" y="2628900"/>
            <a:ext cx="13583400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8"/>
              </a:lnSpc>
            </a:pPr>
            <a:r>
              <a:rPr lang="en-US" sz="11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Team 25:</a:t>
            </a:r>
            <a:r>
              <a:rPr lang="en-US" sz="11000">
                <a:solidFill>
                  <a:srgbClr val="0B1320"/>
                </a:solidFill>
                <a:latin typeface="Playfair Display Black"/>
              </a:rPr>
              <a:t> </a:t>
            </a:r>
            <a:endParaRPr lang="en-US" sz="11000">
              <a:solidFill>
                <a:srgbClr val="0B1320"/>
              </a:solidFill>
            </a:endParaRPr>
          </a:p>
          <a:p>
            <a:pPr>
              <a:lnSpc>
                <a:spcPct val="119998"/>
              </a:lnSpc>
            </a:pPr>
            <a:r>
              <a:rPr lang="en-US" sz="11000">
                <a:solidFill>
                  <a:srgbClr val="0B1320"/>
                </a:solidFill>
                <a:latin typeface="Playfair Display Black"/>
              </a:rPr>
              <a:t>Irving Cares</a:t>
            </a:r>
            <a:endParaRPr lang="en-US" sz="11000">
              <a:solidFill>
                <a:srgbClr val="0B1320"/>
              </a:solidFill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3"/>
          <p:cNvSpPr txBox="1"/>
          <p:nvPr/>
        </p:nvSpPr>
        <p:spPr>
          <a:xfrm>
            <a:off x="1592363" y="6861649"/>
            <a:ext cx="6910500" cy="177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Josh Huang, Luke Finn, Austin Doremus, Michael Fadayomi, Jeremiah Dukes, Adam Duncan</a:t>
            </a:r>
            <a:endParaRPr sz="27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0"/>
          <p:cNvSpPr txBox="1"/>
          <p:nvPr/>
        </p:nvSpPr>
        <p:spPr>
          <a:xfrm>
            <a:off x="1028700" y="884039"/>
            <a:ext cx="3086100" cy="323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9B13D9-8987-96D7-50DD-58D70782AA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225453"/>
              </p:ext>
            </p:extLst>
          </p:nvPr>
        </p:nvGraphicFramePr>
        <p:xfrm>
          <a:off x="521550" y="598636"/>
          <a:ext cx="8630569" cy="453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A1CB36-D1C0-5C64-08D2-5B3F10A5D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074778"/>
              </p:ext>
            </p:extLst>
          </p:nvPr>
        </p:nvGraphicFramePr>
        <p:xfrm>
          <a:off x="9130194" y="598636"/>
          <a:ext cx="8613509" cy="4517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549F94-6CC8-5A18-41EF-A7E1AE1B28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2766"/>
              </p:ext>
            </p:extLst>
          </p:nvPr>
        </p:nvGraphicFramePr>
        <p:xfrm>
          <a:off x="5027281" y="5134969"/>
          <a:ext cx="8244811" cy="477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Google Shape;308;p19">
            <a:extLst>
              <a:ext uri="{FF2B5EF4-FFF2-40B4-BE49-F238E27FC236}">
                <a16:creationId xmlns:a16="http://schemas.microsoft.com/office/drawing/2014/main" id="{71447C3B-876C-A94D-B8F6-720852F09ADE}"/>
              </a:ext>
            </a:extLst>
          </p:cNvPr>
          <p:cNvSpPr txBox="1"/>
          <p:nvPr/>
        </p:nvSpPr>
        <p:spPr>
          <a:xfrm>
            <a:off x="599515" y="5956441"/>
            <a:ext cx="394447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sym typeface="Playfair Display Black"/>
              </a:rPr>
              <a:t>Socials/Services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9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/>
          <p:nvPr/>
        </p:nvSpPr>
        <p:spPr>
          <a:xfrm>
            <a:off x="243948" y="6165434"/>
            <a:ext cx="5228365" cy="2269252"/>
          </a:xfrm>
          <a:custGeom>
            <a:avLst/>
            <a:gdLst/>
            <a:ahLst/>
            <a:cxnLst/>
            <a:rect l="l" t="t" r="r" b="b"/>
            <a:pathLst>
              <a:path w="1377009" h="597659" extrusionOk="0">
                <a:moveTo>
                  <a:pt x="0" y="0"/>
                </a:moveTo>
                <a:lnTo>
                  <a:pt x="1377009" y="0"/>
                </a:lnTo>
                <a:lnTo>
                  <a:pt x="1377009" y="597659"/>
                </a:lnTo>
                <a:lnTo>
                  <a:pt x="0" y="59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359" name="Google Shape;359;p20"/>
          <p:cNvSpPr/>
          <p:nvPr/>
        </p:nvSpPr>
        <p:spPr>
          <a:xfrm>
            <a:off x="6694647" y="6165431"/>
            <a:ext cx="4226299" cy="2269252"/>
          </a:xfrm>
          <a:custGeom>
            <a:avLst/>
            <a:gdLst/>
            <a:ahLst/>
            <a:cxnLst/>
            <a:rect l="l" t="t" r="r" b="b"/>
            <a:pathLst>
              <a:path w="1113092" h="597659" extrusionOk="0">
                <a:moveTo>
                  <a:pt x="0" y="0"/>
                </a:moveTo>
                <a:lnTo>
                  <a:pt x="1113092" y="0"/>
                </a:lnTo>
                <a:lnTo>
                  <a:pt x="1113092" y="597659"/>
                </a:lnTo>
                <a:lnTo>
                  <a:pt x="0" y="59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grpSp>
        <p:nvGrpSpPr>
          <p:cNvPr id="361" name="Google Shape;361;p20"/>
          <p:cNvGrpSpPr/>
          <p:nvPr/>
        </p:nvGrpSpPr>
        <p:grpSpPr>
          <a:xfrm>
            <a:off x="11632031" y="5143492"/>
            <a:ext cx="6319788" cy="4063063"/>
            <a:chOff x="-110239" y="-270031"/>
            <a:chExt cx="1664460" cy="1070100"/>
          </a:xfrm>
        </p:grpSpPr>
        <p:sp>
          <p:nvSpPr>
            <p:cNvPr id="362" name="Google Shape;362;p20"/>
            <p:cNvSpPr/>
            <p:nvPr/>
          </p:nvSpPr>
          <p:spPr>
            <a:xfrm>
              <a:off x="0" y="0"/>
              <a:ext cx="1554221" cy="597659"/>
            </a:xfrm>
            <a:custGeom>
              <a:avLst/>
              <a:gdLst/>
              <a:ahLst/>
              <a:cxnLst/>
              <a:rect l="l" t="t" r="r" b="b"/>
              <a:pathLst>
                <a:path w="1554221" h="597659" extrusionOk="0">
                  <a:moveTo>
                    <a:pt x="0" y="0"/>
                  </a:moveTo>
                  <a:lnTo>
                    <a:pt x="1554221" y="0"/>
                  </a:lnTo>
                  <a:lnTo>
                    <a:pt x="1554221" y="597659"/>
                  </a:lnTo>
                  <a:lnTo>
                    <a:pt x="0" y="5976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63" name="Google Shape;363;p20"/>
            <p:cNvSpPr txBox="1"/>
            <p:nvPr/>
          </p:nvSpPr>
          <p:spPr>
            <a:xfrm>
              <a:off x="-110239" y="-270031"/>
              <a:ext cx="15975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Married</a:t>
              </a:r>
              <a:endParaRPr lang="en-US"/>
            </a:p>
          </p:txBody>
        </p:sp>
      </p:grpSp>
      <p:sp>
        <p:nvSpPr>
          <p:cNvPr id="365" name="Google Shape;365;p20"/>
          <p:cNvSpPr txBox="1"/>
          <p:nvPr/>
        </p:nvSpPr>
        <p:spPr>
          <a:xfrm>
            <a:off x="12081744" y="8237059"/>
            <a:ext cx="5228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Reported marital status of over 61% of respondents</a:t>
            </a:r>
            <a:endParaRPr lang="en-US"/>
          </a:p>
        </p:txBody>
      </p:sp>
      <p:grpSp>
        <p:nvGrpSpPr>
          <p:cNvPr id="366" name="Google Shape;366;p20"/>
          <p:cNvGrpSpPr/>
          <p:nvPr/>
        </p:nvGrpSpPr>
        <p:grpSpPr>
          <a:xfrm rot="10800000">
            <a:off x="14695944" y="-1753315"/>
            <a:ext cx="3255838" cy="4007925"/>
            <a:chOff x="0" y="0"/>
            <a:chExt cx="660400" cy="812950"/>
          </a:xfrm>
        </p:grpSpPr>
        <p:sp>
          <p:nvSpPr>
            <p:cNvPr id="367" name="Google Shape;367;p20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3F6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20"/>
          <p:cNvGrpSpPr/>
          <p:nvPr/>
        </p:nvGrpSpPr>
        <p:grpSpPr>
          <a:xfrm rot="10800000">
            <a:off x="14886191" y="-1519077"/>
            <a:ext cx="2875382" cy="3539584"/>
            <a:chOff x="0" y="0"/>
            <a:chExt cx="660400" cy="812950"/>
          </a:xfrm>
        </p:grpSpPr>
        <p:sp>
          <p:nvSpPr>
            <p:cNvPr id="370" name="Google Shape;370;p20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3F6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20"/>
          <p:cNvGrpSpPr/>
          <p:nvPr/>
        </p:nvGrpSpPr>
        <p:grpSpPr>
          <a:xfrm rot="10800000">
            <a:off x="15073986" y="-1287860"/>
            <a:ext cx="2499812" cy="3077260"/>
            <a:chOff x="0" y="0"/>
            <a:chExt cx="660400" cy="812950"/>
          </a:xfrm>
        </p:grpSpPr>
        <p:sp>
          <p:nvSpPr>
            <p:cNvPr id="373" name="Google Shape;373;p20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3F6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5" name="Google Shape;3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604376" cy="62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60;p20">
            <a:extLst>
              <a:ext uri="{FF2B5EF4-FFF2-40B4-BE49-F238E27FC236}">
                <a16:creationId xmlns:a16="http://schemas.microsoft.com/office/drawing/2014/main" id="{B4C761AE-E5EF-D57F-4D67-50D38B317D71}"/>
              </a:ext>
            </a:extLst>
          </p:cNvPr>
          <p:cNvSpPr txBox="1"/>
          <p:nvPr/>
        </p:nvSpPr>
        <p:spPr>
          <a:xfrm>
            <a:off x="6448209" y="5166872"/>
            <a:ext cx="4719163" cy="406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254000" rIns="254000" bIns="254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Female</a:t>
            </a:r>
            <a:endParaRPr sz="9000"/>
          </a:p>
        </p:txBody>
      </p:sp>
      <p:sp>
        <p:nvSpPr>
          <p:cNvPr id="3" name="Google Shape;364;p20">
            <a:extLst>
              <a:ext uri="{FF2B5EF4-FFF2-40B4-BE49-F238E27FC236}">
                <a16:creationId xmlns:a16="http://schemas.microsoft.com/office/drawing/2014/main" id="{207F81F0-282C-77CC-4A79-68C4204E4190}"/>
              </a:ext>
            </a:extLst>
          </p:cNvPr>
          <p:cNvSpPr txBox="1"/>
          <p:nvPr/>
        </p:nvSpPr>
        <p:spPr>
          <a:xfrm>
            <a:off x="6193590" y="8237059"/>
            <a:ext cx="5228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The gender that was reported by over 71% of respondents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2B1A6-48FB-164B-98D2-31298AE64FD4}"/>
              </a:ext>
            </a:extLst>
          </p:cNvPr>
          <p:cNvSpPr txBox="1"/>
          <p:nvPr/>
        </p:nvSpPr>
        <p:spPr>
          <a:xfrm>
            <a:off x="11472272" y="1025942"/>
            <a:ext cx="5874567" cy="119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u="sng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Relevant Data</a:t>
            </a:r>
            <a:endParaRPr lang="en-US" sz="6600" u="sng"/>
          </a:p>
        </p:txBody>
      </p:sp>
      <p:sp>
        <p:nvSpPr>
          <p:cNvPr id="6" name="Google Shape;356;p20">
            <a:extLst>
              <a:ext uri="{FF2B5EF4-FFF2-40B4-BE49-F238E27FC236}">
                <a16:creationId xmlns:a16="http://schemas.microsoft.com/office/drawing/2014/main" id="{E25F5C2D-D4BD-79B4-2FF5-1D6A68AE4EDD}"/>
              </a:ext>
            </a:extLst>
          </p:cNvPr>
          <p:cNvSpPr/>
          <p:nvPr/>
        </p:nvSpPr>
        <p:spPr>
          <a:xfrm>
            <a:off x="6404997" y="6402397"/>
            <a:ext cx="5538021" cy="2269253"/>
          </a:xfrm>
          <a:custGeom>
            <a:avLst/>
            <a:gdLst/>
            <a:ahLst/>
            <a:cxnLst/>
            <a:rect l="l" t="t" r="r" b="b"/>
            <a:pathLst>
              <a:path w="1377009" h="597659" extrusionOk="0">
                <a:moveTo>
                  <a:pt x="0" y="0"/>
                </a:moveTo>
                <a:lnTo>
                  <a:pt x="1377009" y="0"/>
                </a:lnTo>
                <a:lnTo>
                  <a:pt x="1377009" y="597659"/>
                </a:lnTo>
                <a:lnTo>
                  <a:pt x="0" y="59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2" name="Google Shape;360;p20">
            <a:extLst>
              <a:ext uri="{FF2B5EF4-FFF2-40B4-BE49-F238E27FC236}">
                <a16:creationId xmlns:a16="http://schemas.microsoft.com/office/drawing/2014/main" id="{D1E23D1F-BE23-A075-DD2F-BD0EC2AEBE05}"/>
              </a:ext>
            </a:extLst>
          </p:cNvPr>
          <p:cNvSpPr txBox="1"/>
          <p:nvPr/>
        </p:nvSpPr>
        <p:spPr>
          <a:xfrm>
            <a:off x="1239851" y="5142507"/>
            <a:ext cx="3622243" cy="406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254000" rIns="254000" bIns="254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$75K</a:t>
            </a:r>
            <a:endParaRPr/>
          </a:p>
        </p:txBody>
      </p:sp>
      <p:sp>
        <p:nvSpPr>
          <p:cNvPr id="14" name="Google Shape;364;p20">
            <a:extLst>
              <a:ext uri="{FF2B5EF4-FFF2-40B4-BE49-F238E27FC236}">
                <a16:creationId xmlns:a16="http://schemas.microsoft.com/office/drawing/2014/main" id="{3D6CAF26-94CA-12BE-7486-2C9650134797}"/>
              </a:ext>
            </a:extLst>
          </p:cNvPr>
          <p:cNvSpPr txBox="1"/>
          <p:nvPr/>
        </p:nvSpPr>
        <p:spPr>
          <a:xfrm>
            <a:off x="436774" y="8232574"/>
            <a:ext cx="5228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Minimum household income from about 63% of respondents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/>
          <p:nvPr/>
        </p:nvSpPr>
        <p:spPr>
          <a:xfrm>
            <a:off x="243948" y="6165434"/>
            <a:ext cx="5538021" cy="2269252"/>
          </a:xfrm>
          <a:custGeom>
            <a:avLst/>
            <a:gdLst/>
            <a:ahLst/>
            <a:cxnLst/>
            <a:rect l="l" t="t" r="r" b="b"/>
            <a:pathLst>
              <a:path w="1377009" h="597659" extrusionOk="0">
                <a:moveTo>
                  <a:pt x="0" y="0"/>
                </a:moveTo>
                <a:lnTo>
                  <a:pt x="1377009" y="0"/>
                </a:lnTo>
                <a:lnTo>
                  <a:pt x="1377009" y="597659"/>
                </a:lnTo>
                <a:lnTo>
                  <a:pt x="0" y="597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grpSp>
        <p:nvGrpSpPr>
          <p:cNvPr id="358" name="Google Shape;358;p20"/>
          <p:cNvGrpSpPr/>
          <p:nvPr/>
        </p:nvGrpSpPr>
        <p:grpSpPr>
          <a:xfrm>
            <a:off x="6448209" y="5172371"/>
            <a:ext cx="4719163" cy="4063063"/>
            <a:chOff x="-64905" y="-261545"/>
            <a:chExt cx="1242899" cy="1070100"/>
          </a:xfrm>
        </p:grpSpPr>
        <p:sp>
          <p:nvSpPr>
            <p:cNvPr id="359" name="Google Shape;359;p20"/>
            <p:cNvSpPr/>
            <p:nvPr/>
          </p:nvSpPr>
          <p:spPr>
            <a:xfrm>
              <a:off x="0" y="0"/>
              <a:ext cx="1113092" cy="597659"/>
            </a:xfrm>
            <a:custGeom>
              <a:avLst/>
              <a:gdLst/>
              <a:ahLst/>
              <a:cxnLst/>
              <a:rect l="l" t="t" r="r" b="b"/>
              <a:pathLst>
                <a:path w="1113092" h="597659" extrusionOk="0">
                  <a:moveTo>
                    <a:pt x="0" y="0"/>
                  </a:moveTo>
                  <a:lnTo>
                    <a:pt x="1113092" y="0"/>
                  </a:lnTo>
                  <a:lnTo>
                    <a:pt x="1113092" y="597659"/>
                  </a:lnTo>
                  <a:lnTo>
                    <a:pt x="0" y="5976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60" name="Google Shape;360;p20"/>
            <p:cNvSpPr txBox="1"/>
            <p:nvPr/>
          </p:nvSpPr>
          <p:spPr>
            <a:xfrm>
              <a:off x="-64905" y="-261545"/>
              <a:ext cx="1242899" cy="107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0"/>
            </a:p>
          </p:txBody>
        </p:sp>
      </p:grpSp>
      <p:grpSp>
        <p:nvGrpSpPr>
          <p:cNvPr id="361" name="Google Shape;361;p20"/>
          <p:cNvGrpSpPr/>
          <p:nvPr/>
        </p:nvGrpSpPr>
        <p:grpSpPr>
          <a:xfrm>
            <a:off x="11757481" y="5143492"/>
            <a:ext cx="6194338" cy="4063063"/>
            <a:chOff x="-77199" y="-270031"/>
            <a:chExt cx="1631420" cy="1070100"/>
          </a:xfrm>
        </p:grpSpPr>
        <p:sp>
          <p:nvSpPr>
            <p:cNvPr id="362" name="Google Shape;362;p20"/>
            <p:cNvSpPr/>
            <p:nvPr/>
          </p:nvSpPr>
          <p:spPr>
            <a:xfrm>
              <a:off x="0" y="0"/>
              <a:ext cx="1554221" cy="597659"/>
            </a:xfrm>
            <a:custGeom>
              <a:avLst/>
              <a:gdLst/>
              <a:ahLst/>
              <a:cxnLst/>
              <a:rect l="l" t="t" r="r" b="b"/>
              <a:pathLst>
                <a:path w="1554221" h="597659" extrusionOk="0">
                  <a:moveTo>
                    <a:pt x="0" y="0"/>
                  </a:moveTo>
                  <a:lnTo>
                    <a:pt x="1554221" y="0"/>
                  </a:lnTo>
                  <a:lnTo>
                    <a:pt x="1554221" y="597659"/>
                  </a:lnTo>
                  <a:lnTo>
                    <a:pt x="0" y="5976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63" name="Google Shape;363;p20"/>
            <p:cNvSpPr txBox="1"/>
            <p:nvPr/>
          </p:nvSpPr>
          <p:spPr>
            <a:xfrm>
              <a:off x="-77199" y="-270031"/>
              <a:ext cx="15975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Facebook</a:t>
              </a:r>
              <a:endParaRPr/>
            </a:p>
          </p:txBody>
        </p:sp>
      </p:grpSp>
      <p:sp>
        <p:nvSpPr>
          <p:cNvPr id="365" name="Google Shape;365;p20"/>
          <p:cNvSpPr txBox="1"/>
          <p:nvPr/>
        </p:nvSpPr>
        <p:spPr>
          <a:xfrm>
            <a:off x="11923047" y="8265939"/>
            <a:ext cx="5228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Most common social media platform used by respondents</a:t>
            </a:r>
            <a:endParaRPr lang="en-US"/>
          </a:p>
        </p:txBody>
      </p:sp>
      <p:grpSp>
        <p:nvGrpSpPr>
          <p:cNvPr id="366" name="Google Shape;366;p20"/>
          <p:cNvGrpSpPr/>
          <p:nvPr/>
        </p:nvGrpSpPr>
        <p:grpSpPr>
          <a:xfrm rot="10800000">
            <a:off x="14695944" y="-1753315"/>
            <a:ext cx="3255838" cy="4007925"/>
            <a:chOff x="0" y="0"/>
            <a:chExt cx="660400" cy="812950"/>
          </a:xfrm>
        </p:grpSpPr>
        <p:sp>
          <p:nvSpPr>
            <p:cNvPr id="367" name="Google Shape;367;p20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3F6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20"/>
          <p:cNvGrpSpPr/>
          <p:nvPr/>
        </p:nvGrpSpPr>
        <p:grpSpPr>
          <a:xfrm rot="10800000">
            <a:off x="14886191" y="-1519077"/>
            <a:ext cx="2875382" cy="3539584"/>
            <a:chOff x="0" y="0"/>
            <a:chExt cx="660400" cy="812950"/>
          </a:xfrm>
        </p:grpSpPr>
        <p:sp>
          <p:nvSpPr>
            <p:cNvPr id="370" name="Google Shape;370;p20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3F6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20"/>
          <p:cNvGrpSpPr/>
          <p:nvPr/>
        </p:nvGrpSpPr>
        <p:grpSpPr>
          <a:xfrm rot="10800000">
            <a:off x="15073986" y="-1287860"/>
            <a:ext cx="2499812" cy="3077260"/>
            <a:chOff x="0" y="0"/>
            <a:chExt cx="660400" cy="812950"/>
          </a:xfrm>
        </p:grpSpPr>
        <p:sp>
          <p:nvSpPr>
            <p:cNvPr id="373" name="Google Shape;373;p20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3F6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5" name="Google Shape;3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460941" cy="62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479CE2-EE28-C0B9-E254-3A3C7C48322B}"/>
              </a:ext>
            </a:extLst>
          </p:cNvPr>
          <p:cNvSpPr txBox="1"/>
          <p:nvPr/>
        </p:nvSpPr>
        <p:spPr>
          <a:xfrm>
            <a:off x="11472272" y="1025942"/>
            <a:ext cx="5874567" cy="24175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u="sng">
                <a:solidFill>
                  <a:srgbClr val="0B1320"/>
                </a:solidFill>
                <a:latin typeface="Playfair Display Black"/>
                <a:cs typeface="Playfair Display Black"/>
                <a:sym typeface="Playfair Display Black"/>
              </a:rPr>
              <a:t>Key Data for Social Media</a:t>
            </a:r>
            <a:endParaRPr lang="en-US" sz="6600" u="sng"/>
          </a:p>
        </p:txBody>
      </p:sp>
      <p:sp>
        <p:nvSpPr>
          <p:cNvPr id="6" name="Google Shape;357;p20">
            <a:extLst>
              <a:ext uri="{FF2B5EF4-FFF2-40B4-BE49-F238E27FC236}">
                <a16:creationId xmlns:a16="http://schemas.microsoft.com/office/drawing/2014/main" id="{2B6DB942-9D4F-ED8F-F65F-68A1BD5BCFB7}"/>
              </a:ext>
            </a:extLst>
          </p:cNvPr>
          <p:cNvSpPr txBox="1"/>
          <p:nvPr/>
        </p:nvSpPr>
        <p:spPr>
          <a:xfrm>
            <a:off x="1130938" y="5841171"/>
            <a:ext cx="3807911" cy="26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254000" rIns="254000" bIns="254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56-76</a:t>
            </a:r>
            <a:endParaRPr/>
          </a:p>
        </p:txBody>
      </p:sp>
      <p:sp>
        <p:nvSpPr>
          <p:cNvPr id="8" name="Google Shape;354;p20">
            <a:extLst>
              <a:ext uri="{FF2B5EF4-FFF2-40B4-BE49-F238E27FC236}">
                <a16:creationId xmlns:a16="http://schemas.microsoft.com/office/drawing/2014/main" id="{BF17C284-0DC1-503B-2406-B3A590F10F8B}"/>
              </a:ext>
            </a:extLst>
          </p:cNvPr>
          <p:cNvSpPr txBox="1"/>
          <p:nvPr/>
        </p:nvSpPr>
        <p:spPr>
          <a:xfrm>
            <a:off x="395835" y="8237058"/>
            <a:ext cx="5228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Age group that represented about 61% of total respondents</a:t>
            </a:r>
            <a:endParaRPr lang="en-US"/>
          </a:p>
        </p:txBody>
      </p:sp>
      <p:sp>
        <p:nvSpPr>
          <p:cNvPr id="10" name="Google Shape;357;p20">
            <a:extLst>
              <a:ext uri="{FF2B5EF4-FFF2-40B4-BE49-F238E27FC236}">
                <a16:creationId xmlns:a16="http://schemas.microsoft.com/office/drawing/2014/main" id="{BA049A44-C700-BABD-3F13-868CE67E0536}"/>
              </a:ext>
            </a:extLst>
          </p:cNvPr>
          <p:cNvSpPr txBox="1"/>
          <p:nvPr/>
        </p:nvSpPr>
        <p:spPr>
          <a:xfrm>
            <a:off x="5713148" y="5970197"/>
            <a:ext cx="5762561" cy="266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254000" rIns="254000" bIns="254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Playfair Display"/>
              </a:rPr>
              <a:t>Food Pantry &amp; Education/Employment</a:t>
            </a:r>
            <a:endParaRPr sz="3600" b="1">
              <a:latin typeface="Playfair Display"/>
            </a:endParaRPr>
          </a:p>
        </p:txBody>
      </p:sp>
      <p:sp>
        <p:nvSpPr>
          <p:cNvPr id="12" name="Google Shape;354;p20">
            <a:extLst>
              <a:ext uri="{FF2B5EF4-FFF2-40B4-BE49-F238E27FC236}">
                <a16:creationId xmlns:a16="http://schemas.microsoft.com/office/drawing/2014/main" id="{E114A38C-2437-748C-6BDD-729A927B4590}"/>
              </a:ext>
            </a:extLst>
          </p:cNvPr>
          <p:cNvSpPr txBox="1"/>
          <p:nvPr/>
        </p:nvSpPr>
        <p:spPr>
          <a:xfrm>
            <a:off x="5972871" y="8265615"/>
            <a:ext cx="5228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The most important services to respondents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 txBox="1"/>
          <p:nvPr/>
        </p:nvSpPr>
        <p:spPr>
          <a:xfrm>
            <a:off x="1028700" y="3246088"/>
            <a:ext cx="73632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Solution (Part 2)</a:t>
            </a:r>
            <a:endParaRPr/>
          </a:p>
        </p:txBody>
      </p:sp>
      <p:grpSp>
        <p:nvGrpSpPr>
          <p:cNvPr id="381" name="Google Shape;381;p21"/>
          <p:cNvGrpSpPr/>
          <p:nvPr/>
        </p:nvGrpSpPr>
        <p:grpSpPr>
          <a:xfrm>
            <a:off x="14353073" y="6880240"/>
            <a:ext cx="6999679" cy="8616579"/>
            <a:chOff x="0" y="0"/>
            <a:chExt cx="9332905" cy="11488772"/>
          </a:xfrm>
        </p:grpSpPr>
        <p:grpSp>
          <p:nvGrpSpPr>
            <p:cNvPr id="382" name="Google Shape;382;p21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383" name="Google Shape;383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p21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386" name="Google Shape;386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21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389" name="Google Shape;389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1" name="Google Shape;391;p21"/>
          <p:cNvGrpSpPr/>
          <p:nvPr/>
        </p:nvGrpSpPr>
        <p:grpSpPr>
          <a:xfrm>
            <a:off x="-3548742" y="8354719"/>
            <a:ext cx="6039490" cy="7434590"/>
            <a:chOff x="0" y="0"/>
            <a:chExt cx="8052653" cy="9912787"/>
          </a:xfrm>
        </p:grpSpPr>
        <p:grpSp>
          <p:nvGrpSpPr>
            <p:cNvPr id="392" name="Google Shape;392;p21"/>
            <p:cNvGrpSpPr/>
            <p:nvPr/>
          </p:nvGrpSpPr>
          <p:grpSpPr>
            <a:xfrm>
              <a:off x="0" y="0"/>
              <a:ext cx="8052653" cy="9912787"/>
              <a:chOff x="0" y="0"/>
              <a:chExt cx="660400" cy="812950"/>
            </a:xfrm>
          </p:grpSpPr>
          <p:sp>
            <p:nvSpPr>
              <p:cNvPr id="393" name="Google Shape;393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21"/>
            <p:cNvGrpSpPr/>
            <p:nvPr/>
          </p:nvGrpSpPr>
          <p:grpSpPr>
            <a:xfrm>
              <a:off x="470446" y="579010"/>
              <a:ext cx="7111782" cy="8754577"/>
              <a:chOff x="0" y="0"/>
              <a:chExt cx="660400" cy="812950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21"/>
            <p:cNvGrpSpPr/>
            <p:nvPr/>
          </p:nvGrpSpPr>
          <p:grpSpPr>
            <a:xfrm>
              <a:off x="934874" y="1150614"/>
              <a:ext cx="6182929" cy="7611163"/>
              <a:chOff x="0" y="0"/>
              <a:chExt cx="660400" cy="812950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1" name="Google Shape;401;p21"/>
          <p:cNvGrpSpPr/>
          <p:nvPr/>
        </p:nvGrpSpPr>
        <p:grpSpPr>
          <a:xfrm rot="10800000">
            <a:off x="7191524" y="-2403934"/>
            <a:ext cx="3904945" cy="4806973"/>
            <a:chOff x="0" y="0"/>
            <a:chExt cx="5206594" cy="6409298"/>
          </a:xfrm>
        </p:grpSpPr>
        <p:grpSp>
          <p:nvGrpSpPr>
            <p:cNvPr id="402" name="Google Shape;402;p21"/>
            <p:cNvGrpSpPr/>
            <p:nvPr/>
          </p:nvGrpSpPr>
          <p:grpSpPr>
            <a:xfrm>
              <a:off x="0" y="0"/>
              <a:ext cx="5206594" cy="6409298"/>
              <a:chOff x="0" y="0"/>
              <a:chExt cx="660400" cy="812950"/>
            </a:xfrm>
          </p:grpSpPr>
          <p:sp>
            <p:nvSpPr>
              <p:cNvPr id="403" name="Google Shape;403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5" name="Google Shape;405;p21"/>
            <p:cNvGrpSpPr/>
            <p:nvPr/>
          </p:nvGrpSpPr>
          <p:grpSpPr>
            <a:xfrm>
              <a:off x="304175" y="374370"/>
              <a:ext cx="4598233" cy="5660408"/>
              <a:chOff x="0" y="0"/>
              <a:chExt cx="660400" cy="812950"/>
            </a:xfrm>
          </p:grpSpPr>
          <p:sp>
            <p:nvSpPr>
              <p:cNvPr id="406" name="Google Shape;406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8" name="Google Shape;408;p21"/>
            <p:cNvGrpSpPr/>
            <p:nvPr/>
          </p:nvGrpSpPr>
          <p:grpSpPr>
            <a:xfrm>
              <a:off x="604460" y="743950"/>
              <a:ext cx="3997665" cy="4921112"/>
              <a:chOff x="0" y="0"/>
              <a:chExt cx="660400" cy="812950"/>
            </a:xfrm>
          </p:grpSpPr>
          <p:sp>
            <p:nvSpPr>
              <p:cNvPr id="409" name="Google Shape;409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1" name="Google Shape;411;p21"/>
          <p:cNvGrpSpPr/>
          <p:nvPr/>
        </p:nvGrpSpPr>
        <p:grpSpPr>
          <a:xfrm>
            <a:off x="1029612" y="2663965"/>
            <a:ext cx="406852" cy="408676"/>
            <a:chOff x="1813" y="0"/>
            <a:chExt cx="809173" cy="812800"/>
          </a:xfrm>
        </p:grpSpPr>
        <p:sp>
          <p:nvSpPr>
            <p:cNvPr id="412" name="Google Shape;412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21"/>
          <p:cNvGrpSpPr/>
          <p:nvPr/>
        </p:nvGrpSpPr>
        <p:grpSpPr>
          <a:xfrm>
            <a:off x="1593286" y="2663965"/>
            <a:ext cx="406852" cy="408676"/>
            <a:chOff x="1813" y="0"/>
            <a:chExt cx="809173" cy="812800"/>
          </a:xfrm>
        </p:grpSpPr>
        <p:sp>
          <p:nvSpPr>
            <p:cNvPr id="415" name="Google Shape;415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21"/>
          <p:cNvGrpSpPr/>
          <p:nvPr/>
        </p:nvGrpSpPr>
        <p:grpSpPr>
          <a:xfrm>
            <a:off x="2154334" y="2663965"/>
            <a:ext cx="406852" cy="408676"/>
            <a:chOff x="1813" y="0"/>
            <a:chExt cx="809173" cy="812800"/>
          </a:xfrm>
        </p:grpSpPr>
        <p:sp>
          <p:nvSpPr>
            <p:cNvPr id="418" name="Google Shape;418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21"/>
          <p:cNvSpPr txBox="1"/>
          <p:nvPr/>
        </p:nvSpPr>
        <p:spPr>
          <a:xfrm>
            <a:off x="789750" y="4615263"/>
            <a:ext cx="7841100" cy="4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0850">
              <a:lnSpc>
                <a:spcPct val="130000"/>
              </a:lnSpc>
              <a:buClr>
                <a:srgbClr val="0B1320"/>
              </a:buClr>
              <a:buSzPts val="3500"/>
              <a:buFont typeface="Roboto"/>
              <a:buChar char="●"/>
            </a:pPr>
            <a:endParaRPr lang="en-US"/>
          </a:p>
        </p:txBody>
      </p:sp>
      <p:graphicFrame>
        <p:nvGraphicFramePr>
          <p:cNvPr id="424" name="TextBox 1">
            <a:extLst>
              <a:ext uri="{FF2B5EF4-FFF2-40B4-BE49-F238E27FC236}">
                <a16:creationId xmlns:a16="http://schemas.microsoft.com/office/drawing/2014/main" id="{66F49EAE-007A-77B7-2910-D7978695B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341839"/>
              </p:ext>
            </p:extLst>
          </p:nvPr>
        </p:nvGraphicFramePr>
        <p:xfrm>
          <a:off x="323255" y="3242498"/>
          <a:ext cx="14567890" cy="703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2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426" name="Google Shape;426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22"/>
          <p:cNvSpPr txBox="1"/>
          <p:nvPr/>
        </p:nvSpPr>
        <p:spPr>
          <a:xfrm>
            <a:off x="1340293" y="762000"/>
            <a:ext cx="26697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429" name="Google Shape;429;p22"/>
          <p:cNvSpPr txBox="1"/>
          <p:nvPr/>
        </p:nvSpPr>
        <p:spPr>
          <a:xfrm>
            <a:off x="4745276" y="7382650"/>
            <a:ext cx="120132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Recommendations</a:t>
            </a:r>
            <a:endParaRPr/>
          </a:p>
        </p:txBody>
      </p:sp>
      <p:grpSp>
        <p:nvGrpSpPr>
          <p:cNvPr id="430" name="Google Shape;430;p22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431" name="Google Shape;431;p22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22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435" name="Google Shape;435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22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438" name="Google Shape;438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0" name="Google Shape;440;p22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441" name="Google Shape;441;p22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442" name="Google Shape;44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" name="Google Shape;444;p22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445" name="Google Shape;445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7" name="Google Shape;447;p22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448" name="Google Shape;448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50" name="Google Shape;450;p22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1" name="Google Shape;451;p22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452" name="Google Shape;45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p22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455" name="Google Shape;455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22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458" name="Google Shape;458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23"/>
          <p:cNvGrpSpPr/>
          <p:nvPr/>
        </p:nvGrpSpPr>
        <p:grpSpPr>
          <a:xfrm rot="10800000">
            <a:off x="-3149217" y="-4228343"/>
            <a:ext cx="6039490" cy="7434590"/>
            <a:chOff x="0" y="0"/>
            <a:chExt cx="8052653" cy="9912787"/>
          </a:xfrm>
        </p:grpSpPr>
        <p:grpSp>
          <p:nvGrpSpPr>
            <p:cNvPr id="465" name="Google Shape;465;p23"/>
            <p:cNvGrpSpPr/>
            <p:nvPr/>
          </p:nvGrpSpPr>
          <p:grpSpPr>
            <a:xfrm>
              <a:off x="0" y="0"/>
              <a:ext cx="8052653" cy="9912787"/>
              <a:chOff x="0" y="0"/>
              <a:chExt cx="660400" cy="812950"/>
            </a:xfrm>
          </p:grpSpPr>
          <p:sp>
            <p:nvSpPr>
              <p:cNvPr id="466" name="Google Shape;466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8" name="Google Shape;468;p23"/>
            <p:cNvGrpSpPr/>
            <p:nvPr/>
          </p:nvGrpSpPr>
          <p:grpSpPr>
            <a:xfrm>
              <a:off x="470446" y="579010"/>
              <a:ext cx="7111782" cy="8754577"/>
              <a:chOff x="0" y="0"/>
              <a:chExt cx="660400" cy="812950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934874" y="1150614"/>
              <a:ext cx="6182929" cy="7611163"/>
              <a:chOff x="0" y="0"/>
              <a:chExt cx="660400" cy="812950"/>
            </a:xfrm>
          </p:grpSpPr>
          <p:sp>
            <p:nvSpPr>
              <p:cNvPr id="472" name="Google Shape;472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74" name="Google Shape;474;p23"/>
          <p:cNvPicPr preferRelativeResize="0"/>
          <p:nvPr/>
        </p:nvPicPr>
        <p:blipFill rotWithShape="1">
          <a:blip r:embed="rId3">
            <a:alphaModFix amt="0"/>
          </a:blip>
          <a:srcRect l="6309" r="630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3"/>
          <p:cNvSpPr/>
          <p:nvPr/>
        </p:nvSpPr>
        <p:spPr>
          <a:xfrm>
            <a:off x="407756" y="4045196"/>
            <a:ext cx="5660281" cy="5390380"/>
          </a:xfrm>
          <a:custGeom>
            <a:avLst/>
            <a:gdLst/>
            <a:ahLst/>
            <a:cxnLst/>
            <a:rect l="l" t="t" r="r" b="b"/>
            <a:pathLst>
              <a:path w="1490774" h="1419689" extrusionOk="0">
                <a:moveTo>
                  <a:pt x="65653" y="0"/>
                </a:moveTo>
                <a:lnTo>
                  <a:pt x="1425121" y="0"/>
                </a:lnTo>
                <a:cubicBezTo>
                  <a:pt x="1461380" y="0"/>
                  <a:pt x="1490774" y="29394"/>
                  <a:pt x="1490774" y="65653"/>
                </a:cubicBezTo>
                <a:lnTo>
                  <a:pt x="1490774" y="1354036"/>
                </a:lnTo>
                <a:cubicBezTo>
                  <a:pt x="1490774" y="1390295"/>
                  <a:pt x="1461380" y="1419689"/>
                  <a:pt x="1425121" y="1419689"/>
                </a:cubicBezTo>
                <a:lnTo>
                  <a:pt x="65653" y="1419689"/>
                </a:lnTo>
                <a:cubicBezTo>
                  <a:pt x="29394" y="1419689"/>
                  <a:pt x="0" y="1390295"/>
                  <a:pt x="0" y="1354036"/>
                </a:cubicBezTo>
                <a:lnTo>
                  <a:pt x="0" y="65653"/>
                </a:lnTo>
                <a:cubicBezTo>
                  <a:pt x="0" y="29394"/>
                  <a:pt x="29394" y="0"/>
                  <a:pt x="6565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Maximize the platforms with highest existing users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Reduce struggles with transitioning to a new platform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Overall, emphasize high familiarity and comfort </a:t>
            </a:r>
            <a:endParaRPr sz="2800"/>
          </a:p>
        </p:txBody>
      </p:sp>
      <p:sp>
        <p:nvSpPr>
          <p:cNvPr id="476" name="Google Shape;476;p23"/>
          <p:cNvSpPr/>
          <p:nvPr/>
        </p:nvSpPr>
        <p:spPr>
          <a:xfrm>
            <a:off x="6313859" y="4045196"/>
            <a:ext cx="5660281" cy="5390380"/>
          </a:xfrm>
          <a:custGeom>
            <a:avLst/>
            <a:gdLst/>
            <a:ahLst/>
            <a:cxnLst/>
            <a:rect l="l" t="t" r="r" b="b"/>
            <a:pathLst>
              <a:path w="1490774" h="1419689" extrusionOk="0">
                <a:moveTo>
                  <a:pt x="65653" y="0"/>
                </a:moveTo>
                <a:lnTo>
                  <a:pt x="1425121" y="0"/>
                </a:lnTo>
                <a:cubicBezTo>
                  <a:pt x="1461380" y="0"/>
                  <a:pt x="1490774" y="29394"/>
                  <a:pt x="1490774" y="65653"/>
                </a:cubicBezTo>
                <a:lnTo>
                  <a:pt x="1490774" y="1354036"/>
                </a:lnTo>
                <a:cubicBezTo>
                  <a:pt x="1490774" y="1390295"/>
                  <a:pt x="1461380" y="1419689"/>
                  <a:pt x="1425121" y="1419689"/>
                </a:cubicBezTo>
                <a:lnTo>
                  <a:pt x="65653" y="1419689"/>
                </a:lnTo>
                <a:cubicBezTo>
                  <a:pt x="29394" y="1419689"/>
                  <a:pt x="0" y="1390295"/>
                  <a:pt x="0" y="1354036"/>
                </a:cubicBezTo>
                <a:lnTo>
                  <a:pt x="0" y="65653"/>
                </a:lnTo>
                <a:cubicBezTo>
                  <a:pt x="0" y="29394"/>
                  <a:pt x="29394" y="0"/>
                  <a:pt x="6565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12219962" y="4045196"/>
            <a:ext cx="5660281" cy="5390380"/>
          </a:xfrm>
          <a:custGeom>
            <a:avLst/>
            <a:gdLst/>
            <a:ahLst/>
            <a:cxnLst/>
            <a:rect l="l" t="t" r="r" b="b"/>
            <a:pathLst>
              <a:path w="1490774" h="1419689" extrusionOk="0">
                <a:moveTo>
                  <a:pt x="65653" y="0"/>
                </a:moveTo>
                <a:lnTo>
                  <a:pt x="1425121" y="0"/>
                </a:lnTo>
                <a:cubicBezTo>
                  <a:pt x="1461380" y="0"/>
                  <a:pt x="1490774" y="29394"/>
                  <a:pt x="1490774" y="65653"/>
                </a:cubicBezTo>
                <a:lnTo>
                  <a:pt x="1490774" y="1354036"/>
                </a:lnTo>
                <a:cubicBezTo>
                  <a:pt x="1490774" y="1390295"/>
                  <a:pt x="1461380" y="1419689"/>
                  <a:pt x="1425121" y="1419689"/>
                </a:cubicBezTo>
                <a:lnTo>
                  <a:pt x="65653" y="1419689"/>
                </a:lnTo>
                <a:cubicBezTo>
                  <a:pt x="29394" y="1419689"/>
                  <a:pt x="0" y="1390295"/>
                  <a:pt x="0" y="1354036"/>
                </a:cubicBezTo>
                <a:lnTo>
                  <a:pt x="0" y="65653"/>
                </a:lnTo>
                <a:cubicBezTo>
                  <a:pt x="0" y="29394"/>
                  <a:pt x="29394" y="0"/>
                  <a:pt x="6565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3"/>
          <p:cNvSpPr txBox="1"/>
          <p:nvPr/>
        </p:nvSpPr>
        <p:spPr>
          <a:xfrm>
            <a:off x="1028791" y="4239672"/>
            <a:ext cx="4418400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Focus on Facebook/Instagram </a:t>
            </a:r>
            <a:endParaRPr sz="200" u="sng"/>
          </a:p>
        </p:txBody>
      </p:sp>
      <p:sp>
        <p:nvSpPr>
          <p:cNvPr id="479" name="Google Shape;479;p23"/>
          <p:cNvSpPr txBox="1"/>
          <p:nvPr/>
        </p:nvSpPr>
        <p:spPr>
          <a:xfrm>
            <a:off x="2884951" y="388630"/>
            <a:ext cx="10215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Recommendations</a:t>
            </a:r>
            <a:endParaRPr/>
          </a:p>
        </p:txBody>
      </p:sp>
      <p:sp>
        <p:nvSpPr>
          <p:cNvPr id="480" name="Google Shape;480;p23"/>
          <p:cNvSpPr txBox="1"/>
          <p:nvPr/>
        </p:nvSpPr>
        <p:spPr>
          <a:xfrm>
            <a:off x="7062313" y="4239675"/>
            <a:ext cx="4163400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Create short-form content</a:t>
            </a:r>
            <a:endParaRPr sz="3500" u="sng"/>
          </a:p>
        </p:txBody>
      </p:sp>
      <p:sp>
        <p:nvSpPr>
          <p:cNvPr id="481" name="Google Shape;481;p23"/>
          <p:cNvSpPr txBox="1"/>
          <p:nvPr/>
        </p:nvSpPr>
        <p:spPr>
          <a:xfrm>
            <a:off x="6552163" y="5844750"/>
            <a:ext cx="5183700" cy="33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6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 more interactive way to deliver info</a:t>
            </a:r>
            <a:endParaRPr sz="2800"/>
          </a:p>
          <a:p>
            <a:pPr marL="457200" marR="0" lvl="0" indent="-406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Helps with reducing low retention</a:t>
            </a:r>
            <a:endParaRPr sz="2800"/>
          </a:p>
          <a:p>
            <a:pPr marL="457200" marR="0" lvl="0" indent="-406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Easier to digest for target  demographic</a:t>
            </a:r>
            <a:endParaRPr sz="2800"/>
          </a:p>
        </p:txBody>
      </p:sp>
      <p:sp>
        <p:nvSpPr>
          <p:cNvPr id="482" name="Google Shape;482;p23"/>
          <p:cNvSpPr txBox="1"/>
          <p:nvPr/>
        </p:nvSpPr>
        <p:spPr>
          <a:xfrm>
            <a:off x="12840831" y="4239672"/>
            <a:ext cx="4418400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Tailor Content </a:t>
            </a:r>
            <a:endParaRPr sz="3500" u="sng"/>
          </a:p>
        </p:txBody>
      </p:sp>
      <p:sp>
        <p:nvSpPr>
          <p:cNvPr id="483" name="Google Shape;483;p23"/>
          <p:cNvSpPr txBox="1"/>
          <p:nvPr/>
        </p:nvSpPr>
        <p:spPr>
          <a:xfrm>
            <a:off x="12651521" y="5365350"/>
            <a:ext cx="4797000" cy="39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06400">
              <a:lnSpc>
                <a:spcPct val="130000"/>
              </a:lnSpc>
              <a:buSzPts val="2800"/>
              <a:buChar char="●"/>
            </a:pPr>
            <a:r>
              <a:rPr lang="en-US" sz="2800"/>
              <a:t>Create meaningful content that reflects their values </a:t>
            </a:r>
            <a:endParaRPr sz="2800"/>
          </a:p>
          <a:p>
            <a:pPr marL="457200" marR="0" lvl="0" indent="-406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Announcements and showcases of services</a:t>
            </a:r>
          </a:p>
          <a:p>
            <a:pPr marL="457200" marR="0" lvl="0" indent="-406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Overall, help incentivize/motivate donors</a:t>
            </a:r>
            <a:endParaRPr sz="2800"/>
          </a:p>
        </p:txBody>
      </p:sp>
      <p:cxnSp>
        <p:nvCxnSpPr>
          <p:cNvPr id="484" name="Google Shape;484;p23"/>
          <p:cNvCxnSpPr/>
          <p:nvPr/>
        </p:nvCxnSpPr>
        <p:spPr>
          <a:xfrm>
            <a:off x="8430831" y="2138071"/>
            <a:ext cx="7321767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85" name="Google Shape;485;p23"/>
          <p:cNvGrpSpPr/>
          <p:nvPr/>
        </p:nvGrpSpPr>
        <p:grpSpPr>
          <a:xfrm>
            <a:off x="16347787" y="1933748"/>
            <a:ext cx="406823" cy="408647"/>
            <a:chOff x="1813" y="0"/>
            <a:chExt cx="809173" cy="812800"/>
          </a:xfrm>
        </p:grpSpPr>
        <p:sp>
          <p:nvSpPr>
            <p:cNvPr id="486" name="Google Shape;486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23"/>
          <p:cNvGrpSpPr/>
          <p:nvPr/>
        </p:nvGrpSpPr>
        <p:grpSpPr>
          <a:xfrm>
            <a:off x="16911461" y="1933748"/>
            <a:ext cx="406823" cy="408647"/>
            <a:chOff x="1813" y="0"/>
            <a:chExt cx="809173" cy="812800"/>
          </a:xfrm>
        </p:grpSpPr>
        <p:sp>
          <p:nvSpPr>
            <p:cNvPr id="489" name="Google Shape;489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17472509" y="1933748"/>
            <a:ext cx="406823" cy="408647"/>
            <a:chOff x="1813" y="0"/>
            <a:chExt cx="809173" cy="812800"/>
          </a:xfrm>
        </p:grpSpPr>
        <p:sp>
          <p:nvSpPr>
            <p:cNvPr id="492" name="Google Shape;492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4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499" name="Google Shape;499;p2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24"/>
          <p:cNvSpPr txBox="1"/>
          <p:nvPr/>
        </p:nvSpPr>
        <p:spPr>
          <a:xfrm>
            <a:off x="1340293" y="762000"/>
            <a:ext cx="26697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5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502" name="Google Shape;502;p24"/>
          <p:cNvSpPr txBox="1"/>
          <p:nvPr/>
        </p:nvSpPr>
        <p:spPr>
          <a:xfrm>
            <a:off x="4745276" y="7382650"/>
            <a:ext cx="120132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Projected Impact</a:t>
            </a:r>
            <a:endParaRPr/>
          </a:p>
        </p:txBody>
      </p:sp>
      <p:grpSp>
        <p:nvGrpSpPr>
          <p:cNvPr id="503" name="Google Shape;503;p24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504" name="Google Shape;504;p24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505" name="Google Shape;505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24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508" name="Google Shape;508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p24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511" name="Google Shape;511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24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514" name="Google Shape;514;p24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515" name="Google Shape;515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7" name="Google Shape;517;p24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518" name="Google Shape;518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24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23" name="Google Shape;523;p24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24" name="Google Shape;524;p24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525" name="Google Shape;525;p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24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528" name="Google Shape;528;p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24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531" name="Google Shape;531;p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25"/>
          <p:cNvGrpSpPr/>
          <p:nvPr/>
        </p:nvGrpSpPr>
        <p:grpSpPr>
          <a:xfrm>
            <a:off x="9723041" y="3654747"/>
            <a:ext cx="371556" cy="373221"/>
            <a:chOff x="1813" y="0"/>
            <a:chExt cx="809173" cy="812800"/>
          </a:xfrm>
        </p:grpSpPr>
        <p:sp>
          <p:nvSpPr>
            <p:cNvPr id="538" name="Google Shape;538;p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25"/>
          <p:cNvGrpSpPr/>
          <p:nvPr/>
        </p:nvGrpSpPr>
        <p:grpSpPr>
          <a:xfrm>
            <a:off x="5290383" y="3682780"/>
            <a:ext cx="371556" cy="373221"/>
            <a:chOff x="1813" y="0"/>
            <a:chExt cx="809173" cy="812800"/>
          </a:xfrm>
        </p:grpSpPr>
        <p:sp>
          <p:nvSpPr>
            <p:cNvPr id="541" name="Google Shape;541;p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3" name="Google Shape;543;p25"/>
          <p:cNvSpPr txBox="1"/>
          <p:nvPr/>
        </p:nvSpPr>
        <p:spPr>
          <a:xfrm>
            <a:off x="8272747" y="378700"/>
            <a:ext cx="95214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Long - Term Projected Impact</a:t>
            </a:r>
            <a:endParaRPr/>
          </a:p>
        </p:txBody>
      </p:sp>
      <p:sp>
        <p:nvSpPr>
          <p:cNvPr id="544" name="Google Shape;544;p25"/>
          <p:cNvSpPr txBox="1"/>
          <p:nvPr/>
        </p:nvSpPr>
        <p:spPr>
          <a:xfrm>
            <a:off x="1213614" y="7551232"/>
            <a:ext cx="336492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>
                <a:solidFill>
                  <a:srgbClr val="0B1320"/>
                </a:solidFill>
                <a:latin typeface="Roboto"/>
                <a:ea typeface="Roboto"/>
                <a:cs typeface="Roboto"/>
              </a:rPr>
              <a:t>Finalize </a:t>
            </a:r>
          </a:p>
        </p:txBody>
      </p:sp>
      <p:sp>
        <p:nvSpPr>
          <p:cNvPr id="545" name="Google Shape;545;p25"/>
          <p:cNvSpPr txBox="1"/>
          <p:nvPr/>
        </p:nvSpPr>
        <p:spPr>
          <a:xfrm>
            <a:off x="202704" y="8149290"/>
            <a:ext cx="3364925" cy="20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6"/>
              </a:lnSpc>
            </a:pPr>
            <a:r>
              <a:rPr lang="en-US" sz="235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With the new adjustments, Irving Cares can fully launch the campaign</a:t>
            </a:r>
          </a:p>
        </p:txBody>
      </p:sp>
      <p:sp>
        <p:nvSpPr>
          <p:cNvPr id="546" name="Google Shape;546;p25"/>
          <p:cNvSpPr txBox="1"/>
          <p:nvPr/>
        </p:nvSpPr>
        <p:spPr>
          <a:xfrm>
            <a:off x="5779075" y="7555548"/>
            <a:ext cx="336492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B1320"/>
                </a:solidFill>
                <a:latin typeface="Roboto"/>
                <a:ea typeface="Roboto"/>
                <a:cs typeface="Roboto"/>
              </a:rPr>
              <a:t>Expanding</a:t>
            </a:r>
          </a:p>
        </p:txBody>
      </p:sp>
      <p:sp>
        <p:nvSpPr>
          <p:cNvPr id="547" name="Google Shape;547;p25"/>
          <p:cNvSpPr txBox="1"/>
          <p:nvPr/>
        </p:nvSpPr>
        <p:spPr>
          <a:xfrm>
            <a:off x="11614924" y="7551232"/>
            <a:ext cx="336492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B1320"/>
                </a:solidFill>
                <a:latin typeface="Roboto"/>
                <a:ea typeface="Roboto"/>
                <a:cs typeface="Roboto"/>
              </a:rPr>
              <a:t>Sustaining</a:t>
            </a:r>
          </a:p>
        </p:txBody>
      </p:sp>
      <p:sp>
        <p:nvSpPr>
          <p:cNvPr id="549" name="Google Shape;549;p25"/>
          <p:cNvSpPr txBox="1"/>
          <p:nvPr/>
        </p:nvSpPr>
        <p:spPr>
          <a:xfrm>
            <a:off x="10095571" y="8271127"/>
            <a:ext cx="5330327" cy="101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16"/>
              </a:lnSpc>
            </a:pPr>
            <a:r>
              <a:rPr lang="en-US" sz="235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Try to brainstorm a comprehensive plan for Irving Cares to follow long term</a:t>
            </a:r>
          </a:p>
        </p:txBody>
      </p:sp>
      <p:sp>
        <p:nvSpPr>
          <p:cNvPr id="550" name="Google Shape;550;p25"/>
          <p:cNvSpPr txBox="1"/>
          <p:nvPr/>
        </p:nvSpPr>
        <p:spPr>
          <a:xfrm>
            <a:off x="13613825" y="4429223"/>
            <a:ext cx="336492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Adjustments</a:t>
            </a:r>
            <a:endParaRPr/>
          </a:p>
        </p:txBody>
      </p:sp>
      <p:sp>
        <p:nvSpPr>
          <p:cNvPr id="551" name="Google Shape;551;p25"/>
          <p:cNvSpPr txBox="1"/>
          <p:nvPr/>
        </p:nvSpPr>
        <p:spPr>
          <a:xfrm>
            <a:off x="13181715" y="5141111"/>
            <a:ext cx="3364925" cy="151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6"/>
              </a:lnSpc>
            </a:pPr>
            <a:r>
              <a:rPr lang="en-US" sz="235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Adjust/make changes based on feedback where needed</a:t>
            </a:r>
            <a:endParaRPr lang="en-US"/>
          </a:p>
        </p:txBody>
      </p:sp>
      <p:sp>
        <p:nvSpPr>
          <p:cNvPr id="552" name="Google Shape;552;p25"/>
          <p:cNvSpPr txBox="1"/>
          <p:nvPr/>
        </p:nvSpPr>
        <p:spPr>
          <a:xfrm>
            <a:off x="9382301" y="4460274"/>
            <a:ext cx="336492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Gather Feedback</a:t>
            </a:r>
            <a:endParaRPr/>
          </a:p>
        </p:txBody>
      </p:sp>
      <p:sp>
        <p:nvSpPr>
          <p:cNvPr id="553" name="Google Shape;553;p25"/>
          <p:cNvSpPr txBox="1"/>
          <p:nvPr/>
        </p:nvSpPr>
        <p:spPr>
          <a:xfrm>
            <a:off x="4434404" y="4460274"/>
            <a:ext cx="336492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Testing Phase</a:t>
            </a:r>
            <a:endParaRPr/>
          </a:p>
        </p:txBody>
      </p:sp>
      <p:sp>
        <p:nvSpPr>
          <p:cNvPr id="555" name="Google Shape;555;p25"/>
          <p:cNvSpPr txBox="1"/>
          <p:nvPr/>
        </p:nvSpPr>
        <p:spPr>
          <a:xfrm>
            <a:off x="4085928" y="5263803"/>
            <a:ext cx="3364925" cy="151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6"/>
              </a:lnSpc>
            </a:pPr>
            <a:r>
              <a:rPr lang="en-US" sz="235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Do a test run to observe the initial reaction to the new content format</a:t>
            </a:r>
            <a:endParaRPr lang="en-US"/>
          </a:p>
        </p:txBody>
      </p:sp>
      <p:cxnSp>
        <p:nvCxnSpPr>
          <p:cNvPr id="556" name="Google Shape;556;p25"/>
          <p:cNvCxnSpPr/>
          <p:nvPr/>
        </p:nvCxnSpPr>
        <p:spPr>
          <a:xfrm rot="-15209">
            <a:off x="10095494" y="3822308"/>
            <a:ext cx="4061054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7" name="Google Shape;557;p25"/>
          <p:cNvCxnSpPr/>
          <p:nvPr/>
        </p:nvCxnSpPr>
        <p:spPr>
          <a:xfrm rot="-15209">
            <a:off x="5662836" y="3850341"/>
            <a:ext cx="4061054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8" name="Google Shape;558;p25"/>
          <p:cNvCxnSpPr/>
          <p:nvPr/>
        </p:nvCxnSpPr>
        <p:spPr>
          <a:xfrm rot="24429">
            <a:off x="14529782" y="3808954"/>
            <a:ext cx="3758266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59" name="Google Shape;559;p25"/>
          <p:cNvGrpSpPr/>
          <p:nvPr/>
        </p:nvGrpSpPr>
        <p:grpSpPr>
          <a:xfrm>
            <a:off x="14157444" y="3626714"/>
            <a:ext cx="371556" cy="373221"/>
            <a:chOff x="1813" y="0"/>
            <a:chExt cx="809173" cy="812800"/>
          </a:xfrm>
        </p:grpSpPr>
        <p:sp>
          <p:nvSpPr>
            <p:cNvPr id="560" name="Google Shape;560;p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Google Shape;562;p25"/>
          <p:cNvGrpSpPr/>
          <p:nvPr/>
        </p:nvGrpSpPr>
        <p:grpSpPr>
          <a:xfrm>
            <a:off x="8193538" y="7204193"/>
            <a:ext cx="371556" cy="373221"/>
            <a:chOff x="1813" y="0"/>
            <a:chExt cx="809173" cy="812800"/>
          </a:xfrm>
        </p:grpSpPr>
        <p:sp>
          <p:nvSpPr>
            <p:cNvPr id="563" name="Google Shape;563;p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65" name="Google Shape;565;p25"/>
          <p:cNvCxnSpPr/>
          <p:nvPr/>
        </p:nvCxnSpPr>
        <p:spPr>
          <a:xfrm rot="-15209">
            <a:off x="64" y="7371754"/>
            <a:ext cx="4061054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6" name="Google Shape;566;p25"/>
          <p:cNvCxnSpPr/>
          <p:nvPr/>
        </p:nvCxnSpPr>
        <p:spPr>
          <a:xfrm rot="24429">
            <a:off x="4434352" y="7358400"/>
            <a:ext cx="3758266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7" name="Google Shape;567;p25"/>
          <p:cNvGrpSpPr/>
          <p:nvPr/>
        </p:nvGrpSpPr>
        <p:grpSpPr>
          <a:xfrm>
            <a:off x="4062015" y="7176160"/>
            <a:ext cx="371556" cy="373221"/>
            <a:chOff x="1813" y="0"/>
            <a:chExt cx="809173" cy="812800"/>
          </a:xfrm>
        </p:grpSpPr>
        <p:sp>
          <p:nvSpPr>
            <p:cNvPr id="568" name="Google Shape;568;p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70" name="Google Shape;570;p25"/>
          <p:cNvCxnSpPr/>
          <p:nvPr/>
        </p:nvCxnSpPr>
        <p:spPr>
          <a:xfrm rot="24429">
            <a:off x="8564426" y="7390803"/>
            <a:ext cx="3758266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1" name="Google Shape;571;p25"/>
          <p:cNvGrpSpPr/>
          <p:nvPr/>
        </p:nvGrpSpPr>
        <p:grpSpPr>
          <a:xfrm>
            <a:off x="12126853" y="7232226"/>
            <a:ext cx="371556" cy="373221"/>
            <a:chOff x="1813" y="0"/>
            <a:chExt cx="809173" cy="812800"/>
          </a:xfrm>
        </p:grpSpPr>
        <p:sp>
          <p:nvSpPr>
            <p:cNvPr id="572" name="Google Shape;572;p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4" name="Google Shape;574;p25"/>
          <p:cNvGrpSpPr/>
          <p:nvPr/>
        </p:nvGrpSpPr>
        <p:grpSpPr>
          <a:xfrm>
            <a:off x="15576838" y="6546373"/>
            <a:ext cx="6078519" cy="7481254"/>
            <a:chOff x="0" y="0"/>
            <a:chExt cx="8104692" cy="9975005"/>
          </a:xfrm>
        </p:grpSpPr>
        <p:grpSp>
          <p:nvGrpSpPr>
            <p:cNvPr id="575" name="Google Shape;575;p25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576" name="Google Shape;576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25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579" name="Google Shape;579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1" name="Google Shape;581;p25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582" name="Google Shape;582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4" name="Google Shape;584;p25"/>
          <p:cNvGrpSpPr/>
          <p:nvPr/>
        </p:nvGrpSpPr>
        <p:grpSpPr>
          <a:xfrm rot="10800000">
            <a:off x="-2780522" y="-1684278"/>
            <a:ext cx="6348151" cy="7813109"/>
            <a:chOff x="0" y="0"/>
            <a:chExt cx="8464201" cy="10417478"/>
          </a:xfrm>
        </p:grpSpPr>
        <p:grpSp>
          <p:nvGrpSpPr>
            <p:cNvPr id="585" name="Google Shape;585;p25"/>
            <p:cNvGrpSpPr/>
            <p:nvPr/>
          </p:nvGrpSpPr>
          <p:grpSpPr>
            <a:xfrm>
              <a:off x="0" y="0"/>
              <a:ext cx="8464201" cy="10417478"/>
              <a:chOff x="0" y="0"/>
              <a:chExt cx="660400" cy="812800"/>
            </a:xfrm>
          </p:grpSpPr>
          <p:sp>
            <p:nvSpPr>
              <p:cNvPr id="586" name="Google Shape;586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25"/>
            <p:cNvGrpSpPr/>
            <p:nvPr/>
          </p:nvGrpSpPr>
          <p:grpSpPr>
            <a:xfrm>
              <a:off x="494489" y="608602"/>
              <a:ext cx="7475223" cy="9200274"/>
              <a:chOff x="0" y="0"/>
              <a:chExt cx="660400" cy="8128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25"/>
            <p:cNvGrpSpPr/>
            <p:nvPr/>
          </p:nvGrpSpPr>
          <p:grpSpPr>
            <a:xfrm>
              <a:off x="982653" y="1209419"/>
              <a:ext cx="6498895" cy="7998640"/>
              <a:chOff x="0" y="0"/>
              <a:chExt cx="660400" cy="812800"/>
            </a:xfrm>
          </p:grpSpPr>
          <p:sp>
            <p:nvSpPr>
              <p:cNvPr id="592" name="Google Shape;592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227DAB-8AD7-9321-69EE-F167F79772EA}"/>
              </a:ext>
            </a:extLst>
          </p:cNvPr>
          <p:cNvSpPr txBox="1"/>
          <p:nvPr/>
        </p:nvSpPr>
        <p:spPr>
          <a:xfrm>
            <a:off x="9475351" y="5182330"/>
            <a:ext cx="2743200" cy="1900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50">
                <a:solidFill>
                  <a:srgbClr val="0B1320"/>
                </a:solidFill>
                <a:latin typeface="Roboto"/>
              </a:rPr>
              <a:t>After launching the new campaign, consider another survey or questionnaire</a:t>
            </a:r>
            <a:endParaRPr lang="en-US"/>
          </a:p>
        </p:txBody>
      </p:sp>
      <p:sp>
        <p:nvSpPr>
          <p:cNvPr id="4" name="Google Shape;545;p25">
            <a:extLst>
              <a:ext uri="{FF2B5EF4-FFF2-40B4-BE49-F238E27FC236}">
                <a16:creationId xmlns:a16="http://schemas.microsoft.com/office/drawing/2014/main" id="{C6F57FD8-8B2A-37C2-4B9F-C4F6A798E23C}"/>
              </a:ext>
            </a:extLst>
          </p:cNvPr>
          <p:cNvSpPr txBox="1"/>
          <p:nvPr/>
        </p:nvSpPr>
        <p:spPr>
          <a:xfrm>
            <a:off x="4446538" y="8214442"/>
            <a:ext cx="4703071" cy="20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6"/>
              </a:lnSpc>
            </a:pPr>
            <a:r>
              <a:rPr lang="en-US" sz="235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Create a plan to potentially use other services such as YouTube or TikTok to attract more demographics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 txBox="1"/>
          <p:nvPr/>
        </p:nvSpPr>
        <p:spPr>
          <a:xfrm>
            <a:off x="2860098" y="2168031"/>
            <a:ext cx="933747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500">
                <a:solidFill>
                  <a:srgbClr val="0B1320"/>
                </a:solidFill>
                <a:latin typeface="Playfair Display Black"/>
              </a:rPr>
              <a:t>Post Project Actions</a:t>
            </a:r>
          </a:p>
        </p:txBody>
      </p:sp>
      <p:grpSp>
        <p:nvGrpSpPr>
          <p:cNvPr id="381" name="Google Shape;381;p21"/>
          <p:cNvGrpSpPr/>
          <p:nvPr/>
        </p:nvGrpSpPr>
        <p:grpSpPr>
          <a:xfrm>
            <a:off x="14353073" y="6880240"/>
            <a:ext cx="6999679" cy="8616579"/>
            <a:chOff x="0" y="0"/>
            <a:chExt cx="9332905" cy="11488772"/>
          </a:xfrm>
        </p:grpSpPr>
        <p:grpSp>
          <p:nvGrpSpPr>
            <p:cNvPr id="382" name="Google Shape;382;p21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383" name="Google Shape;383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p21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386" name="Google Shape;386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21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389" name="Google Shape;389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1" name="Google Shape;391;p21"/>
          <p:cNvGrpSpPr/>
          <p:nvPr/>
        </p:nvGrpSpPr>
        <p:grpSpPr>
          <a:xfrm>
            <a:off x="-3548742" y="8354719"/>
            <a:ext cx="6039490" cy="7434590"/>
            <a:chOff x="0" y="0"/>
            <a:chExt cx="8052653" cy="9912787"/>
          </a:xfrm>
        </p:grpSpPr>
        <p:grpSp>
          <p:nvGrpSpPr>
            <p:cNvPr id="392" name="Google Shape;392;p21"/>
            <p:cNvGrpSpPr/>
            <p:nvPr/>
          </p:nvGrpSpPr>
          <p:grpSpPr>
            <a:xfrm>
              <a:off x="0" y="0"/>
              <a:ext cx="8052653" cy="9912787"/>
              <a:chOff x="0" y="0"/>
              <a:chExt cx="660400" cy="812950"/>
            </a:xfrm>
          </p:grpSpPr>
          <p:sp>
            <p:nvSpPr>
              <p:cNvPr id="393" name="Google Shape;393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21"/>
            <p:cNvGrpSpPr/>
            <p:nvPr/>
          </p:nvGrpSpPr>
          <p:grpSpPr>
            <a:xfrm>
              <a:off x="470446" y="579010"/>
              <a:ext cx="7111782" cy="8754577"/>
              <a:chOff x="0" y="0"/>
              <a:chExt cx="660400" cy="812950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21"/>
            <p:cNvGrpSpPr/>
            <p:nvPr/>
          </p:nvGrpSpPr>
          <p:grpSpPr>
            <a:xfrm>
              <a:off x="934874" y="1150614"/>
              <a:ext cx="6182929" cy="7611163"/>
              <a:chOff x="0" y="0"/>
              <a:chExt cx="660400" cy="812950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1" name="Google Shape;401;p21"/>
          <p:cNvGrpSpPr/>
          <p:nvPr/>
        </p:nvGrpSpPr>
        <p:grpSpPr>
          <a:xfrm rot="10800000">
            <a:off x="7191524" y="-2403934"/>
            <a:ext cx="3904945" cy="4806973"/>
            <a:chOff x="0" y="0"/>
            <a:chExt cx="5206594" cy="6409298"/>
          </a:xfrm>
        </p:grpSpPr>
        <p:grpSp>
          <p:nvGrpSpPr>
            <p:cNvPr id="402" name="Google Shape;402;p21"/>
            <p:cNvGrpSpPr/>
            <p:nvPr/>
          </p:nvGrpSpPr>
          <p:grpSpPr>
            <a:xfrm>
              <a:off x="0" y="0"/>
              <a:ext cx="5206594" cy="6409298"/>
              <a:chOff x="0" y="0"/>
              <a:chExt cx="660400" cy="812950"/>
            </a:xfrm>
          </p:grpSpPr>
          <p:sp>
            <p:nvSpPr>
              <p:cNvPr id="403" name="Google Shape;403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5" name="Google Shape;405;p21"/>
            <p:cNvGrpSpPr/>
            <p:nvPr/>
          </p:nvGrpSpPr>
          <p:grpSpPr>
            <a:xfrm>
              <a:off x="304175" y="374370"/>
              <a:ext cx="4598233" cy="5660408"/>
              <a:chOff x="0" y="0"/>
              <a:chExt cx="660400" cy="812950"/>
            </a:xfrm>
          </p:grpSpPr>
          <p:sp>
            <p:nvSpPr>
              <p:cNvPr id="406" name="Google Shape;406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8" name="Google Shape;408;p21"/>
            <p:cNvGrpSpPr/>
            <p:nvPr/>
          </p:nvGrpSpPr>
          <p:grpSpPr>
            <a:xfrm>
              <a:off x="604460" y="743950"/>
              <a:ext cx="3997665" cy="4921112"/>
              <a:chOff x="0" y="0"/>
              <a:chExt cx="660400" cy="812950"/>
            </a:xfrm>
          </p:grpSpPr>
          <p:sp>
            <p:nvSpPr>
              <p:cNvPr id="409" name="Google Shape;409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1" name="Google Shape;411;p21"/>
          <p:cNvGrpSpPr/>
          <p:nvPr/>
        </p:nvGrpSpPr>
        <p:grpSpPr>
          <a:xfrm>
            <a:off x="1029612" y="2663965"/>
            <a:ext cx="406852" cy="408676"/>
            <a:chOff x="1813" y="0"/>
            <a:chExt cx="809173" cy="812800"/>
          </a:xfrm>
        </p:grpSpPr>
        <p:sp>
          <p:nvSpPr>
            <p:cNvPr id="412" name="Google Shape;412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21"/>
          <p:cNvGrpSpPr/>
          <p:nvPr/>
        </p:nvGrpSpPr>
        <p:grpSpPr>
          <a:xfrm>
            <a:off x="1593286" y="2663965"/>
            <a:ext cx="406852" cy="408676"/>
            <a:chOff x="1813" y="0"/>
            <a:chExt cx="809173" cy="812800"/>
          </a:xfrm>
        </p:grpSpPr>
        <p:sp>
          <p:nvSpPr>
            <p:cNvPr id="415" name="Google Shape;415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21"/>
          <p:cNvGrpSpPr/>
          <p:nvPr/>
        </p:nvGrpSpPr>
        <p:grpSpPr>
          <a:xfrm>
            <a:off x="2154334" y="2663965"/>
            <a:ext cx="406852" cy="408676"/>
            <a:chOff x="1813" y="0"/>
            <a:chExt cx="809173" cy="812800"/>
          </a:xfrm>
        </p:grpSpPr>
        <p:sp>
          <p:nvSpPr>
            <p:cNvPr id="418" name="Google Shape;418;p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21"/>
          <p:cNvSpPr txBox="1"/>
          <p:nvPr/>
        </p:nvSpPr>
        <p:spPr>
          <a:xfrm>
            <a:off x="789750" y="4615263"/>
            <a:ext cx="7841100" cy="4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0850">
              <a:lnSpc>
                <a:spcPct val="130000"/>
              </a:lnSpc>
              <a:buClr>
                <a:srgbClr val="0B1320"/>
              </a:buClr>
              <a:buSzPts val="3500"/>
              <a:buFont typeface="Roboto"/>
              <a:buChar char="●"/>
            </a:pPr>
            <a:endParaRPr lang="en-US"/>
          </a:p>
        </p:txBody>
      </p:sp>
      <p:graphicFrame>
        <p:nvGraphicFramePr>
          <p:cNvPr id="424" name="TextBox 1">
            <a:extLst>
              <a:ext uri="{FF2B5EF4-FFF2-40B4-BE49-F238E27FC236}">
                <a16:creationId xmlns:a16="http://schemas.microsoft.com/office/drawing/2014/main" id="{66F49EAE-007A-77B7-2910-D7978695B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420542"/>
              </p:ext>
            </p:extLst>
          </p:nvPr>
        </p:nvGraphicFramePr>
        <p:xfrm>
          <a:off x="245323" y="3554225"/>
          <a:ext cx="15269276" cy="591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047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6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599" name="Google Shape;599;p2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Google Shape;601;p26"/>
          <p:cNvSpPr txBox="1"/>
          <p:nvPr/>
        </p:nvSpPr>
        <p:spPr>
          <a:xfrm>
            <a:off x="1340293" y="762000"/>
            <a:ext cx="2669700" cy="29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15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6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602" name="Google Shape;602;p26"/>
          <p:cNvSpPr txBox="1"/>
          <p:nvPr/>
        </p:nvSpPr>
        <p:spPr>
          <a:xfrm>
            <a:off x="4745276" y="7382650"/>
            <a:ext cx="120132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Obstacles</a:t>
            </a:r>
            <a:endParaRPr/>
          </a:p>
        </p:txBody>
      </p:sp>
      <p:grpSp>
        <p:nvGrpSpPr>
          <p:cNvPr id="603" name="Google Shape;603;p26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604" name="Google Shape;604;p26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605" name="Google Shape;605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26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611" name="Google Shape;611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3" name="Google Shape;613;p26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614" name="Google Shape;614;p26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615" name="Google Shape;615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7" name="Google Shape;617;p26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618" name="Google Shape;618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0" name="Google Shape;620;p26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23" name="Google Shape;623;p26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24" name="Google Shape;624;p26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625" name="Google Shape;625;p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7" name="Google Shape;627;p26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628" name="Google Shape;628;p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26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631" name="Google Shape;631;p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4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117" name="Google Shape;117;p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 txBox="1"/>
          <p:nvPr/>
        </p:nvSpPr>
        <p:spPr>
          <a:xfrm>
            <a:off x="1340293" y="762000"/>
            <a:ext cx="2669833" cy="226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6849371" y="7382658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Summary</a:t>
            </a: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122" name="Google Shape;122;p14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4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" name="Google Shape;131;p14"/>
          <p:cNvGrpSpPr/>
          <p:nvPr/>
        </p:nvGrpSpPr>
        <p:grpSpPr>
          <a:xfrm rot="10800000">
            <a:off x="13557529" y="-3278780"/>
            <a:ext cx="6999655" cy="8614961"/>
            <a:chOff x="0" y="0"/>
            <a:chExt cx="9332874" cy="11486614"/>
          </a:xfrm>
        </p:grpSpPr>
        <p:grpSp>
          <p:nvGrpSpPr>
            <p:cNvPr id="132" name="Google Shape;132;p14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133" name="Google Shape;133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14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14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139" name="Google Shape;139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41" name="Google Shape;141;p14"/>
          <p:cNvCxnSpPr/>
          <p:nvPr/>
        </p:nvCxnSpPr>
        <p:spPr>
          <a:xfrm>
            <a:off x="4638177" y="2245984"/>
            <a:ext cx="9799801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2" name="Google Shape;142;p14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143" name="Google Shape;143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146" name="Google Shape;146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4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149" name="Google Shape;149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23"/>
          <p:cNvGrpSpPr/>
          <p:nvPr/>
        </p:nvGrpSpPr>
        <p:grpSpPr>
          <a:xfrm rot="10800000">
            <a:off x="-3149217" y="-4228343"/>
            <a:ext cx="6039490" cy="7434590"/>
            <a:chOff x="0" y="0"/>
            <a:chExt cx="8052653" cy="9912787"/>
          </a:xfrm>
        </p:grpSpPr>
        <p:grpSp>
          <p:nvGrpSpPr>
            <p:cNvPr id="465" name="Google Shape;465;p23"/>
            <p:cNvGrpSpPr/>
            <p:nvPr/>
          </p:nvGrpSpPr>
          <p:grpSpPr>
            <a:xfrm>
              <a:off x="0" y="0"/>
              <a:ext cx="8052653" cy="9912787"/>
              <a:chOff x="0" y="0"/>
              <a:chExt cx="660400" cy="812950"/>
            </a:xfrm>
          </p:grpSpPr>
          <p:sp>
            <p:nvSpPr>
              <p:cNvPr id="466" name="Google Shape;466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8" name="Google Shape;468;p23"/>
            <p:cNvGrpSpPr/>
            <p:nvPr/>
          </p:nvGrpSpPr>
          <p:grpSpPr>
            <a:xfrm>
              <a:off x="470446" y="579010"/>
              <a:ext cx="7111782" cy="8754577"/>
              <a:chOff x="0" y="0"/>
              <a:chExt cx="660400" cy="812950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934874" y="1150614"/>
              <a:ext cx="6182929" cy="7611163"/>
              <a:chOff x="0" y="0"/>
              <a:chExt cx="660400" cy="812950"/>
            </a:xfrm>
          </p:grpSpPr>
          <p:sp>
            <p:nvSpPr>
              <p:cNvPr id="472" name="Google Shape;472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74" name="Google Shape;474;p23"/>
          <p:cNvPicPr preferRelativeResize="0"/>
          <p:nvPr/>
        </p:nvPicPr>
        <p:blipFill rotWithShape="1">
          <a:blip r:embed="rId3">
            <a:alphaModFix amt="0"/>
          </a:blip>
          <a:srcRect l="6309" r="630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3"/>
          <p:cNvSpPr txBox="1"/>
          <p:nvPr/>
        </p:nvSpPr>
        <p:spPr>
          <a:xfrm>
            <a:off x="1028791" y="4239672"/>
            <a:ext cx="4418400" cy="4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0000"/>
              </a:lnSpc>
            </a:pPr>
            <a:endParaRPr sz="200"/>
          </a:p>
        </p:txBody>
      </p:sp>
      <p:sp>
        <p:nvSpPr>
          <p:cNvPr id="479" name="Google Shape;479;p23"/>
          <p:cNvSpPr txBox="1"/>
          <p:nvPr/>
        </p:nvSpPr>
        <p:spPr>
          <a:xfrm>
            <a:off x="387516" y="428899"/>
            <a:ext cx="102150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sym typeface="Playfair Display Black"/>
              </a:rPr>
              <a:t>Obstacles</a:t>
            </a:r>
            <a:endParaRPr/>
          </a:p>
        </p:txBody>
      </p:sp>
      <p:sp>
        <p:nvSpPr>
          <p:cNvPr id="480" name="Google Shape;480;p23"/>
          <p:cNvSpPr txBox="1"/>
          <p:nvPr/>
        </p:nvSpPr>
        <p:spPr>
          <a:xfrm>
            <a:off x="7062313" y="4239675"/>
            <a:ext cx="4163400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500">
              <a:solidFill>
                <a:srgbClr val="0B1320"/>
              </a:solidFill>
              <a:latin typeface="Playfair Display Black"/>
            </a:endParaRPr>
          </a:p>
        </p:txBody>
      </p:sp>
      <p:sp>
        <p:nvSpPr>
          <p:cNvPr id="481" name="Google Shape;481;p23"/>
          <p:cNvSpPr txBox="1"/>
          <p:nvPr/>
        </p:nvSpPr>
        <p:spPr>
          <a:xfrm>
            <a:off x="6552163" y="5844750"/>
            <a:ext cx="5183700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800"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lang="en-US" sz="2800"/>
          </a:p>
        </p:txBody>
      </p:sp>
      <p:sp>
        <p:nvSpPr>
          <p:cNvPr id="482" name="Google Shape;482;p23"/>
          <p:cNvSpPr txBox="1"/>
          <p:nvPr/>
        </p:nvSpPr>
        <p:spPr>
          <a:xfrm>
            <a:off x="12840831" y="4239672"/>
            <a:ext cx="4418400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0000"/>
              </a:lnSpc>
            </a:pPr>
            <a:endParaRPr sz="3500"/>
          </a:p>
        </p:txBody>
      </p:sp>
      <p:cxnSp>
        <p:nvCxnSpPr>
          <p:cNvPr id="484" name="Google Shape;484;p23"/>
          <p:cNvCxnSpPr/>
          <p:nvPr/>
        </p:nvCxnSpPr>
        <p:spPr>
          <a:xfrm>
            <a:off x="8430831" y="2138071"/>
            <a:ext cx="7321767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85" name="Google Shape;485;p23"/>
          <p:cNvGrpSpPr/>
          <p:nvPr/>
        </p:nvGrpSpPr>
        <p:grpSpPr>
          <a:xfrm>
            <a:off x="16347787" y="1933748"/>
            <a:ext cx="406823" cy="408647"/>
            <a:chOff x="1813" y="0"/>
            <a:chExt cx="809173" cy="812800"/>
          </a:xfrm>
        </p:grpSpPr>
        <p:sp>
          <p:nvSpPr>
            <p:cNvPr id="486" name="Google Shape;486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23"/>
          <p:cNvGrpSpPr/>
          <p:nvPr/>
        </p:nvGrpSpPr>
        <p:grpSpPr>
          <a:xfrm>
            <a:off x="16911461" y="1933748"/>
            <a:ext cx="406823" cy="408647"/>
            <a:chOff x="1813" y="0"/>
            <a:chExt cx="809173" cy="812800"/>
          </a:xfrm>
        </p:grpSpPr>
        <p:sp>
          <p:nvSpPr>
            <p:cNvPr id="489" name="Google Shape;489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17472509" y="1933748"/>
            <a:ext cx="406823" cy="408647"/>
            <a:chOff x="1813" y="0"/>
            <a:chExt cx="809173" cy="812800"/>
          </a:xfrm>
        </p:grpSpPr>
        <p:sp>
          <p:nvSpPr>
            <p:cNvPr id="492" name="Google Shape;492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309;p19">
            <a:extLst>
              <a:ext uri="{FF2B5EF4-FFF2-40B4-BE49-F238E27FC236}">
                <a16:creationId xmlns:a16="http://schemas.microsoft.com/office/drawing/2014/main" id="{4CD4FE7D-AFDB-9BC7-02B0-5F8F90C52ACE}"/>
              </a:ext>
            </a:extLst>
          </p:cNvPr>
          <p:cNvSpPr txBox="1"/>
          <p:nvPr/>
        </p:nvSpPr>
        <p:spPr>
          <a:xfrm>
            <a:off x="1028769" y="2781105"/>
            <a:ext cx="14662842" cy="700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0850">
              <a:lnSpc>
                <a:spcPct val="130000"/>
              </a:lnSpc>
              <a:buClr>
                <a:srgbClr val="0B1320"/>
              </a:buClr>
              <a:buSzPts val="3500"/>
              <a:buFont typeface="Roboto"/>
              <a:buChar char="●"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Some of our biggest challenges early on involved coordination</a:t>
            </a:r>
          </a:p>
          <a:p>
            <a:pPr marL="6350">
              <a:lnSpc>
                <a:spcPct val="130000"/>
              </a:lnSpc>
              <a:buClr>
                <a:srgbClr val="0B1320"/>
              </a:buClr>
              <a:buSzPts val="3500"/>
            </a:pPr>
            <a:endParaRPr lang="en-US" sz="3500">
              <a:solidFill>
                <a:srgbClr val="0B1320"/>
              </a:solidFill>
              <a:latin typeface="Roboto"/>
              <a:ea typeface="Roboto"/>
              <a:cs typeface="Roboto"/>
            </a:endParaRPr>
          </a:p>
          <a:p>
            <a:pPr marL="457200" indent="-450850">
              <a:lnSpc>
                <a:spcPct val="130000"/>
              </a:lnSpc>
              <a:buClr>
                <a:srgbClr val="0B1320"/>
              </a:buClr>
              <a:buSzPts val="3500"/>
              <a:buFont typeface="Roboto"/>
              <a:buChar char="●"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Members typically had busy schedules and trying to set up meeting times with Irving Cares became difficult</a:t>
            </a:r>
          </a:p>
          <a:p>
            <a:pPr marL="6350" lvl="2">
              <a:lnSpc>
                <a:spcPct val="130000"/>
              </a:lnSpc>
              <a:buClr>
                <a:srgbClr val="0B1320"/>
              </a:buClr>
              <a:buSzPts val="3500"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	- We utilized email as a method of maintaining some level of contact</a:t>
            </a:r>
          </a:p>
          <a:p>
            <a:pPr marL="6350" lvl="2">
              <a:lnSpc>
                <a:spcPct val="130000"/>
              </a:lnSpc>
              <a:buClr>
                <a:srgbClr val="0B1320"/>
              </a:buClr>
              <a:buSzPts val="3500"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	- Irving Cares reciprocated feedback to guide our decision making</a:t>
            </a:r>
          </a:p>
          <a:p>
            <a:pPr marL="6350" lvl="2">
              <a:lnSpc>
                <a:spcPct val="130000"/>
              </a:lnSpc>
              <a:buClr>
                <a:srgbClr val="0B1320"/>
              </a:buClr>
              <a:buSzPts val="3500"/>
            </a:pPr>
            <a:endParaRPr lang="en-US" sz="3500">
              <a:solidFill>
                <a:srgbClr val="0B1320"/>
              </a:solidFill>
              <a:latin typeface="Roboto"/>
              <a:ea typeface="Roboto"/>
              <a:cs typeface="Roboto"/>
            </a:endParaRPr>
          </a:p>
          <a:p>
            <a:pPr marL="457200" indent="-450850">
              <a:lnSpc>
                <a:spcPct val="130000"/>
              </a:lnSpc>
              <a:buClr>
                <a:srgbClr val="0B1320"/>
              </a:buClr>
              <a:buSzPts val="3500"/>
              <a:buFont typeface="Roboto"/>
              <a:buChar char="●"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To help overcome our delayed progress, we took the initiative to begin creating a survey that would be delivered to the existing donors</a:t>
            </a:r>
          </a:p>
          <a:p>
            <a:pPr marL="457200" indent="-450850">
              <a:lnSpc>
                <a:spcPct val="130000"/>
              </a:lnSpc>
              <a:buClr>
                <a:srgbClr val="0B1320"/>
              </a:buClr>
              <a:buSzPts val="3500"/>
              <a:buFont typeface="Roboto"/>
              <a:buChar char="●"/>
            </a:pPr>
            <a:endParaRPr lang="en-US" sz="3500">
              <a:solidFill>
                <a:srgbClr val="0B1320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305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8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657" name="Google Shape;657;p28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28"/>
          <p:cNvSpPr txBox="1"/>
          <p:nvPr/>
        </p:nvSpPr>
        <p:spPr>
          <a:xfrm>
            <a:off x="1028700" y="762000"/>
            <a:ext cx="2981400" cy="29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07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660" name="Google Shape;660;p28"/>
          <p:cNvSpPr txBox="1"/>
          <p:nvPr/>
        </p:nvSpPr>
        <p:spPr>
          <a:xfrm>
            <a:off x="1564500" y="5336175"/>
            <a:ext cx="15159000" cy="3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Lessons Learned/Meaning</a:t>
            </a:r>
            <a:endParaRPr sz="10400">
              <a:solidFill>
                <a:srgbClr val="F3F6FA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661" name="Google Shape;661;p28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662" name="Google Shape;662;p28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666" name="Google Shape;666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8" name="Google Shape;668;p28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669" name="Google Shape;669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1" name="Google Shape;671;p28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672" name="Google Shape;672;p28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673" name="Google Shape;673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28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676" name="Google Shape;676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8" name="Google Shape;678;p28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679" name="Google Shape;679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81" name="Google Shape;681;p28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82" name="Google Shape;682;p28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683" name="Google Shape;683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28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686" name="Google Shape;686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28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689" name="Google Shape;689;p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/>
        </p:nvSpPr>
        <p:spPr>
          <a:xfrm>
            <a:off x="1028700" y="457200"/>
            <a:ext cx="16230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Lessons Learned</a:t>
            </a:r>
            <a:endParaRPr/>
          </a:p>
        </p:txBody>
      </p:sp>
      <p:grpSp>
        <p:nvGrpSpPr>
          <p:cNvPr id="696" name="Google Shape;696;p29"/>
          <p:cNvGrpSpPr/>
          <p:nvPr/>
        </p:nvGrpSpPr>
        <p:grpSpPr>
          <a:xfrm>
            <a:off x="2030534" y="2348200"/>
            <a:ext cx="14226862" cy="6910067"/>
            <a:chOff x="0" y="-38100"/>
            <a:chExt cx="4068654" cy="1976168"/>
          </a:xfrm>
        </p:grpSpPr>
        <p:sp>
          <p:nvSpPr>
            <p:cNvPr id="697" name="Google Shape;697;p29"/>
            <p:cNvSpPr/>
            <p:nvPr/>
          </p:nvSpPr>
          <p:spPr>
            <a:xfrm>
              <a:off x="0" y="0"/>
              <a:ext cx="4068654" cy="1938068"/>
            </a:xfrm>
            <a:custGeom>
              <a:avLst/>
              <a:gdLst/>
              <a:ahLst/>
              <a:cxnLst/>
              <a:rect l="l" t="t" r="r" b="b"/>
              <a:pathLst>
                <a:path w="4068654" h="1938068" extrusionOk="0">
                  <a:moveTo>
                    <a:pt x="26120" y="0"/>
                  </a:moveTo>
                  <a:lnTo>
                    <a:pt x="4042533" y="0"/>
                  </a:lnTo>
                  <a:cubicBezTo>
                    <a:pt x="4056959" y="0"/>
                    <a:pt x="4068654" y="11694"/>
                    <a:pt x="4068654" y="26120"/>
                  </a:cubicBezTo>
                  <a:lnTo>
                    <a:pt x="4068654" y="1911948"/>
                  </a:lnTo>
                  <a:cubicBezTo>
                    <a:pt x="4068654" y="1926374"/>
                    <a:pt x="4056959" y="1938068"/>
                    <a:pt x="4042533" y="1938068"/>
                  </a:cubicBezTo>
                  <a:lnTo>
                    <a:pt x="26120" y="1938068"/>
                  </a:lnTo>
                  <a:cubicBezTo>
                    <a:pt x="11694" y="1938068"/>
                    <a:pt x="0" y="1926374"/>
                    <a:pt x="0" y="1911948"/>
                  </a:cubicBezTo>
                  <a:lnTo>
                    <a:pt x="0" y="26120"/>
                  </a:lnTo>
                  <a:cubicBezTo>
                    <a:pt x="0" y="11694"/>
                    <a:pt x="11694" y="0"/>
                    <a:pt x="261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29"/>
          <p:cNvSpPr txBox="1"/>
          <p:nvPr/>
        </p:nvSpPr>
        <p:spPr>
          <a:xfrm>
            <a:off x="3145771" y="3205201"/>
            <a:ext cx="38373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6">
                <a:solidFill>
                  <a:srgbClr val="0B1320"/>
                </a:solidFill>
              </a:rPr>
              <a:t>Coordination</a:t>
            </a:r>
            <a:endParaRPr/>
          </a:p>
        </p:txBody>
      </p:sp>
      <p:sp>
        <p:nvSpPr>
          <p:cNvPr id="700" name="Google Shape;700;p29"/>
          <p:cNvSpPr txBox="1"/>
          <p:nvPr/>
        </p:nvSpPr>
        <p:spPr>
          <a:xfrm>
            <a:off x="9062177" y="3157576"/>
            <a:ext cx="6800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5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Ability to navigate/adapt to busy schedules</a:t>
            </a:r>
            <a:endParaRPr/>
          </a:p>
        </p:txBody>
      </p:sp>
      <p:sp>
        <p:nvSpPr>
          <p:cNvPr id="701" name="Google Shape;701;p29"/>
          <p:cNvSpPr txBox="1"/>
          <p:nvPr/>
        </p:nvSpPr>
        <p:spPr>
          <a:xfrm>
            <a:off x="3145771" y="4185870"/>
            <a:ext cx="38373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26"/>
              </a:lnSpc>
            </a:pPr>
            <a:r>
              <a:rPr lang="en-US" sz="3000">
                <a:solidFill>
                  <a:srgbClr val="0B1320"/>
                </a:solidFill>
              </a:rPr>
              <a:t>Proactive Approach</a:t>
            </a:r>
            <a:endParaRPr lang="en-US"/>
          </a:p>
        </p:txBody>
      </p:sp>
      <p:sp>
        <p:nvSpPr>
          <p:cNvPr id="702" name="Google Shape;702;p29"/>
          <p:cNvSpPr txBox="1"/>
          <p:nvPr/>
        </p:nvSpPr>
        <p:spPr>
          <a:xfrm>
            <a:off x="9062177" y="4138245"/>
            <a:ext cx="6800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5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Take command in situations when not prompted</a:t>
            </a:r>
            <a:endParaRPr/>
          </a:p>
        </p:txBody>
      </p:sp>
      <p:sp>
        <p:nvSpPr>
          <p:cNvPr id="703" name="Google Shape;703;p29"/>
          <p:cNvSpPr txBox="1"/>
          <p:nvPr/>
        </p:nvSpPr>
        <p:spPr>
          <a:xfrm>
            <a:off x="3145771" y="5166539"/>
            <a:ext cx="38373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6">
                <a:solidFill>
                  <a:srgbClr val="0B1320"/>
                </a:solidFill>
              </a:rPr>
              <a:t>Clear/effective communication</a:t>
            </a:r>
            <a:endParaRPr/>
          </a:p>
        </p:txBody>
      </p:sp>
      <p:sp>
        <p:nvSpPr>
          <p:cNvPr id="704" name="Google Shape;704;p29"/>
          <p:cNvSpPr txBox="1"/>
          <p:nvPr/>
        </p:nvSpPr>
        <p:spPr>
          <a:xfrm>
            <a:off x="9062177" y="5118914"/>
            <a:ext cx="68007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5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Being transparent about our situations and clarifying any confusion/misunderstandings</a:t>
            </a:r>
          </a:p>
        </p:txBody>
      </p:sp>
      <p:sp>
        <p:nvSpPr>
          <p:cNvPr id="705" name="Google Shape;705;p29"/>
          <p:cNvSpPr txBox="1"/>
          <p:nvPr/>
        </p:nvSpPr>
        <p:spPr>
          <a:xfrm>
            <a:off x="3145771" y="6531202"/>
            <a:ext cx="38373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6">
                <a:solidFill>
                  <a:srgbClr val="0B1320"/>
                </a:solidFill>
              </a:rPr>
              <a:t>Resilience</a:t>
            </a:r>
            <a:endParaRPr/>
          </a:p>
        </p:txBody>
      </p:sp>
      <p:sp>
        <p:nvSpPr>
          <p:cNvPr id="706" name="Google Shape;706;p29"/>
          <p:cNvSpPr txBox="1"/>
          <p:nvPr/>
        </p:nvSpPr>
        <p:spPr>
          <a:xfrm>
            <a:off x="9062177" y="6531202"/>
            <a:ext cx="6800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5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Staying composed despite challenges</a:t>
            </a:r>
            <a:endParaRPr/>
          </a:p>
        </p:txBody>
      </p:sp>
      <p:cxnSp>
        <p:nvCxnSpPr>
          <p:cNvPr id="707" name="Google Shape;707;p29"/>
          <p:cNvCxnSpPr/>
          <p:nvPr/>
        </p:nvCxnSpPr>
        <p:spPr>
          <a:xfrm>
            <a:off x="6982994" y="3436454"/>
            <a:ext cx="1595100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8" name="Google Shape;708;p29"/>
          <p:cNvCxnSpPr/>
          <p:nvPr/>
        </p:nvCxnSpPr>
        <p:spPr>
          <a:xfrm>
            <a:off x="6982994" y="4398073"/>
            <a:ext cx="1595100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9" name="Google Shape;709;p29"/>
          <p:cNvCxnSpPr/>
          <p:nvPr/>
        </p:nvCxnSpPr>
        <p:spPr>
          <a:xfrm>
            <a:off x="6982994" y="5397792"/>
            <a:ext cx="1595100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0" name="Google Shape;710;p29"/>
          <p:cNvCxnSpPr/>
          <p:nvPr/>
        </p:nvCxnSpPr>
        <p:spPr>
          <a:xfrm>
            <a:off x="6982994" y="6765655"/>
            <a:ext cx="1595100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11" name="Google Shape;711;p29"/>
          <p:cNvGrpSpPr/>
          <p:nvPr/>
        </p:nvGrpSpPr>
        <p:grpSpPr>
          <a:xfrm>
            <a:off x="16743241" y="4185870"/>
            <a:ext cx="6045632" cy="7442151"/>
            <a:chOff x="0" y="0"/>
            <a:chExt cx="8060842" cy="9922868"/>
          </a:xfrm>
        </p:grpSpPr>
        <p:grpSp>
          <p:nvGrpSpPr>
            <p:cNvPr id="712" name="Google Shape;712;p29"/>
            <p:cNvGrpSpPr/>
            <p:nvPr/>
          </p:nvGrpSpPr>
          <p:grpSpPr>
            <a:xfrm>
              <a:off x="0" y="0"/>
              <a:ext cx="8060842" cy="9922868"/>
              <a:chOff x="0" y="0"/>
              <a:chExt cx="660400" cy="812950"/>
            </a:xfrm>
          </p:grpSpPr>
          <p:sp>
            <p:nvSpPr>
              <p:cNvPr id="713" name="Google Shape;713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5" name="Google Shape;715;p29"/>
            <p:cNvGrpSpPr/>
            <p:nvPr/>
          </p:nvGrpSpPr>
          <p:grpSpPr>
            <a:xfrm>
              <a:off x="470923" y="579598"/>
              <a:ext cx="7118980" cy="8763438"/>
              <a:chOff x="0" y="0"/>
              <a:chExt cx="660400" cy="812950"/>
            </a:xfrm>
          </p:grpSpPr>
          <p:sp>
            <p:nvSpPr>
              <p:cNvPr id="716" name="Google Shape;716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8" name="Google Shape;718;p29"/>
            <p:cNvGrpSpPr/>
            <p:nvPr/>
          </p:nvGrpSpPr>
          <p:grpSpPr>
            <a:xfrm>
              <a:off x="935823" y="1151782"/>
              <a:ext cx="6189203" cy="7618886"/>
              <a:chOff x="0" y="0"/>
              <a:chExt cx="660400" cy="81295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1" name="Google Shape;721;p29"/>
          <p:cNvGrpSpPr/>
          <p:nvPr/>
        </p:nvGrpSpPr>
        <p:grpSpPr>
          <a:xfrm rot="10800000">
            <a:off x="-3996932" y="-912226"/>
            <a:ext cx="5734732" cy="7059434"/>
            <a:chOff x="0" y="0"/>
            <a:chExt cx="7646309" cy="9412579"/>
          </a:xfrm>
        </p:grpSpPr>
        <p:grpSp>
          <p:nvGrpSpPr>
            <p:cNvPr id="722" name="Google Shape;722;p29"/>
            <p:cNvGrpSpPr/>
            <p:nvPr/>
          </p:nvGrpSpPr>
          <p:grpSpPr>
            <a:xfrm>
              <a:off x="0" y="0"/>
              <a:ext cx="7646309" cy="9412579"/>
              <a:chOff x="0" y="0"/>
              <a:chExt cx="660400" cy="812950"/>
            </a:xfrm>
          </p:grpSpPr>
          <p:sp>
            <p:nvSpPr>
              <p:cNvPr id="723" name="Google Shape;723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5" name="Google Shape;725;p29"/>
            <p:cNvGrpSpPr/>
            <p:nvPr/>
          </p:nvGrpSpPr>
          <p:grpSpPr>
            <a:xfrm>
              <a:off x="446706" y="549792"/>
              <a:ext cx="6752854" cy="8312739"/>
              <a:chOff x="0" y="0"/>
              <a:chExt cx="660400" cy="812950"/>
            </a:xfrm>
          </p:grpSpPr>
          <p:sp>
            <p:nvSpPr>
              <p:cNvPr id="726" name="Google Shape;726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8" name="Google Shape;728;p29"/>
            <p:cNvGrpSpPr/>
            <p:nvPr/>
          </p:nvGrpSpPr>
          <p:grpSpPr>
            <a:xfrm>
              <a:off x="887697" y="1092550"/>
              <a:ext cx="5870890" cy="7227044"/>
              <a:chOff x="0" y="0"/>
              <a:chExt cx="660400" cy="812950"/>
            </a:xfrm>
          </p:grpSpPr>
          <p:sp>
            <p:nvSpPr>
              <p:cNvPr id="729" name="Google Shape;729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30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736" name="Google Shape;736;p3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8" name="Google Shape;738;p30"/>
          <p:cNvSpPr txBox="1"/>
          <p:nvPr/>
        </p:nvSpPr>
        <p:spPr>
          <a:xfrm>
            <a:off x="1766932" y="2270872"/>
            <a:ext cx="14754000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Impact on Irving Cares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0"/>
          <p:cNvSpPr txBox="1"/>
          <p:nvPr/>
        </p:nvSpPr>
        <p:spPr>
          <a:xfrm>
            <a:off x="2735843" y="4165916"/>
            <a:ext cx="12804764" cy="465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indent="-571500" algn="ctr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For Irving Cares, this project has been an opportunity for us to help with amplifying their message</a:t>
            </a:r>
          </a:p>
          <a:p>
            <a:pPr marL="571500" indent="-571500" algn="ctr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We seek to create a social media presence that allows them to diversify their content, but retain their core values</a:t>
            </a:r>
          </a:p>
          <a:p>
            <a:pPr marL="571500" indent="-571500" algn="ctr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Ultimately, we hope our efforts will help generate a sense of newfound energy for their clients. </a:t>
            </a:r>
            <a:endParaRPr lang="en-US" sz="2100">
              <a:solidFill>
                <a:srgbClr val="0B1320"/>
              </a:solidFill>
              <a:ea typeface="Roboto"/>
            </a:endParaRPr>
          </a:p>
        </p:txBody>
      </p:sp>
      <p:cxnSp>
        <p:nvCxnSpPr>
          <p:cNvPr id="740" name="Google Shape;740;p30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41" name="Google Shape;741;p30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742" name="Google Shape;742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30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745" name="Google Shape;745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30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748" name="Google Shape;748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0" name="Google Shape;750;p30"/>
          <p:cNvGrpSpPr/>
          <p:nvPr/>
        </p:nvGrpSpPr>
        <p:grpSpPr>
          <a:xfrm>
            <a:off x="-3763396" y="6678767"/>
            <a:ext cx="6999655" cy="8614961"/>
            <a:chOff x="0" y="0"/>
            <a:chExt cx="9332874" cy="11486614"/>
          </a:xfrm>
        </p:grpSpPr>
        <p:grpSp>
          <p:nvGrpSpPr>
            <p:cNvPr id="751" name="Google Shape;751;p3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752" name="Google Shape;752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3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755" name="Google Shape;755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3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758" name="Google Shape;758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93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30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736" name="Google Shape;736;p3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8" name="Google Shape;738;p30"/>
          <p:cNvSpPr txBox="1"/>
          <p:nvPr/>
        </p:nvSpPr>
        <p:spPr>
          <a:xfrm>
            <a:off x="1766932" y="2270872"/>
            <a:ext cx="14754000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Meaning for Group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0"/>
          <p:cNvSpPr txBox="1"/>
          <p:nvPr/>
        </p:nvSpPr>
        <p:spPr>
          <a:xfrm>
            <a:off x="2735843" y="4165916"/>
            <a:ext cx="12804764" cy="510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indent="-571500" algn="ctr">
              <a:lnSpc>
                <a:spcPct val="140000"/>
              </a:lnSpc>
              <a:buChar char="•"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This project has been an opportunity for us to focus primarily on the human aspect of social work</a:t>
            </a:r>
            <a:endParaRPr lang="en-US">
              <a:ea typeface="Roboto"/>
            </a:endParaRPr>
          </a:p>
          <a:p>
            <a:pPr marL="571500" indent="-571500" algn="ctr">
              <a:lnSpc>
                <a:spcPct val="140000"/>
              </a:lnSpc>
              <a:buChar char="•"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 both within our group and in relation to our work with Irving Cares, we have realized the importance of empathy</a:t>
            </a:r>
          </a:p>
          <a:p>
            <a:pPr marL="571500" indent="-571500" algn="ctr">
              <a:lnSpc>
                <a:spcPct val="140000"/>
              </a:lnSpc>
              <a:buChar char="•"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</a:rPr>
              <a:t>Overall, the project has shown us the value of everyone's unique perspective</a:t>
            </a:r>
          </a:p>
          <a:p>
            <a:pPr algn="ctr">
              <a:lnSpc>
                <a:spcPct val="140000"/>
              </a:lnSpc>
            </a:pPr>
            <a:endParaRPr lang="en-US" sz="2100">
              <a:solidFill>
                <a:srgbClr val="0B1320"/>
              </a:solidFill>
              <a:ea typeface="Roboto"/>
            </a:endParaRPr>
          </a:p>
        </p:txBody>
      </p:sp>
      <p:cxnSp>
        <p:nvCxnSpPr>
          <p:cNvPr id="740" name="Google Shape;740;p30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41" name="Google Shape;741;p30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742" name="Google Shape;742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30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745" name="Google Shape;745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30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748" name="Google Shape;748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0" name="Google Shape;750;p30"/>
          <p:cNvGrpSpPr/>
          <p:nvPr/>
        </p:nvGrpSpPr>
        <p:grpSpPr>
          <a:xfrm>
            <a:off x="-3835114" y="6454946"/>
            <a:ext cx="6999655" cy="8614961"/>
            <a:chOff x="0" y="0"/>
            <a:chExt cx="9332874" cy="11486614"/>
          </a:xfrm>
        </p:grpSpPr>
        <p:grpSp>
          <p:nvGrpSpPr>
            <p:cNvPr id="751" name="Google Shape;751;p3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752" name="Google Shape;752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3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755" name="Google Shape;755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3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758" name="Google Shape;758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31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765" name="Google Shape;765;p31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7" name="Google Shape;767;p31"/>
          <p:cNvSpPr txBox="1"/>
          <p:nvPr/>
        </p:nvSpPr>
        <p:spPr>
          <a:xfrm>
            <a:off x="1028701" y="762000"/>
            <a:ext cx="29814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8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768" name="Google Shape;768;p31"/>
          <p:cNvSpPr txBox="1"/>
          <p:nvPr/>
        </p:nvSpPr>
        <p:spPr>
          <a:xfrm>
            <a:off x="4745276" y="7382650"/>
            <a:ext cx="120132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Questions?</a:t>
            </a:r>
            <a:endParaRPr/>
          </a:p>
        </p:txBody>
      </p:sp>
      <p:grpSp>
        <p:nvGrpSpPr>
          <p:cNvPr id="769" name="Google Shape;769;p31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770" name="Google Shape;770;p31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771" name="Google Shape;771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3" name="Google Shape;773;p31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774" name="Google Shape;774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6" name="Google Shape;776;p31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777" name="Google Shape;777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9" name="Google Shape;779;p31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780" name="Google Shape;780;p31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781" name="Google Shape;781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31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784" name="Google Shape;784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31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787" name="Google Shape;787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789" name="Google Shape;789;p31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90" name="Google Shape;790;p31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791" name="Google Shape;791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31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794" name="Google Shape;794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1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797" name="Google Shape;797;p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/>
        </p:nvSpPr>
        <p:spPr>
          <a:xfrm>
            <a:off x="1022420" y="1018546"/>
            <a:ext cx="58254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Overview of Irving Cares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6481373" y="1348237"/>
            <a:ext cx="699344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" marR="0" lvl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3046"/>
            </a:pPr>
            <a:r>
              <a:rPr lang="en-US" sz="3000" b="1" u="sng">
                <a:solidFill>
                  <a:srgbClr val="0B1320"/>
                </a:solidFill>
              </a:rPr>
              <a:t>Services:</a:t>
            </a:r>
          </a:p>
          <a:p>
            <a:pPr marL="492760" indent="-457200">
              <a:lnSpc>
                <a:spcPct val="120026"/>
              </a:lnSpc>
              <a:buSzPts val="3046"/>
              <a:buChar char="•"/>
            </a:pPr>
            <a:r>
              <a:rPr lang="en-US" sz="3000" b="1">
                <a:solidFill>
                  <a:srgbClr val="0B1320"/>
                </a:solidFill>
              </a:rPr>
              <a:t>Food Pantry</a:t>
            </a:r>
          </a:p>
          <a:p>
            <a:pPr marL="492760" indent="-457200">
              <a:lnSpc>
                <a:spcPct val="120026"/>
              </a:lnSpc>
              <a:buSzPts val="3046"/>
              <a:buChar char="•"/>
            </a:pPr>
            <a:r>
              <a:rPr lang="en-US" sz="3000" b="1">
                <a:solidFill>
                  <a:srgbClr val="0B1320"/>
                </a:solidFill>
              </a:rPr>
              <a:t>Emergency Assistance Program</a:t>
            </a:r>
          </a:p>
          <a:p>
            <a:pPr marL="492760" indent="-457200">
              <a:lnSpc>
                <a:spcPct val="120026"/>
              </a:lnSpc>
              <a:buSzPts val="3046"/>
              <a:buChar char="•"/>
            </a:pPr>
            <a:r>
              <a:rPr lang="en-US" sz="3000" b="1">
                <a:solidFill>
                  <a:srgbClr val="0B1320"/>
                </a:solidFill>
              </a:rPr>
              <a:t>Employment/Education Services</a:t>
            </a:r>
          </a:p>
        </p:txBody>
      </p:sp>
      <p:cxnSp>
        <p:nvCxnSpPr>
          <p:cNvPr id="165" name="Google Shape;165;p15"/>
          <p:cNvCxnSpPr/>
          <p:nvPr/>
        </p:nvCxnSpPr>
        <p:spPr>
          <a:xfrm>
            <a:off x="1912327" y="874461"/>
            <a:ext cx="13312200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6" name="Google Shape;166;p15"/>
          <p:cNvGrpSpPr/>
          <p:nvPr/>
        </p:nvGrpSpPr>
        <p:grpSpPr>
          <a:xfrm>
            <a:off x="16109637" y="670137"/>
            <a:ext cx="406852" cy="408676"/>
            <a:chOff x="1813" y="0"/>
            <a:chExt cx="809173" cy="812800"/>
          </a:xfrm>
        </p:grpSpPr>
        <p:sp>
          <p:nvSpPr>
            <p:cNvPr id="167" name="Google Shape;167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5"/>
          <p:cNvGrpSpPr/>
          <p:nvPr/>
        </p:nvGrpSpPr>
        <p:grpSpPr>
          <a:xfrm>
            <a:off x="16673311" y="670137"/>
            <a:ext cx="406852" cy="408676"/>
            <a:chOff x="1813" y="0"/>
            <a:chExt cx="809173" cy="812800"/>
          </a:xfrm>
        </p:grpSpPr>
        <p:sp>
          <p:nvSpPr>
            <p:cNvPr id="170" name="Google Shape;170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17234359" y="670137"/>
            <a:ext cx="406852" cy="408676"/>
            <a:chOff x="1813" y="0"/>
            <a:chExt cx="809173" cy="812800"/>
          </a:xfrm>
        </p:grpSpPr>
        <p:sp>
          <p:nvSpPr>
            <p:cNvPr id="173" name="Google Shape;173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5"/>
          <p:cNvGrpSpPr/>
          <p:nvPr/>
        </p:nvGrpSpPr>
        <p:grpSpPr>
          <a:xfrm>
            <a:off x="-3876346" y="6210163"/>
            <a:ext cx="6999679" cy="8616579"/>
            <a:chOff x="0" y="0"/>
            <a:chExt cx="9332905" cy="11488772"/>
          </a:xfrm>
        </p:grpSpPr>
        <p:grpSp>
          <p:nvGrpSpPr>
            <p:cNvPr id="176" name="Google Shape;176;p15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177" name="Google Shape;177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15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180" name="Google Shape;180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15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183" name="Google Shape;183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85" name="Google Shape;185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11625303" y="6504350"/>
            <a:ext cx="6662697" cy="3782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6" name="Google Shape;1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018" y="6504350"/>
            <a:ext cx="7799278" cy="3782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Google Shape;157;p15">
            <a:extLst>
              <a:ext uri="{FF2B5EF4-FFF2-40B4-BE49-F238E27FC236}">
                <a16:creationId xmlns:a16="http://schemas.microsoft.com/office/drawing/2014/main" id="{BBBCA8C6-AD7D-EF69-86E6-C9EB5A32F6C3}"/>
              </a:ext>
            </a:extLst>
          </p:cNvPr>
          <p:cNvSpPr txBox="1"/>
          <p:nvPr/>
        </p:nvSpPr>
        <p:spPr>
          <a:xfrm>
            <a:off x="6481372" y="4083065"/>
            <a:ext cx="699344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" marR="0" lvl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3046"/>
            </a:pPr>
            <a:r>
              <a:rPr lang="en-US" sz="3000" b="1" u="sng">
                <a:solidFill>
                  <a:srgbClr val="0B1320"/>
                </a:solidFill>
              </a:rPr>
              <a:t>Vision:</a:t>
            </a:r>
          </a:p>
          <a:p>
            <a:pPr marL="492760" indent="-457200">
              <a:lnSpc>
                <a:spcPct val="120026"/>
              </a:lnSpc>
              <a:buSzPts val="3046"/>
              <a:buChar char="•"/>
            </a:pPr>
            <a:r>
              <a:rPr lang="en-US" sz="3000" b="1">
                <a:solidFill>
                  <a:srgbClr val="0B1320"/>
                </a:solidFill>
              </a:rPr>
              <a:t>To offer efficient and effective human services to Irving residents in need</a:t>
            </a:r>
          </a:p>
        </p:txBody>
      </p:sp>
      <p:sp>
        <p:nvSpPr>
          <p:cNvPr id="5" name="Google Shape;157;p15">
            <a:extLst>
              <a:ext uri="{FF2B5EF4-FFF2-40B4-BE49-F238E27FC236}">
                <a16:creationId xmlns:a16="http://schemas.microsoft.com/office/drawing/2014/main" id="{695C90B9-08D4-2446-F421-AC2FD8F327CA}"/>
              </a:ext>
            </a:extLst>
          </p:cNvPr>
          <p:cNvSpPr txBox="1"/>
          <p:nvPr/>
        </p:nvSpPr>
        <p:spPr>
          <a:xfrm>
            <a:off x="13222676" y="1361119"/>
            <a:ext cx="4674792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" marR="0" lvl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3046"/>
            </a:pPr>
            <a:r>
              <a:rPr lang="en-US" sz="3000" b="1" u="sng">
                <a:solidFill>
                  <a:srgbClr val="0B1320"/>
                </a:solidFill>
              </a:rPr>
              <a:t>Mission:</a:t>
            </a:r>
          </a:p>
          <a:p>
            <a:pPr marL="492760" indent="-457200">
              <a:lnSpc>
                <a:spcPct val="120026"/>
              </a:lnSpc>
              <a:buSzPts val="3046"/>
              <a:buChar char="•"/>
            </a:pPr>
            <a:r>
              <a:rPr lang="en-US" sz="3000" b="1">
                <a:solidFill>
                  <a:srgbClr val="0B1320"/>
                </a:solidFill>
              </a:rPr>
              <a:t>Provide focused assistance for Irving residents to address a financial crisis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B9AE5-6E42-678C-5EE5-989143DEB853}"/>
              </a:ext>
            </a:extLst>
          </p:cNvPr>
          <p:cNvSpPr txBox="1"/>
          <p:nvPr/>
        </p:nvSpPr>
        <p:spPr>
          <a:xfrm>
            <a:off x="14696875" y="51095"/>
            <a:ext cx="3639227" cy="5953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5560" marR="0" lvl="0" algn="l" rtl="0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3046"/>
            </a:pPr>
            <a:endParaRPr lang="en-US" sz="3000" b="1">
              <a:solidFill>
                <a:srgbClr val="0B13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6"/>
          <p:cNvSpPr txBox="1"/>
          <p:nvPr/>
        </p:nvSpPr>
        <p:spPr>
          <a:xfrm>
            <a:off x="1340293" y="762000"/>
            <a:ext cx="26697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2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4745276" y="7382650"/>
            <a:ext cx="120132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Business Problem</a:t>
            </a:r>
            <a:endParaRPr/>
          </a:p>
        </p:txBody>
      </p:sp>
      <p:grpSp>
        <p:nvGrpSpPr>
          <p:cNvPr id="196" name="Google Shape;196;p16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197" name="Google Shape;197;p16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16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01" name="Google Shape;201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" name="Google Shape;203;p16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04" name="Google Shape;204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6" name="Google Shape;206;p16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207" name="Google Shape;207;p16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08" name="Google Shape;208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16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16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16" name="Google Shape;216;p16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7" name="Google Shape;217;p16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218" name="Google Shape;218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6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221" name="Google Shape;221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16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224" name="Google Shape;224;p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30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736" name="Google Shape;736;p30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8" name="Google Shape;738;p30"/>
          <p:cNvSpPr txBox="1"/>
          <p:nvPr/>
        </p:nvSpPr>
        <p:spPr>
          <a:xfrm>
            <a:off x="1766932" y="2995702"/>
            <a:ext cx="14754000" cy="546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How to reach a greater quantity of potential donors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marL="571500" marR="0" lvl="0" indent="-5715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How to incentivize increased funding from current + future donors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marL="571500" marR="0" lvl="0" indent="-5715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How social media can be utilized to most effectively accomplish these goals        </a:t>
            </a:r>
            <a:endParaRPr lang="en-US" sz="3600">
              <a:ea typeface="Playfair Display Black"/>
            </a:endParaRPr>
          </a:p>
          <a:p>
            <a:pPr marL="571500" marR="0" lvl="0" indent="-5715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cxnSp>
        <p:nvCxnSpPr>
          <p:cNvPr id="740" name="Google Shape;740;p30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41" name="Google Shape;741;p30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742" name="Google Shape;742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30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745" name="Google Shape;745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30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748" name="Google Shape;748;p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0" name="Google Shape;750;p30"/>
          <p:cNvGrpSpPr/>
          <p:nvPr/>
        </p:nvGrpSpPr>
        <p:grpSpPr>
          <a:xfrm>
            <a:off x="-3618500" y="6316404"/>
            <a:ext cx="6999655" cy="8614961"/>
            <a:chOff x="0" y="0"/>
            <a:chExt cx="9332874" cy="11486614"/>
          </a:xfrm>
        </p:grpSpPr>
        <p:grpSp>
          <p:nvGrpSpPr>
            <p:cNvPr id="751" name="Google Shape;751;p30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752" name="Google Shape;752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30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755" name="Google Shape;755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30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758" name="Google Shape;758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0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476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/>
        </p:nvSpPr>
        <p:spPr>
          <a:xfrm>
            <a:off x="720538" y="556932"/>
            <a:ext cx="93861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0">
                <a:solidFill>
                  <a:srgbClr val="0B1320"/>
                </a:solidFill>
                <a:latin typeface="Playfair Display Black"/>
                <a:sym typeface="Playfair Display Black"/>
              </a:rPr>
              <a:t>Problems to </a:t>
            </a:r>
            <a:endParaRPr lang="en-US">
              <a:sym typeface="Playfair Display Black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B1320"/>
                </a:solidFill>
                <a:latin typeface="Playfair Display Black"/>
              </a:rPr>
              <a:t>Address</a:t>
            </a:r>
          </a:p>
        </p:txBody>
      </p:sp>
      <p:grpSp>
        <p:nvGrpSpPr>
          <p:cNvPr id="231" name="Google Shape;231;p17"/>
          <p:cNvGrpSpPr/>
          <p:nvPr/>
        </p:nvGrpSpPr>
        <p:grpSpPr>
          <a:xfrm>
            <a:off x="461048" y="5319140"/>
            <a:ext cx="5660320" cy="4536278"/>
            <a:chOff x="0" y="-38100"/>
            <a:chExt cx="1490774" cy="1194732"/>
          </a:xfrm>
        </p:grpSpPr>
        <p:sp>
          <p:nvSpPr>
            <p:cNvPr id="232" name="Google Shape;232;p17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>
            <a:off x="461048" y="4003195"/>
            <a:ext cx="4287589" cy="3230403"/>
            <a:chOff x="0" y="-38100"/>
            <a:chExt cx="1129234" cy="850800"/>
          </a:xfrm>
        </p:grpSpPr>
        <p:sp>
          <p:nvSpPr>
            <p:cNvPr id="235" name="Google Shape;235;p17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720513" y="5863334"/>
            <a:ext cx="5141400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Irving Cares wanted a greater understanding of their donor demographics</a:t>
            </a:r>
            <a:endParaRPr sz="2800"/>
          </a:p>
          <a:p>
            <a:pPr marL="457200" indent="-406400">
              <a:lnSpc>
                <a:spcPct val="140000"/>
              </a:lnSpc>
              <a:buSzPts val="2800"/>
              <a:buChar char="●"/>
            </a:pPr>
            <a:r>
              <a:rPr lang="en-US" sz="2800"/>
              <a:t>To gauge their preferences in social media platforms</a:t>
            </a:r>
          </a:p>
          <a:p>
            <a:pPr marL="457200" marR="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Recognize financial situation</a:t>
            </a:r>
            <a:endParaRPr sz="2800"/>
          </a:p>
        </p:txBody>
      </p:sp>
      <p:sp>
        <p:nvSpPr>
          <p:cNvPr id="238" name="Google Shape;238;p17"/>
          <p:cNvSpPr txBox="1"/>
          <p:nvPr/>
        </p:nvSpPr>
        <p:spPr>
          <a:xfrm>
            <a:off x="720538" y="4382977"/>
            <a:ext cx="3484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Understanding</a:t>
            </a:r>
            <a:endParaRPr/>
          </a:p>
        </p:txBody>
      </p:sp>
      <p:grpSp>
        <p:nvGrpSpPr>
          <p:cNvPr id="239" name="Google Shape;239;p17"/>
          <p:cNvGrpSpPr/>
          <p:nvPr/>
        </p:nvGrpSpPr>
        <p:grpSpPr>
          <a:xfrm>
            <a:off x="6313859" y="5319140"/>
            <a:ext cx="5660320" cy="4536278"/>
            <a:chOff x="0" y="-38100"/>
            <a:chExt cx="1490774" cy="1194732"/>
          </a:xfrm>
        </p:grpSpPr>
        <p:sp>
          <p:nvSpPr>
            <p:cNvPr id="240" name="Google Shape;240;p17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17"/>
          <p:cNvGrpSpPr/>
          <p:nvPr/>
        </p:nvGrpSpPr>
        <p:grpSpPr>
          <a:xfrm>
            <a:off x="6313859" y="4003195"/>
            <a:ext cx="4287589" cy="3230403"/>
            <a:chOff x="0" y="-38100"/>
            <a:chExt cx="1129234" cy="850800"/>
          </a:xfrm>
        </p:grpSpPr>
        <p:sp>
          <p:nvSpPr>
            <p:cNvPr id="243" name="Google Shape;243;p17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17"/>
          <p:cNvGrpSpPr/>
          <p:nvPr/>
        </p:nvGrpSpPr>
        <p:grpSpPr>
          <a:xfrm>
            <a:off x="12166670" y="5319140"/>
            <a:ext cx="5660320" cy="4536278"/>
            <a:chOff x="0" y="-38100"/>
            <a:chExt cx="1490774" cy="1194732"/>
          </a:xfrm>
        </p:grpSpPr>
        <p:sp>
          <p:nvSpPr>
            <p:cNvPr id="246" name="Google Shape;246;p17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17"/>
          <p:cNvGrpSpPr/>
          <p:nvPr/>
        </p:nvGrpSpPr>
        <p:grpSpPr>
          <a:xfrm>
            <a:off x="12166670" y="4003195"/>
            <a:ext cx="4287589" cy="3230403"/>
            <a:chOff x="0" y="-38100"/>
            <a:chExt cx="1129234" cy="850800"/>
          </a:xfrm>
        </p:grpSpPr>
        <p:sp>
          <p:nvSpPr>
            <p:cNvPr id="249" name="Google Shape;249;p17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17"/>
          <p:cNvSpPr txBox="1"/>
          <p:nvPr/>
        </p:nvSpPr>
        <p:spPr>
          <a:xfrm>
            <a:off x="6666591" y="4382977"/>
            <a:ext cx="3582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Social Media Use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12515945" y="4382977"/>
            <a:ext cx="3516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Maximizing</a:t>
            </a:r>
            <a:endParaRPr/>
          </a:p>
        </p:txBody>
      </p:sp>
      <p:cxnSp>
        <p:nvCxnSpPr>
          <p:cNvPr id="253" name="Google Shape;253;p17"/>
          <p:cNvCxnSpPr/>
          <p:nvPr/>
        </p:nvCxnSpPr>
        <p:spPr>
          <a:xfrm>
            <a:off x="10248689" y="1399247"/>
            <a:ext cx="5543400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4" name="Google Shape;254;p17"/>
          <p:cNvGrpSpPr/>
          <p:nvPr/>
        </p:nvGrpSpPr>
        <p:grpSpPr>
          <a:xfrm>
            <a:off x="16294495" y="1194924"/>
            <a:ext cx="406852" cy="408676"/>
            <a:chOff x="1813" y="0"/>
            <a:chExt cx="809173" cy="812800"/>
          </a:xfrm>
        </p:grpSpPr>
        <p:sp>
          <p:nvSpPr>
            <p:cNvPr id="255" name="Google Shape;255;p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7"/>
          <p:cNvGrpSpPr/>
          <p:nvPr/>
        </p:nvGrpSpPr>
        <p:grpSpPr>
          <a:xfrm>
            <a:off x="16858169" y="1194924"/>
            <a:ext cx="406852" cy="408676"/>
            <a:chOff x="1813" y="0"/>
            <a:chExt cx="809173" cy="812800"/>
          </a:xfrm>
        </p:grpSpPr>
        <p:sp>
          <p:nvSpPr>
            <p:cNvPr id="258" name="Google Shape;258;p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17"/>
          <p:cNvGrpSpPr/>
          <p:nvPr/>
        </p:nvGrpSpPr>
        <p:grpSpPr>
          <a:xfrm>
            <a:off x="17419216" y="1194924"/>
            <a:ext cx="406852" cy="408676"/>
            <a:chOff x="1813" y="0"/>
            <a:chExt cx="809173" cy="812800"/>
          </a:xfrm>
        </p:grpSpPr>
        <p:sp>
          <p:nvSpPr>
            <p:cNvPr id="261" name="Google Shape;261;p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7"/>
          <p:cNvSpPr txBox="1"/>
          <p:nvPr/>
        </p:nvSpPr>
        <p:spPr>
          <a:xfrm>
            <a:off x="6488875" y="5770925"/>
            <a:ext cx="5310300" cy="38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06400">
              <a:lnSpc>
                <a:spcPct val="140000"/>
              </a:lnSpc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Ultimately, the main goal was to harness this info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To recognize the best platform to pursue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In addition to the approach for posting content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12341688" y="5561688"/>
            <a:ext cx="5310300" cy="4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Irving Cares wanted to utilize this knowledge to generate more donors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As a byproduct, generate more funding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Establish long term presence on social media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8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270" name="Google Shape;270;p18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18"/>
          <p:cNvSpPr txBox="1"/>
          <p:nvPr/>
        </p:nvSpPr>
        <p:spPr>
          <a:xfrm>
            <a:off x="1340293" y="762000"/>
            <a:ext cx="26697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3</a:t>
            </a:r>
            <a:r>
              <a:rPr lang="en-US" sz="13856" b="0" i="0" u="none" strike="noStrike" cap="non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273" name="Google Shape;273;p18"/>
          <p:cNvSpPr txBox="1"/>
          <p:nvPr/>
        </p:nvSpPr>
        <p:spPr>
          <a:xfrm>
            <a:off x="4745276" y="7382650"/>
            <a:ext cx="120132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Solution</a:t>
            </a:r>
            <a:endParaRPr/>
          </a:p>
        </p:txBody>
      </p:sp>
      <p:grpSp>
        <p:nvGrpSpPr>
          <p:cNvPr id="274" name="Google Shape;274;p18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275" name="Google Shape;275;p18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76" name="Google Shape;276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" name="Google Shape;278;p18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79" name="Google Shape;279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18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82" name="Google Shape;282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4" name="Google Shape;284;p18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285" name="Google Shape;285;p18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86" name="Google Shape;286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" name="Google Shape;288;p18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89" name="Google Shape;289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18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94" name="Google Shape;294;p18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w="38100" cap="flat" cmpd="sng">
            <a:solidFill>
              <a:srgbClr val="F3F6FA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5" name="Google Shape;295;p18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296" name="Google Shape;296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18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299" name="Google Shape;299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18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302" name="Google Shape;302;p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/>
        </p:nvSpPr>
        <p:spPr>
          <a:xfrm>
            <a:off x="1028700" y="3246088"/>
            <a:ext cx="73632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Solution (Part 1)</a:t>
            </a:r>
            <a:endParaRPr/>
          </a:p>
        </p:txBody>
      </p:sp>
      <p:sp>
        <p:nvSpPr>
          <p:cNvPr id="309" name="Google Shape;309;p19"/>
          <p:cNvSpPr txBox="1"/>
          <p:nvPr/>
        </p:nvSpPr>
        <p:spPr>
          <a:xfrm>
            <a:off x="1029600" y="4707250"/>
            <a:ext cx="7608900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0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3500"/>
              <a:buFont typeface="Roboto"/>
              <a:buChar char="●"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Create a survey</a:t>
            </a:r>
            <a:endParaRPr sz="35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0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3500"/>
              <a:buFont typeface="Roboto"/>
              <a:buChar char="●"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Address the core questions at hand</a:t>
            </a:r>
            <a:endParaRPr sz="35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450850">
              <a:lnSpc>
                <a:spcPct val="130000"/>
              </a:lnSpc>
              <a:buClr>
                <a:srgbClr val="0B1320"/>
              </a:buClr>
              <a:buSzPts val="3500"/>
              <a:buFont typeface="Roboto"/>
              <a:buChar char="●"/>
            </a:pPr>
            <a:r>
              <a:rPr lang="en-US" sz="3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Receive valuable information on the areas of focus</a:t>
            </a:r>
            <a:endParaRPr sz="35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0" name="Google Shape;310;p19"/>
          <p:cNvGrpSpPr/>
          <p:nvPr/>
        </p:nvGrpSpPr>
        <p:grpSpPr>
          <a:xfrm>
            <a:off x="14353073" y="6880240"/>
            <a:ext cx="6999679" cy="8616579"/>
            <a:chOff x="0" y="0"/>
            <a:chExt cx="9332905" cy="11488772"/>
          </a:xfrm>
        </p:grpSpPr>
        <p:grpSp>
          <p:nvGrpSpPr>
            <p:cNvPr id="311" name="Google Shape;311;p19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312" name="Google Shape;312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19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315" name="Google Shape;315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317;p19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318" name="Google Shape;318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0" name="Google Shape;320;p19"/>
          <p:cNvGrpSpPr/>
          <p:nvPr/>
        </p:nvGrpSpPr>
        <p:grpSpPr>
          <a:xfrm>
            <a:off x="-3548742" y="8354719"/>
            <a:ext cx="6039490" cy="7434590"/>
            <a:chOff x="0" y="0"/>
            <a:chExt cx="8052653" cy="9912787"/>
          </a:xfrm>
        </p:grpSpPr>
        <p:grpSp>
          <p:nvGrpSpPr>
            <p:cNvPr id="321" name="Google Shape;321;p19"/>
            <p:cNvGrpSpPr/>
            <p:nvPr/>
          </p:nvGrpSpPr>
          <p:grpSpPr>
            <a:xfrm>
              <a:off x="0" y="0"/>
              <a:ext cx="8052653" cy="9912787"/>
              <a:chOff x="0" y="0"/>
              <a:chExt cx="660400" cy="812950"/>
            </a:xfrm>
          </p:grpSpPr>
          <p:sp>
            <p:nvSpPr>
              <p:cNvPr id="322" name="Google Shape;322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9"/>
            <p:cNvGrpSpPr/>
            <p:nvPr/>
          </p:nvGrpSpPr>
          <p:grpSpPr>
            <a:xfrm>
              <a:off x="470446" y="579010"/>
              <a:ext cx="7111782" cy="8754577"/>
              <a:chOff x="0" y="0"/>
              <a:chExt cx="660400" cy="812950"/>
            </a:xfrm>
          </p:grpSpPr>
          <p:sp>
            <p:nvSpPr>
              <p:cNvPr id="325" name="Google Shape;325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19"/>
            <p:cNvGrpSpPr/>
            <p:nvPr/>
          </p:nvGrpSpPr>
          <p:grpSpPr>
            <a:xfrm>
              <a:off x="934874" y="1150614"/>
              <a:ext cx="6182929" cy="7611163"/>
              <a:chOff x="0" y="0"/>
              <a:chExt cx="660400" cy="812950"/>
            </a:xfrm>
          </p:grpSpPr>
          <p:sp>
            <p:nvSpPr>
              <p:cNvPr id="328" name="Google Shape;328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0" name="Google Shape;330;p19"/>
          <p:cNvGrpSpPr/>
          <p:nvPr/>
        </p:nvGrpSpPr>
        <p:grpSpPr>
          <a:xfrm rot="10800000">
            <a:off x="7191524" y="-2403934"/>
            <a:ext cx="3904945" cy="4806973"/>
            <a:chOff x="0" y="0"/>
            <a:chExt cx="5206594" cy="6409298"/>
          </a:xfrm>
        </p:grpSpPr>
        <p:grpSp>
          <p:nvGrpSpPr>
            <p:cNvPr id="331" name="Google Shape;331;p19"/>
            <p:cNvGrpSpPr/>
            <p:nvPr/>
          </p:nvGrpSpPr>
          <p:grpSpPr>
            <a:xfrm>
              <a:off x="0" y="0"/>
              <a:ext cx="5206594" cy="6409298"/>
              <a:chOff x="0" y="0"/>
              <a:chExt cx="660400" cy="812950"/>
            </a:xfrm>
          </p:grpSpPr>
          <p:sp>
            <p:nvSpPr>
              <p:cNvPr id="332" name="Google Shape;332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19"/>
            <p:cNvGrpSpPr/>
            <p:nvPr/>
          </p:nvGrpSpPr>
          <p:grpSpPr>
            <a:xfrm>
              <a:off x="304175" y="374370"/>
              <a:ext cx="4598233" cy="5660408"/>
              <a:chOff x="0" y="0"/>
              <a:chExt cx="660400" cy="812950"/>
            </a:xfrm>
          </p:grpSpPr>
          <p:sp>
            <p:nvSpPr>
              <p:cNvPr id="335" name="Google Shape;335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19"/>
            <p:cNvGrpSpPr/>
            <p:nvPr/>
          </p:nvGrpSpPr>
          <p:grpSpPr>
            <a:xfrm>
              <a:off x="604460" y="743950"/>
              <a:ext cx="3997665" cy="4921112"/>
              <a:chOff x="0" y="0"/>
              <a:chExt cx="660400" cy="812950"/>
            </a:xfrm>
          </p:grpSpPr>
          <p:sp>
            <p:nvSpPr>
              <p:cNvPr id="338" name="Google Shape;338;p1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0" name="Google Shape;340;p19"/>
          <p:cNvGrpSpPr/>
          <p:nvPr/>
        </p:nvGrpSpPr>
        <p:grpSpPr>
          <a:xfrm>
            <a:off x="1029612" y="2663965"/>
            <a:ext cx="406852" cy="408676"/>
            <a:chOff x="1813" y="0"/>
            <a:chExt cx="809173" cy="812800"/>
          </a:xfrm>
        </p:grpSpPr>
        <p:sp>
          <p:nvSpPr>
            <p:cNvPr id="341" name="Google Shape;341;p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19"/>
          <p:cNvGrpSpPr/>
          <p:nvPr/>
        </p:nvGrpSpPr>
        <p:grpSpPr>
          <a:xfrm>
            <a:off x="1593286" y="2663965"/>
            <a:ext cx="406852" cy="408676"/>
            <a:chOff x="1813" y="0"/>
            <a:chExt cx="809173" cy="812800"/>
          </a:xfrm>
        </p:grpSpPr>
        <p:sp>
          <p:nvSpPr>
            <p:cNvPr id="344" name="Google Shape;344;p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19"/>
          <p:cNvGrpSpPr/>
          <p:nvPr/>
        </p:nvGrpSpPr>
        <p:grpSpPr>
          <a:xfrm>
            <a:off x="2154334" y="2663965"/>
            <a:ext cx="406852" cy="408676"/>
            <a:chOff x="1813" y="0"/>
            <a:chExt cx="809173" cy="812800"/>
          </a:xfrm>
        </p:grpSpPr>
        <p:sp>
          <p:nvSpPr>
            <p:cNvPr id="347" name="Google Shape;347;p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9" name="Google Shape;349;p19"/>
          <p:cNvPicPr preferRelativeResize="0"/>
          <p:nvPr/>
        </p:nvPicPr>
        <p:blipFill rotWithShape="1">
          <a:blip r:embed="rId3">
            <a:alphaModFix/>
          </a:blip>
          <a:srcRect l="15248" t="9412" r="17082" b="398"/>
          <a:stretch/>
        </p:blipFill>
        <p:spPr>
          <a:xfrm>
            <a:off x="9649502" y="1199876"/>
            <a:ext cx="7975074" cy="779363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0"/>
          <p:cNvSpPr txBox="1"/>
          <p:nvPr/>
        </p:nvSpPr>
        <p:spPr>
          <a:xfrm>
            <a:off x="1028700" y="884039"/>
            <a:ext cx="3086100" cy="323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8B6888A-808D-3567-7659-EA1512D2C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020130"/>
              </p:ext>
            </p:extLst>
          </p:nvPr>
        </p:nvGraphicFramePr>
        <p:xfrm>
          <a:off x="1010420" y="4307018"/>
          <a:ext cx="8116518" cy="4421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FD1C689-E363-E041-5B02-AE927A4CE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137641"/>
              </p:ext>
            </p:extLst>
          </p:nvPr>
        </p:nvGraphicFramePr>
        <p:xfrm>
          <a:off x="9126938" y="4307019"/>
          <a:ext cx="8097427" cy="4412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74757C6-83C4-E2C8-139B-20AFBD189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640008"/>
              </p:ext>
            </p:extLst>
          </p:nvPr>
        </p:nvGraphicFramePr>
        <p:xfrm>
          <a:off x="9135469" y="40998"/>
          <a:ext cx="8097427" cy="4266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6E986EF-F9E0-3266-D355-92095C7EE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579478"/>
              </p:ext>
            </p:extLst>
          </p:nvPr>
        </p:nvGraphicFramePr>
        <p:xfrm>
          <a:off x="1021911" y="22998"/>
          <a:ext cx="8133896" cy="4284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Google Shape;308;p19">
            <a:extLst>
              <a:ext uri="{FF2B5EF4-FFF2-40B4-BE49-F238E27FC236}">
                <a16:creationId xmlns:a16="http://schemas.microsoft.com/office/drawing/2014/main" id="{EA132848-334E-E453-CFBC-E41A821863A7}"/>
              </a:ext>
            </a:extLst>
          </p:cNvPr>
          <p:cNvSpPr txBox="1"/>
          <p:nvPr/>
        </p:nvSpPr>
        <p:spPr>
          <a:xfrm>
            <a:off x="275665" y="8861007"/>
            <a:ext cx="7363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sym typeface="Playfair Display Black"/>
              </a:rPr>
              <a:t>Demographics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346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2023-04-29T22:25:08Z</dcterms:modified>
</cp:coreProperties>
</file>