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1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68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6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1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5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2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7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9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2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4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2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C6E8DBEF-3A99-45D8-ABE4-5F15CF541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53"/>
          <a:stretch/>
        </p:blipFill>
        <p:spPr>
          <a:xfrm>
            <a:off x="20" y="1"/>
            <a:ext cx="12191980" cy="6216557"/>
          </a:xfrm>
          <a:custGeom>
            <a:avLst/>
            <a:gdLst/>
            <a:ahLst/>
            <a:cxnLst/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EDB477-781B-4166-A8E9-DDBCFE26E5C7}"/>
              </a:ext>
            </a:extLst>
          </p:cNvPr>
          <p:cNvSpPr txBox="1"/>
          <p:nvPr/>
        </p:nvSpPr>
        <p:spPr>
          <a:xfrm>
            <a:off x="0" y="6274028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ctr">
              <a:spcBef>
                <a:spcPts val="1200"/>
              </a:spcBef>
            </a:pPr>
            <a:r>
              <a:rPr lang="en-CA" sz="3200" b="1" kern="0" dirty="0"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BAYONET DEVICES PROJECT TBH</a:t>
            </a:r>
            <a:endParaRPr lang="en-CA" sz="2000" b="1" kern="0" dirty="0">
              <a:effectLst/>
              <a:latin typeface="Arial Nova Light" panose="020B03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1EFFA-D1AC-4116-8624-814358A79C9D}"/>
              </a:ext>
            </a:extLst>
          </p:cNvPr>
          <p:cNvSpPr txBox="1"/>
          <p:nvPr/>
        </p:nvSpPr>
        <p:spPr>
          <a:xfrm>
            <a:off x="-159334" y="332980"/>
            <a:ext cx="360521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ctr">
              <a:spcBef>
                <a:spcPts val="1200"/>
              </a:spcBef>
            </a:pPr>
            <a:r>
              <a:rPr lang="en-CA" sz="1600" b="1" kern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Group N</a:t>
            </a:r>
          </a:p>
          <a:p>
            <a:pPr indent="457200">
              <a:spcBef>
                <a:spcPts val="1200"/>
              </a:spcBef>
            </a:pPr>
            <a:r>
              <a:rPr lang="en-CA" sz="1400" b="1" kern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Brandon Loy</a:t>
            </a:r>
          </a:p>
          <a:p>
            <a:pPr indent="457200">
              <a:spcBef>
                <a:spcPts val="1200"/>
              </a:spcBef>
            </a:pPr>
            <a:r>
              <a:rPr lang="en-CA" sz="1400" b="1" kern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Daniel </a:t>
            </a:r>
            <a:r>
              <a:rPr lang="en-CA" sz="1400" b="1" kern="0" dirty="0" err="1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Tarasio</a:t>
            </a:r>
            <a:endParaRPr lang="en-CA" sz="1400" b="1" kern="0" dirty="0">
              <a:solidFill>
                <a:schemeClr val="bg1"/>
              </a:solidFill>
              <a:effectLst/>
              <a:latin typeface="Avenir Next LT Pro Light" panose="020B03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7200">
              <a:spcBef>
                <a:spcPts val="1200"/>
              </a:spcBef>
            </a:pPr>
            <a:r>
              <a:rPr lang="en-CA" sz="1400" b="1" kern="0" dirty="0" err="1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Dalan</a:t>
            </a:r>
            <a:r>
              <a:rPr lang="en-CA" sz="1400" b="1" kern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CA" sz="1400" b="1" kern="0" dirty="0" err="1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Shakaj</a:t>
            </a:r>
            <a:endParaRPr lang="en-CA" sz="1400" b="1" kern="0" dirty="0">
              <a:solidFill>
                <a:schemeClr val="bg1"/>
              </a:solidFill>
              <a:effectLst/>
              <a:latin typeface="Avenir Next LT Pro Light" panose="020B03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7200">
              <a:spcBef>
                <a:spcPts val="1200"/>
              </a:spcBef>
            </a:pPr>
            <a:r>
              <a:rPr lang="en-CA" sz="1400" b="1" kern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Dennis </a:t>
            </a:r>
            <a:r>
              <a:rPr lang="en-CA" sz="1400" b="1" kern="0" dirty="0" err="1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Bragilevsky</a:t>
            </a:r>
            <a:endParaRPr lang="en-CA" sz="1400" b="1" kern="0" dirty="0">
              <a:solidFill>
                <a:schemeClr val="bg1"/>
              </a:solidFill>
              <a:effectLst/>
              <a:latin typeface="Avenir Next LT Pro Light" panose="020B03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7200">
              <a:spcBef>
                <a:spcPts val="1200"/>
              </a:spcBef>
            </a:pPr>
            <a:r>
              <a:rPr lang="en-CA" sz="1400" b="1" kern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Hossam EL-</a:t>
            </a:r>
            <a:r>
              <a:rPr lang="en-CA" sz="1400" b="1" kern="0" dirty="0" err="1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Shebiny</a:t>
            </a:r>
            <a:endParaRPr lang="en-CA" sz="1400" b="1" kern="0" dirty="0">
              <a:solidFill>
                <a:schemeClr val="bg1"/>
              </a:solidFill>
              <a:effectLst/>
              <a:latin typeface="Avenir Next LT Pro Light" panose="020B03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7200">
              <a:spcBef>
                <a:spcPts val="1200"/>
              </a:spcBef>
            </a:pPr>
            <a:r>
              <a:rPr lang="en-CA" sz="1400" b="1" kern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Joshua Abraham</a:t>
            </a:r>
          </a:p>
          <a:p>
            <a:pPr indent="457200">
              <a:spcBef>
                <a:spcPts val="1200"/>
              </a:spcBef>
            </a:pPr>
            <a:r>
              <a:rPr lang="en-CA" sz="1400" b="1" kern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Sam </a:t>
            </a:r>
            <a:r>
              <a:rPr lang="en-CA" sz="1400" b="1" kern="0" dirty="0" err="1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Guraya</a:t>
            </a:r>
            <a:endParaRPr lang="en-CA" sz="1400" b="1" kern="0" dirty="0">
              <a:solidFill>
                <a:schemeClr val="bg1"/>
              </a:solidFill>
              <a:effectLst/>
              <a:latin typeface="Avenir Next LT Pro Light" panose="020B03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7200">
              <a:spcBef>
                <a:spcPts val="1200"/>
              </a:spcBef>
            </a:pPr>
            <a:r>
              <a:rPr lang="en-CA" sz="1400" b="1" kern="0" dirty="0" err="1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Zeenia</a:t>
            </a:r>
            <a:r>
              <a:rPr lang="en-CA" sz="1400" b="1" kern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CA" sz="1400" b="1" kern="0" dirty="0" err="1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Akram</a:t>
            </a:r>
            <a:endParaRPr lang="en-CA" sz="1400" b="1" kern="0" dirty="0">
              <a:solidFill>
                <a:schemeClr val="bg1"/>
              </a:solidFill>
              <a:effectLst/>
              <a:latin typeface="Avenir Next LT Pro Light" panose="020B03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89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42D23-568C-4B71-96F9-3D002B15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8AE57-12F3-41AA-9B63-39603E97A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7199757" cy="3694176"/>
          </a:xfrm>
        </p:spPr>
        <p:txBody>
          <a:bodyPr/>
          <a:lstStyle/>
          <a:p>
            <a:r>
              <a:rPr lang="en-CA" dirty="0"/>
              <a:t>Designing a handheld device to capture and match biometric data</a:t>
            </a:r>
          </a:p>
          <a:p>
            <a:r>
              <a:rPr lang="en-CA" dirty="0"/>
              <a:t>For government bodies such as TSA, NATO, &amp; DHS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294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0623-3E8D-4000-9D0E-6137E7E4D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Hardware Design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A672C-00F8-4810-9A34-C9CD31CE6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Goal: 2 forms of biometric data (Facial Recognition, &amp; Fingerprint Sensor)</a:t>
            </a:r>
          </a:p>
          <a:p>
            <a:pPr marL="457200" lvl="1" indent="0">
              <a:buNone/>
            </a:pPr>
            <a:endParaRPr lang="en-CA" dirty="0"/>
          </a:p>
          <a:p>
            <a:pPr marL="87313" lvl="1" indent="-87313"/>
            <a:r>
              <a:rPr lang="en-CA" sz="2800" dirty="0"/>
              <a:t> Using a wired connection to control our sensors for security, simplicity, and scalability</a:t>
            </a:r>
          </a:p>
          <a:p>
            <a:pPr marL="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778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FB86B-AEE7-4AEF-86B1-AE186EF5F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Hardware Diagram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C3BCF3-2488-4397-AEB5-886B0693A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" r="21442"/>
          <a:stretch/>
        </p:blipFill>
        <p:spPr bwMode="auto">
          <a:xfrm>
            <a:off x="6503306" y="698835"/>
            <a:ext cx="4286615" cy="54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72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980E-C9CF-4EBF-B9C4-C9CF9C8F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Design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C4E77-CFFE-4A5F-83E9-05CE607D6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Using AWS as our cloud service provider</a:t>
            </a:r>
          </a:p>
          <a:p>
            <a:pPr lvl="1"/>
            <a:r>
              <a:rPr lang="en-CA" dirty="0"/>
              <a:t>Currently government biometric data is being transferred to the HART system which is run on AWS GovCloud </a:t>
            </a:r>
          </a:p>
          <a:p>
            <a:pPr marL="182563" lvl="1" indent="-182563"/>
            <a:r>
              <a:rPr lang="en-CA" dirty="0"/>
              <a:t>Using AES encryption protocols to match US government regulation standards</a:t>
            </a:r>
          </a:p>
          <a:p>
            <a:pPr marL="182563" lvl="1" indent="-182563"/>
            <a:r>
              <a:rPr lang="en-CA" dirty="0"/>
              <a:t>Following the Electronic Biometric Transmission Specification for compatibility with pre-existing biometric technology</a:t>
            </a:r>
          </a:p>
        </p:txBody>
      </p:sp>
    </p:spTree>
    <p:extLst>
      <p:ext uri="{BB962C8B-B14F-4D97-AF65-F5344CB8AC3E}">
        <p14:creationId xmlns:p14="http://schemas.microsoft.com/office/powerpoint/2010/main" val="8396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FD069-6233-454B-8850-CBE2AC7F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Software Diagram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86FA48-3CF0-46E0-BD1E-BD536ED14D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5"/>
          <a:stretch/>
        </p:blipFill>
        <p:spPr bwMode="auto">
          <a:xfrm>
            <a:off x="6450260" y="923266"/>
            <a:ext cx="4337027" cy="515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00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42B8-9BB7-43D6-8B57-5537F58D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Going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0B3E7-8B02-40E4-94C5-A436B206B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Updated our scope to better fit a new main stakeholder </a:t>
            </a:r>
          </a:p>
          <a:p>
            <a:r>
              <a:rPr lang="en-CA" dirty="0"/>
              <a:t>Determined what was out of scope</a:t>
            </a:r>
          </a:p>
          <a:p>
            <a:r>
              <a:rPr lang="en-CA" dirty="0"/>
              <a:t>Added new requirements to differentiate our product from competitors</a:t>
            </a:r>
          </a:p>
          <a:p>
            <a:r>
              <a:rPr lang="en-CA" dirty="0"/>
              <a:t>Compiled a shortlist of hardware parts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701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DF4D-4789-47CB-B98D-7540E91B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Going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B87ED-C94F-40D4-ACFC-E1B71F299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 communication with stakeholders (previous or current)</a:t>
            </a:r>
          </a:p>
          <a:p>
            <a:r>
              <a:rPr lang="en-CA" dirty="0"/>
              <a:t>Making sure all project deliverables are feasible within the timeframe</a:t>
            </a:r>
          </a:p>
          <a:p>
            <a:r>
              <a:rPr lang="en-CA" dirty="0"/>
              <a:t>We can’t test scalability</a:t>
            </a:r>
          </a:p>
          <a:p>
            <a:r>
              <a:rPr lang="en-CA" dirty="0"/>
              <a:t>High risk because of constrained budget</a:t>
            </a:r>
          </a:p>
          <a:p>
            <a:r>
              <a:rPr lang="en-CA" dirty="0"/>
              <a:t>Need to optimize our critical paths </a:t>
            </a:r>
          </a:p>
        </p:txBody>
      </p:sp>
    </p:spTree>
    <p:extLst>
      <p:ext uri="{BB962C8B-B14F-4D97-AF65-F5344CB8AC3E}">
        <p14:creationId xmlns:p14="http://schemas.microsoft.com/office/powerpoint/2010/main" val="78407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4F21-F0D1-4315-B6B8-33910581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9BE22-010C-4AAC-99F0-832DE94DB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Design our hardware diagrams</a:t>
            </a:r>
          </a:p>
          <a:p>
            <a:r>
              <a:rPr lang="en-CA" dirty="0"/>
              <a:t>Design our software use cases &amp; diagrams (for onboard device and Android application)</a:t>
            </a:r>
          </a:p>
          <a:p>
            <a:r>
              <a:rPr lang="en-CA" dirty="0"/>
              <a:t>Allocate our budget</a:t>
            </a:r>
          </a:p>
          <a:p>
            <a:r>
              <a:rPr lang="en-CA"/>
              <a:t>Create integration plans (HW – SW)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072454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Nova Light</vt:lpstr>
      <vt:lpstr>Avenir Next LT Pro</vt:lpstr>
      <vt:lpstr>Avenir Next LT Pro Light</vt:lpstr>
      <vt:lpstr>Calibri</vt:lpstr>
      <vt:lpstr>AccentBoxVTI</vt:lpstr>
      <vt:lpstr>PowerPoint Presentation</vt:lpstr>
      <vt:lpstr>Project Overview</vt:lpstr>
      <vt:lpstr>Hardware Design Plan</vt:lpstr>
      <vt:lpstr>Hardware Diagram</vt:lpstr>
      <vt:lpstr>Software Design Plan</vt:lpstr>
      <vt:lpstr>Software Diagram</vt:lpstr>
      <vt:lpstr>What Is Going Well</vt:lpstr>
      <vt:lpstr>What Is Going Wrong</vt:lpstr>
      <vt:lpstr>Next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Abraham</dc:creator>
  <cp:lastModifiedBy>Joshua Abraham</cp:lastModifiedBy>
  <cp:revision>1</cp:revision>
  <dcterms:created xsi:type="dcterms:W3CDTF">2020-11-06T19:57:03Z</dcterms:created>
  <dcterms:modified xsi:type="dcterms:W3CDTF">2020-11-06T19:57:18Z</dcterms:modified>
</cp:coreProperties>
</file>