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58" r:id="rId6"/>
    <p:sldId id="263" r:id="rId7"/>
    <p:sldId id="259" r:id="rId8"/>
    <p:sldId id="264" r:id="rId9"/>
    <p:sldId id="261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100" d="100"/>
          <a:sy n="100" d="100"/>
        </p:scale>
        <p:origin x="2394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hyperlink" Target="https://en.wikipedia.org/wiki/React_Native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hyperlink" Target="https://en.wikipedia.org/wiki/React_Native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CCCC8-D065-4DAD-9CCC-2DD9AAEC85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EEE422F-87E5-43B2-BFAF-E447899CB5E4}">
      <dgm:prSet/>
      <dgm:spPr/>
      <dgm:t>
        <a:bodyPr/>
        <a:lstStyle/>
        <a:p>
          <a:r>
            <a:rPr lang="en-CA"/>
            <a:t>Set up the Android application and can communicate with the IOIO board</a:t>
          </a:r>
          <a:endParaRPr lang="en-US"/>
        </a:p>
      </dgm:t>
    </dgm:pt>
    <dgm:pt modelId="{33033D3A-4BDA-45CB-B80D-6315B7DE4FCF}" type="parTrans" cxnId="{B3A918F7-2352-473A-8720-A56D84B6063A}">
      <dgm:prSet/>
      <dgm:spPr/>
      <dgm:t>
        <a:bodyPr/>
        <a:lstStyle/>
        <a:p>
          <a:endParaRPr lang="en-US"/>
        </a:p>
      </dgm:t>
    </dgm:pt>
    <dgm:pt modelId="{607F79A6-B72E-4CA8-AEB2-151F040A77CA}" type="sibTrans" cxnId="{B3A918F7-2352-473A-8720-A56D84B6063A}">
      <dgm:prSet/>
      <dgm:spPr/>
      <dgm:t>
        <a:bodyPr/>
        <a:lstStyle/>
        <a:p>
          <a:endParaRPr lang="en-US"/>
        </a:p>
      </dgm:t>
    </dgm:pt>
    <dgm:pt modelId="{FE6B7C2F-E793-4F4D-9C9B-F812675392FD}">
      <dgm:prSet/>
      <dgm:spPr/>
      <dgm:t>
        <a:bodyPr/>
        <a:lstStyle/>
        <a:p>
          <a:r>
            <a:rPr lang="en-CA" dirty="0"/>
            <a:t>Set up some of the cloud infrastructure</a:t>
          </a:r>
          <a:endParaRPr lang="en-US" dirty="0"/>
        </a:p>
      </dgm:t>
    </dgm:pt>
    <dgm:pt modelId="{61699671-2AB1-4ABE-AA61-10D0AF9EB8DB}" type="parTrans" cxnId="{6DA74265-8BE2-4865-8845-77AED98114B8}">
      <dgm:prSet/>
      <dgm:spPr/>
      <dgm:t>
        <a:bodyPr/>
        <a:lstStyle/>
        <a:p>
          <a:endParaRPr lang="en-US"/>
        </a:p>
      </dgm:t>
    </dgm:pt>
    <dgm:pt modelId="{A7F6005F-B025-4E4D-8A96-409D851F1DC7}" type="sibTrans" cxnId="{6DA74265-8BE2-4865-8845-77AED98114B8}">
      <dgm:prSet/>
      <dgm:spPr/>
      <dgm:t>
        <a:bodyPr/>
        <a:lstStyle/>
        <a:p>
          <a:endParaRPr lang="en-US"/>
        </a:p>
      </dgm:t>
    </dgm:pt>
    <dgm:pt modelId="{7CF4C40C-5C0A-4FD5-AA9F-1A07C5B9E68E}">
      <dgm:prSet/>
      <dgm:spPr/>
      <dgm:t>
        <a:bodyPr/>
        <a:lstStyle/>
        <a:p>
          <a:r>
            <a:rPr lang="en-CA"/>
            <a:t>Made initial UI on the application for user interaction</a:t>
          </a:r>
          <a:endParaRPr lang="en-US"/>
        </a:p>
      </dgm:t>
    </dgm:pt>
    <dgm:pt modelId="{299D2E53-DB63-4DD8-BCBD-699DAA8408EF}" type="parTrans" cxnId="{46A9B0EB-4B80-47AC-9A1B-8CBC38E293AB}">
      <dgm:prSet/>
      <dgm:spPr/>
      <dgm:t>
        <a:bodyPr/>
        <a:lstStyle/>
        <a:p>
          <a:endParaRPr lang="en-US"/>
        </a:p>
      </dgm:t>
    </dgm:pt>
    <dgm:pt modelId="{8C316A37-1216-4B0E-9130-B122B0347734}" type="sibTrans" cxnId="{46A9B0EB-4B80-47AC-9A1B-8CBC38E293AB}">
      <dgm:prSet/>
      <dgm:spPr/>
      <dgm:t>
        <a:bodyPr/>
        <a:lstStyle/>
        <a:p>
          <a:endParaRPr lang="en-US"/>
        </a:p>
      </dgm:t>
    </dgm:pt>
    <dgm:pt modelId="{36A9B6EF-8039-4E3E-B609-D4C3697613AD}">
      <dgm:prSet/>
      <dgm:spPr/>
      <dgm:t>
        <a:bodyPr/>
        <a:lstStyle/>
        <a:p>
          <a:r>
            <a:rPr lang="en-CA" dirty="0"/>
            <a:t>Able to communicate with the fingerprint sensor to extract data (not with phone yet)</a:t>
          </a:r>
          <a:endParaRPr lang="en-US" dirty="0"/>
        </a:p>
      </dgm:t>
    </dgm:pt>
    <dgm:pt modelId="{E819B5F5-5C4A-4AE7-AD77-41B8610D8046}" type="parTrans" cxnId="{5DA9B6B8-EEF8-4E9F-8295-45518C919142}">
      <dgm:prSet/>
      <dgm:spPr/>
      <dgm:t>
        <a:bodyPr/>
        <a:lstStyle/>
        <a:p>
          <a:endParaRPr lang="en-US"/>
        </a:p>
      </dgm:t>
    </dgm:pt>
    <dgm:pt modelId="{35B5AA24-DF74-4DB0-B13F-799D242D5563}" type="sibTrans" cxnId="{5DA9B6B8-EEF8-4E9F-8295-45518C919142}">
      <dgm:prSet/>
      <dgm:spPr/>
      <dgm:t>
        <a:bodyPr/>
        <a:lstStyle/>
        <a:p>
          <a:endParaRPr lang="en-US"/>
        </a:p>
      </dgm:t>
    </dgm:pt>
    <dgm:pt modelId="{592F5A76-5665-4096-84DD-E5A038C8F942}" type="pres">
      <dgm:prSet presAssocID="{C90CCCC8-D065-4DAD-9CCC-2DD9AAEC85C8}" presName="root" presStyleCnt="0">
        <dgm:presLayoutVars>
          <dgm:dir/>
          <dgm:resizeHandles val="exact"/>
        </dgm:presLayoutVars>
      </dgm:prSet>
      <dgm:spPr/>
    </dgm:pt>
    <dgm:pt modelId="{ED6E9227-2111-40F4-A594-1780A6980875}" type="pres">
      <dgm:prSet presAssocID="{5EEE422F-87E5-43B2-BFAF-E447899CB5E4}" presName="compNode" presStyleCnt="0"/>
      <dgm:spPr/>
    </dgm:pt>
    <dgm:pt modelId="{D53091EB-223F-45B1-B70D-FFD5FE29CDA5}" type="pres">
      <dgm:prSet presAssocID="{5EEE422F-87E5-43B2-BFAF-E447899CB5E4}" presName="bgRect" presStyleLbl="bgShp" presStyleIdx="0" presStyleCnt="4"/>
      <dgm:spPr/>
    </dgm:pt>
    <dgm:pt modelId="{656D820E-0D3F-4A69-8A90-BF1B108E8521}" type="pres">
      <dgm:prSet presAssocID="{5EEE422F-87E5-43B2-BFAF-E447899CB5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F36D4BB-8E1B-47F0-BFB7-BE1DCB0F7726}" type="pres">
      <dgm:prSet presAssocID="{5EEE422F-87E5-43B2-BFAF-E447899CB5E4}" presName="spaceRect" presStyleCnt="0"/>
      <dgm:spPr/>
    </dgm:pt>
    <dgm:pt modelId="{38F6E984-2CFE-4B25-9379-DEAD9563FC6E}" type="pres">
      <dgm:prSet presAssocID="{5EEE422F-87E5-43B2-BFAF-E447899CB5E4}" presName="parTx" presStyleLbl="revTx" presStyleIdx="0" presStyleCnt="4">
        <dgm:presLayoutVars>
          <dgm:chMax val="0"/>
          <dgm:chPref val="0"/>
        </dgm:presLayoutVars>
      </dgm:prSet>
      <dgm:spPr/>
    </dgm:pt>
    <dgm:pt modelId="{DC690A72-2977-4A7F-AC95-2AE47F427E01}" type="pres">
      <dgm:prSet presAssocID="{607F79A6-B72E-4CA8-AEB2-151F040A77CA}" presName="sibTrans" presStyleCnt="0"/>
      <dgm:spPr/>
    </dgm:pt>
    <dgm:pt modelId="{2FC3EC6F-7000-40A2-9394-8B3F02299A37}" type="pres">
      <dgm:prSet presAssocID="{FE6B7C2F-E793-4F4D-9C9B-F812675392FD}" presName="compNode" presStyleCnt="0"/>
      <dgm:spPr/>
    </dgm:pt>
    <dgm:pt modelId="{6ED94A08-CCC8-48D5-B241-03DD06527358}" type="pres">
      <dgm:prSet presAssocID="{FE6B7C2F-E793-4F4D-9C9B-F812675392FD}" presName="bgRect" presStyleLbl="bgShp" presStyleIdx="1" presStyleCnt="4"/>
      <dgm:spPr/>
    </dgm:pt>
    <dgm:pt modelId="{6B25EEAE-2F18-4154-B38F-A9313C773E25}" type="pres">
      <dgm:prSet presAssocID="{FE6B7C2F-E793-4F4D-9C9B-F812675392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084447B-F58C-4F3C-ABD7-0A2518F27F0B}" type="pres">
      <dgm:prSet presAssocID="{FE6B7C2F-E793-4F4D-9C9B-F812675392FD}" presName="spaceRect" presStyleCnt="0"/>
      <dgm:spPr/>
    </dgm:pt>
    <dgm:pt modelId="{35E08089-06F7-4941-9C6D-7E5B198FB1FE}" type="pres">
      <dgm:prSet presAssocID="{FE6B7C2F-E793-4F4D-9C9B-F812675392FD}" presName="parTx" presStyleLbl="revTx" presStyleIdx="1" presStyleCnt="4">
        <dgm:presLayoutVars>
          <dgm:chMax val="0"/>
          <dgm:chPref val="0"/>
        </dgm:presLayoutVars>
      </dgm:prSet>
      <dgm:spPr/>
    </dgm:pt>
    <dgm:pt modelId="{AEB0C280-4B12-4336-ACF9-A7D7C7DED1A6}" type="pres">
      <dgm:prSet presAssocID="{A7F6005F-B025-4E4D-8A96-409D851F1DC7}" presName="sibTrans" presStyleCnt="0"/>
      <dgm:spPr/>
    </dgm:pt>
    <dgm:pt modelId="{1A80BDBE-650F-486A-827D-4A5E441A14C7}" type="pres">
      <dgm:prSet presAssocID="{7CF4C40C-5C0A-4FD5-AA9F-1A07C5B9E68E}" presName="compNode" presStyleCnt="0"/>
      <dgm:spPr/>
    </dgm:pt>
    <dgm:pt modelId="{FD17FF68-77BB-416E-AA6D-AAA2B9843545}" type="pres">
      <dgm:prSet presAssocID="{7CF4C40C-5C0A-4FD5-AA9F-1A07C5B9E68E}" presName="bgRect" presStyleLbl="bgShp" presStyleIdx="2" presStyleCnt="4" custLinFactNeighborX="684"/>
      <dgm:spPr/>
    </dgm:pt>
    <dgm:pt modelId="{FF366814-B5CD-4A6A-B251-8281135D507E}" type="pres">
      <dgm:prSet presAssocID="{7CF4C40C-5C0A-4FD5-AA9F-1A07C5B9E6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3FEE78E-5041-4F69-AB1E-2282E9980083}" type="pres">
      <dgm:prSet presAssocID="{7CF4C40C-5C0A-4FD5-AA9F-1A07C5B9E68E}" presName="spaceRect" presStyleCnt="0"/>
      <dgm:spPr/>
    </dgm:pt>
    <dgm:pt modelId="{EE68ABDA-AC04-4AC9-8BC4-B51128207393}" type="pres">
      <dgm:prSet presAssocID="{7CF4C40C-5C0A-4FD5-AA9F-1A07C5B9E68E}" presName="parTx" presStyleLbl="revTx" presStyleIdx="2" presStyleCnt="4">
        <dgm:presLayoutVars>
          <dgm:chMax val="0"/>
          <dgm:chPref val="0"/>
        </dgm:presLayoutVars>
      </dgm:prSet>
      <dgm:spPr/>
    </dgm:pt>
    <dgm:pt modelId="{D8C1B9E8-7A3E-4EF7-931C-88301F53852B}" type="pres">
      <dgm:prSet presAssocID="{8C316A37-1216-4B0E-9130-B122B0347734}" presName="sibTrans" presStyleCnt="0"/>
      <dgm:spPr/>
    </dgm:pt>
    <dgm:pt modelId="{70A42867-9A20-4809-9E47-F438EDA84C79}" type="pres">
      <dgm:prSet presAssocID="{36A9B6EF-8039-4E3E-B609-D4C3697613AD}" presName="compNode" presStyleCnt="0"/>
      <dgm:spPr/>
    </dgm:pt>
    <dgm:pt modelId="{AFD2776B-212F-422F-BF29-42B280171502}" type="pres">
      <dgm:prSet presAssocID="{36A9B6EF-8039-4E3E-B609-D4C3697613AD}" presName="bgRect" presStyleLbl="bgShp" presStyleIdx="3" presStyleCnt="4"/>
      <dgm:spPr/>
    </dgm:pt>
    <dgm:pt modelId="{0FF5884A-5837-4D15-8A3C-42F38F3B9A5B}" type="pres">
      <dgm:prSet presAssocID="{36A9B6EF-8039-4E3E-B609-D4C3697613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6C603B97-84FA-4F05-B5B0-21193973D1DF}" type="pres">
      <dgm:prSet presAssocID="{36A9B6EF-8039-4E3E-B609-D4C3697613AD}" presName="spaceRect" presStyleCnt="0"/>
      <dgm:spPr/>
    </dgm:pt>
    <dgm:pt modelId="{2D861D76-02ED-45A6-B4CA-112B36ACAB57}" type="pres">
      <dgm:prSet presAssocID="{36A9B6EF-8039-4E3E-B609-D4C3697613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1EAE325-8DA1-4B2E-ADF6-403B666A3C75}" type="presOf" srcId="{5EEE422F-87E5-43B2-BFAF-E447899CB5E4}" destId="{38F6E984-2CFE-4B25-9379-DEAD9563FC6E}" srcOrd="0" destOrd="0" presId="urn:microsoft.com/office/officeart/2018/2/layout/IconVerticalSolidList"/>
    <dgm:cxn modelId="{6DA74265-8BE2-4865-8845-77AED98114B8}" srcId="{C90CCCC8-D065-4DAD-9CCC-2DD9AAEC85C8}" destId="{FE6B7C2F-E793-4F4D-9C9B-F812675392FD}" srcOrd="1" destOrd="0" parTransId="{61699671-2AB1-4ABE-AA61-10D0AF9EB8DB}" sibTransId="{A7F6005F-B025-4E4D-8A96-409D851F1DC7}"/>
    <dgm:cxn modelId="{609A784D-E8EE-4687-A872-9E94EFB57391}" type="presOf" srcId="{36A9B6EF-8039-4E3E-B609-D4C3697613AD}" destId="{2D861D76-02ED-45A6-B4CA-112B36ACAB57}" srcOrd="0" destOrd="0" presId="urn:microsoft.com/office/officeart/2018/2/layout/IconVerticalSolidList"/>
    <dgm:cxn modelId="{8D58215A-B6F7-4BA7-82E8-926B7C97AF2F}" type="presOf" srcId="{C90CCCC8-D065-4DAD-9CCC-2DD9AAEC85C8}" destId="{592F5A76-5665-4096-84DD-E5A038C8F942}" srcOrd="0" destOrd="0" presId="urn:microsoft.com/office/officeart/2018/2/layout/IconVerticalSolidList"/>
    <dgm:cxn modelId="{66BCE9A6-D797-43D1-B46D-31F0CF9BD54D}" type="presOf" srcId="{FE6B7C2F-E793-4F4D-9C9B-F812675392FD}" destId="{35E08089-06F7-4941-9C6D-7E5B198FB1FE}" srcOrd="0" destOrd="0" presId="urn:microsoft.com/office/officeart/2018/2/layout/IconVerticalSolidList"/>
    <dgm:cxn modelId="{5DA9B6B8-EEF8-4E9F-8295-45518C919142}" srcId="{C90CCCC8-D065-4DAD-9CCC-2DD9AAEC85C8}" destId="{36A9B6EF-8039-4E3E-B609-D4C3697613AD}" srcOrd="3" destOrd="0" parTransId="{E819B5F5-5C4A-4AE7-AD77-41B8610D8046}" sibTransId="{35B5AA24-DF74-4DB0-B13F-799D242D5563}"/>
    <dgm:cxn modelId="{46A9B0EB-4B80-47AC-9A1B-8CBC38E293AB}" srcId="{C90CCCC8-D065-4DAD-9CCC-2DD9AAEC85C8}" destId="{7CF4C40C-5C0A-4FD5-AA9F-1A07C5B9E68E}" srcOrd="2" destOrd="0" parTransId="{299D2E53-DB63-4DD8-BCBD-699DAA8408EF}" sibTransId="{8C316A37-1216-4B0E-9130-B122B0347734}"/>
    <dgm:cxn modelId="{7EED07F6-CB66-4B84-8099-235D32FBA358}" type="presOf" srcId="{7CF4C40C-5C0A-4FD5-AA9F-1A07C5B9E68E}" destId="{EE68ABDA-AC04-4AC9-8BC4-B51128207393}" srcOrd="0" destOrd="0" presId="urn:microsoft.com/office/officeart/2018/2/layout/IconVerticalSolidList"/>
    <dgm:cxn modelId="{B3A918F7-2352-473A-8720-A56D84B6063A}" srcId="{C90CCCC8-D065-4DAD-9CCC-2DD9AAEC85C8}" destId="{5EEE422F-87E5-43B2-BFAF-E447899CB5E4}" srcOrd="0" destOrd="0" parTransId="{33033D3A-4BDA-45CB-B80D-6315B7DE4FCF}" sibTransId="{607F79A6-B72E-4CA8-AEB2-151F040A77CA}"/>
    <dgm:cxn modelId="{858D51F7-4059-4CE3-A4AC-6CA3DB48A420}" type="presParOf" srcId="{592F5A76-5665-4096-84DD-E5A038C8F942}" destId="{ED6E9227-2111-40F4-A594-1780A6980875}" srcOrd="0" destOrd="0" presId="urn:microsoft.com/office/officeart/2018/2/layout/IconVerticalSolidList"/>
    <dgm:cxn modelId="{24FEF129-BBDB-437A-BF78-A1127AFE7D24}" type="presParOf" srcId="{ED6E9227-2111-40F4-A594-1780A6980875}" destId="{D53091EB-223F-45B1-B70D-FFD5FE29CDA5}" srcOrd="0" destOrd="0" presId="urn:microsoft.com/office/officeart/2018/2/layout/IconVerticalSolidList"/>
    <dgm:cxn modelId="{8FE328D5-4C56-45E3-A980-F67AF51A2B12}" type="presParOf" srcId="{ED6E9227-2111-40F4-A594-1780A6980875}" destId="{656D820E-0D3F-4A69-8A90-BF1B108E8521}" srcOrd="1" destOrd="0" presId="urn:microsoft.com/office/officeart/2018/2/layout/IconVerticalSolidList"/>
    <dgm:cxn modelId="{ABFEAEE6-B09E-486D-8DCA-8CC4813C5BC0}" type="presParOf" srcId="{ED6E9227-2111-40F4-A594-1780A6980875}" destId="{4F36D4BB-8E1B-47F0-BFB7-BE1DCB0F7726}" srcOrd="2" destOrd="0" presId="urn:microsoft.com/office/officeart/2018/2/layout/IconVerticalSolidList"/>
    <dgm:cxn modelId="{DC957385-C239-4CFB-BF38-2209FF6B0947}" type="presParOf" srcId="{ED6E9227-2111-40F4-A594-1780A6980875}" destId="{38F6E984-2CFE-4B25-9379-DEAD9563FC6E}" srcOrd="3" destOrd="0" presId="urn:microsoft.com/office/officeart/2018/2/layout/IconVerticalSolidList"/>
    <dgm:cxn modelId="{BC581620-DC8F-4FDD-BC6F-36D41D6FFD16}" type="presParOf" srcId="{592F5A76-5665-4096-84DD-E5A038C8F942}" destId="{DC690A72-2977-4A7F-AC95-2AE47F427E01}" srcOrd="1" destOrd="0" presId="urn:microsoft.com/office/officeart/2018/2/layout/IconVerticalSolidList"/>
    <dgm:cxn modelId="{D8542E03-6562-46C6-9DE4-8B797DF6E4C3}" type="presParOf" srcId="{592F5A76-5665-4096-84DD-E5A038C8F942}" destId="{2FC3EC6F-7000-40A2-9394-8B3F02299A37}" srcOrd="2" destOrd="0" presId="urn:microsoft.com/office/officeart/2018/2/layout/IconVerticalSolidList"/>
    <dgm:cxn modelId="{2F5DE247-E95C-4CF2-8FF5-553ADB9EEBF5}" type="presParOf" srcId="{2FC3EC6F-7000-40A2-9394-8B3F02299A37}" destId="{6ED94A08-CCC8-48D5-B241-03DD06527358}" srcOrd="0" destOrd="0" presId="urn:microsoft.com/office/officeart/2018/2/layout/IconVerticalSolidList"/>
    <dgm:cxn modelId="{797141C7-9B1F-4259-8028-369E6991F817}" type="presParOf" srcId="{2FC3EC6F-7000-40A2-9394-8B3F02299A37}" destId="{6B25EEAE-2F18-4154-B38F-A9313C773E25}" srcOrd="1" destOrd="0" presId="urn:microsoft.com/office/officeart/2018/2/layout/IconVerticalSolidList"/>
    <dgm:cxn modelId="{8B7881E3-83F4-444D-8A60-DA53B191FF17}" type="presParOf" srcId="{2FC3EC6F-7000-40A2-9394-8B3F02299A37}" destId="{4084447B-F58C-4F3C-ABD7-0A2518F27F0B}" srcOrd="2" destOrd="0" presId="urn:microsoft.com/office/officeart/2018/2/layout/IconVerticalSolidList"/>
    <dgm:cxn modelId="{E9FB42A7-52DF-4738-BB09-AF08F0643852}" type="presParOf" srcId="{2FC3EC6F-7000-40A2-9394-8B3F02299A37}" destId="{35E08089-06F7-4941-9C6D-7E5B198FB1FE}" srcOrd="3" destOrd="0" presId="urn:microsoft.com/office/officeart/2018/2/layout/IconVerticalSolidList"/>
    <dgm:cxn modelId="{D87BC557-5E8A-4E03-B83C-E2E82FA4C79A}" type="presParOf" srcId="{592F5A76-5665-4096-84DD-E5A038C8F942}" destId="{AEB0C280-4B12-4336-ACF9-A7D7C7DED1A6}" srcOrd="3" destOrd="0" presId="urn:microsoft.com/office/officeart/2018/2/layout/IconVerticalSolidList"/>
    <dgm:cxn modelId="{92DC19C4-83D4-4813-90A7-36738BBD8063}" type="presParOf" srcId="{592F5A76-5665-4096-84DD-E5A038C8F942}" destId="{1A80BDBE-650F-486A-827D-4A5E441A14C7}" srcOrd="4" destOrd="0" presId="urn:microsoft.com/office/officeart/2018/2/layout/IconVerticalSolidList"/>
    <dgm:cxn modelId="{8BD6842D-E2FE-4172-8E93-36E37F44624C}" type="presParOf" srcId="{1A80BDBE-650F-486A-827D-4A5E441A14C7}" destId="{FD17FF68-77BB-416E-AA6D-AAA2B9843545}" srcOrd="0" destOrd="0" presId="urn:microsoft.com/office/officeart/2018/2/layout/IconVerticalSolidList"/>
    <dgm:cxn modelId="{EBEDE2D5-D77E-4DC8-9566-BEB22CA7528A}" type="presParOf" srcId="{1A80BDBE-650F-486A-827D-4A5E441A14C7}" destId="{FF366814-B5CD-4A6A-B251-8281135D507E}" srcOrd="1" destOrd="0" presId="urn:microsoft.com/office/officeart/2018/2/layout/IconVerticalSolidList"/>
    <dgm:cxn modelId="{A0BA5731-A9EC-434F-BDB0-3F1BC7FEF5F0}" type="presParOf" srcId="{1A80BDBE-650F-486A-827D-4A5E441A14C7}" destId="{43FEE78E-5041-4F69-AB1E-2282E9980083}" srcOrd="2" destOrd="0" presId="urn:microsoft.com/office/officeart/2018/2/layout/IconVerticalSolidList"/>
    <dgm:cxn modelId="{215EF631-423D-4697-BEFC-A4CE74C92CAB}" type="presParOf" srcId="{1A80BDBE-650F-486A-827D-4A5E441A14C7}" destId="{EE68ABDA-AC04-4AC9-8BC4-B51128207393}" srcOrd="3" destOrd="0" presId="urn:microsoft.com/office/officeart/2018/2/layout/IconVerticalSolidList"/>
    <dgm:cxn modelId="{27F9FEDA-F1E3-4A18-82D2-DAD151CCE54C}" type="presParOf" srcId="{592F5A76-5665-4096-84DD-E5A038C8F942}" destId="{D8C1B9E8-7A3E-4EF7-931C-88301F53852B}" srcOrd="5" destOrd="0" presId="urn:microsoft.com/office/officeart/2018/2/layout/IconVerticalSolidList"/>
    <dgm:cxn modelId="{4E8CD941-8FEC-4520-BE93-686F86C03691}" type="presParOf" srcId="{592F5A76-5665-4096-84DD-E5A038C8F942}" destId="{70A42867-9A20-4809-9E47-F438EDA84C79}" srcOrd="6" destOrd="0" presId="urn:microsoft.com/office/officeart/2018/2/layout/IconVerticalSolidList"/>
    <dgm:cxn modelId="{CFE58CB1-70B8-47D6-B141-63A979EBCACC}" type="presParOf" srcId="{70A42867-9A20-4809-9E47-F438EDA84C79}" destId="{AFD2776B-212F-422F-BF29-42B280171502}" srcOrd="0" destOrd="0" presId="urn:microsoft.com/office/officeart/2018/2/layout/IconVerticalSolidList"/>
    <dgm:cxn modelId="{F62F6963-1E4F-4586-B588-48E9AA345AD2}" type="presParOf" srcId="{70A42867-9A20-4809-9E47-F438EDA84C79}" destId="{0FF5884A-5837-4D15-8A3C-42F38F3B9A5B}" srcOrd="1" destOrd="0" presId="urn:microsoft.com/office/officeart/2018/2/layout/IconVerticalSolidList"/>
    <dgm:cxn modelId="{A46ABFE3-E606-4149-8866-E57366C35694}" type="presParOf" srcId="{70A42867-9A20-4809-9E47-F438EDA84C79}" destId="{6C603B97-84FA-4F05-B5B0-21193973D1DF}" srcOrd="2" destOrd="0" presId="urn:microsoft.com/office/officeart/2018/2/layout/IconVerticalSolidList"/>
    <dgm:cxn modelId="{AC562B98-F13D-45F3-8896-5A8F7EB12A36}" type="presParOf" srcId="{70A42867-9A20-4809-9E47-F438EDA84C79}" destId="{2D861D76-02ED-45A6-B4CA-112B36ACAB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A46448-6081-45B8-A345-0F3B0BC5A3C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FB7CA0-CA4E-4AF6-B76B-362A8540CA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Cannot be all serverless as originally thought</a:t>
          </a:r>
        </a:p>
      </dgm:t>
    </dgm:pt>
    <dgm:pt modelId="{923730E1-91DB-42B1-AF27-083734710531}" type="parTrans" cxnId="{61A541D5-D019-4509-B986-259A98C13053}">
      <dgm:prSet/>
      <dgm:spPr/>
      <dgm:t>
        <a:bodyPr/>
        <a:lstStyle/>
        <a:p>
          <a:endParaRPr lang="en-US"/>
        </a:p>
      </dgm:t>
    </dgm:pt>
    <dgm:pt modelId="{84842AD2-2D8C-4714-934D-49E001AB20E6}" type="sibTrans" cxnId="{61A541D5-D019-4509-B986-259A98C13053}">
      <dgm:prSet/>
      <dgm:spPr/>
      <dgm:t>
        <a:bodyPr/>
        <a:lstStyle/>
        <a:p>
          <a:endParaRPr lang="en-US"/>
        </a:p>
      </dgm:t>
    </dgm:pt>
    <dgm:pt modelId="{89340EF2-990A-4914-BF78-088AB510E6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Due to size restriction</a:t>
          </a:r>
        </a:p>
        <a:p>
          <a:pPr>
            <a:lnSpc>
              <a:spcPct val="100000"/>
            </a:lnSpc>
          </a:pPr>
          <a:r>
            <a:rPr lang="en-US" dirty="0"/>
            <a:t> 	- ML models are too large</a:t>
          </a:r>
        </a:p>
      </dgm:t>
    </dgm:pt>
    <dgm:pt modelId="{6652A0F8-2D4F-4BAD-8A48-74819C33033C}" type="parTrans" cxnId="{F9E4AF6D-CB41-4328-9BD3-A2F14233716D}">
      <dgm:prSet/>
      <dgm:spPr/>
      <dgm:t>
        <a:bodyPr/>
        <a:lstStyle/>
        <a:p>
          <a:endParaRPr lang="en-US"/>
        </a:p>
      </dgm:t>
    </dgm:pt>
    <dgm:pt modelId="{E9F59FDE-0668-4AA2-B324-EAAF0E3F22DA}" type="sibTrans" cxnId="{F9E4AF6D-CB41-4328-9BD3-A2F14233716D}">
      <dgm:prSet/>
      <dgm:spPr/>
      <dgm:t>
        <a:bodyPr/>
        <a:lstStyle/>
        <a:p>
          <a:endParaRPr lang="en-US"/>
        </a:p>
      </dgm:t>
    </dgm:pt>
    <dgm:pt modelId="{2CDD9B6F-05A6-4099-B92F-E53BE0D051B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Need to convert sensor code from C++ to Java</a:t>
          </a:r>
        </a:p>
      </dgm:t>
    </dgm:pt>
    <dgm:pt modelId="{2F2772AA-3612-4111-A05C-140A6EA56340}" type="parTrans" cxnId="{11AE8B5E-D74A-43F8-8E48-B041A952E36D}">
      <dgm:prSet/>
      <dgm:spPr/>
      <dgm:t>
        <a:bodyPr/>
        <a:lstStyle/>
        <a:p>
          <a:endParaRPr lang="en-US"/>
        </a:p>
      </dgm:t>
    </dgm:pt>
    <dgm:pt modelId="{F4C728F8-B4EB-4FAB-BFAA-E91758EA2E7E}" type="sibTrans" cxnId="{11AE8B5E-D74A-43F8-8E48-B041A952E36D}">
      <dgm:prSet/>
      <dgm:spPr/>
      <dgm:t>
        <a:bodyPr/>
        <a:lstStyle/>
        <a:p>
          <a:endParaRPr lang="en-US"/>
        </a:p>
      </dgm:t>
    </dgm:pt>
    <dgm:pt modelId="{E9DBAA77-4E19-4368-8FDB-7DBCAA51A8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Cannot use React-Native</a:t>
          </a:r>
        </a:p>
      </dgm:t>
    </dgm:pt>
    <dgm:pt modelId="{4ADEDAC6-1051-47EF-9338-92458DCBCB5A}" type="parTrans" cxnId="{E1AD8AC8-7213-477C-BE6B-9AFBD0D62F85}">
      <dgm:prSet/>
      <dgm:spPr/>
      <dgm:t>
        <a:bodyPr/>
        <a:lstStyle/>
        <a:p>
          <a:endParaRPr lang="en-US"/>
        </a:p>
      </dgm:t>
    </dgm:pt>
    <dgm:pt modelId="{A2CDD8AD-180F-4798-9C77-5CA0E624F33B}" type="sibTrans" cxnId="{E1AD8AC8-7213-477C-BE6B-9AFBD0D62F85}">
      <dgm:prSet/>
      <dgm:spPr/>
      <dgm:t>
        <a:bodyPr/>
        <a:lstStyle/>
        <a:p>
          <a:endParaRPr lang="en-US"/>
        </a:p>
      </dgm:t>
    </dgm:pt>
    <dgm:pt modelId="{28979826-55CE-46E4-9BB5-63D8905781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that IOIO board was built in is an old library that cannot integrate with current libraries</a:t>
          </a:r>
        </a:p>
      </dgm:t>
    </dgm:pt>
    <dgm:pt modelId="{9C42EF65-409D-431B-BAAE-B5CB7F8483A3}" type="parTrans" cxnId="{5C599126-4A7F-487A-B685-0C89C08276AC}">
      <dgm:prSet/>
      <dgm:spPr/>
      <dgm:t>
        <a:bodyPr/>
        <a:lstStyle/>
        <a:p>
          <a:endParaRPr lang="en-US"/>
        </a:p>
      </dgm:t>
    </dgm:pt>
    <dgm:pt modelId="{AA2714E8-F154-4D29-85F8-42CFCD22C3CF}" type="sibTrans" cxnId="{5C599126-4A7F-487A-B685-0C89C08276AC}">
      <dgm:prSet/>
      <dgm:spPr/>
      <dgm:t>
        <a:bodyPr/>
        <a:lstStyle/>
        <a:p>
          <a:endParaRPr lang="en-US"/>
        </a:p>
      </dgm:t>
    </dgm:pt>
    <dgm:pt modelId="{2D6AB289-F57F-427C-8863-0F43C4A58521}" type="pres">
      <dgm:prSet presAssocID="{4CA46448-6081-45B8-A345-0F3B0BC5A3C1}" presName="root" presStyleCnt="0">
        <dgm:presLayoutVars>
          <dgm:dir/>
          <dgm:resizeHandles val="exact"/>
        </dgm:presLayoutVars>
      </dgm:prSet>
      <dgm:spPr/>
    </dgm:pt>
    <dgm:pt modelId="{9F1043A7-1DEB-49CF-87F6-482123149464}" type="pres">
      <dgm:prSet presAssocID="{F3FB7CA0-CA4E-4AF6-B76B-362A8540CABB}" presName="compNode" presStyleCnt="0"/>
      <dgm:spPr/>
    </dgm:pt>
    <dgm:pt modelId="{7E9E7186-DC2F-40D7-9C0E-1D1EE5A64C10}" type="pres">
      <dgm:prSet presAssocID="{F3FB7CA0-CA4E-4AF6-B76B-362A8540CA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BC62979-A4BE-40B1-A3F1-3786AA5AB0F3}" type="pres">
      <dgm:prSet presAssocID="{F3FB7CA0-CA4E-4AF6-B76B-362A8540CABB}" presName="iconSpace" presStyleCnt="0"/>
      <dgm:spPr/>
    </dgm:pt>
    <dgm:pt modelId="{57CB1FDD-B049-4E90-AB4E-41F8733400BB}" type="pres">
      <dgm:prSet presAssocID="{F3FB7CA0-CA4E-4AF6-B76B-362A8540CABB}" presName="parTx" presStyleLbl="revTx" presStyleIdx="0" presStyleCnt="6">
        <dgm:presLayoutVars>
          <dgm:chMax val="0"/>
          <dgm:chPref val="0"/>
        </dgm:presLayoutVars>
      </dgm:prSet>
      <dgm:spPr/>
    </dgm:pt>
    <dgm:pt modelId="{586BA541-D3B2-4448-AD63-CDAFA5F6D6B5}" type="pres">
      <dgm:prSet presAssocID="{F3FB7CA0-CA4E-4AF6-B76B-362A8540CABB}" presName="txSpace" presStyleCnt="0"/>
      <dgm:spPr/>
    </dgm:pt>
    <dgm:pt modelId="{C1AC6D30-2291-4241-B38D-A957046E31EA}" type="pres">
      <dgm:prSet presAssocID="{F3FB7CA0-CA4E-4AF6-B76B-362A8540CABB}" presName="desTx" presStyleLbl="revTx" presStyleIdx="1" presStyleCnt="6">
        <dgm:presLayoutVars/>
      </dgm:prSet>
      <dgm:spPr/>
    </dgm:pt>
    <dgm:pt modelId="{428EAF3D-BFBD-48CD-AF0F-8C04EA4A18EB}" type="pres">
      <dgm:prSet presAssocID="{84842AD2-2D8C-4714-934D-49E001AB20E6}" presName="sibTrans" presStyleCnt="0"/>
      <dgm:spPr/>
    </dgm:pt>
    <dgm:pt modelId="{0509B9D5-7512-47B8-AF85-BCAC045B7B02}" type="pres">
      <dgm:prSet presAssocID="{2CDD9B6F-05A6-4099-B92F-E53BE0D051B9}" presName="compNode" presStyleCnt="0"/>
      <dgm:spPr/>
    </dgm:pt>
    <dgm:pt modelId="{D5C07DDB-1C92-4C3E-94AF-DA4AF24ED7A0}" type="pres">
      <dgm:prSet presAssocID="{2CDD9B6F-05A6-4099-B92F-E53BE0D051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8686118-36AE-4387-9B24-756E0CA35EFB}" type="pres">
      <dgm:prSet presAssocID="{2CDD9B6F-05A6-4099-B92F-E53BE0D051B9}" presName="iconSpace" presStyleCnt="0"/>
      <dgm:spPr/>
    </dgm:pt>
    <dgm:pt modelId="{0C379248-F998-49B7-B390-F90C7BCBB2A3}" type="pres">
      <dgm:prSet presAssocID="{2CDD9B6F-05A6-4099-B92F-E53BE0D051B9}" presName="parTx" presStyleLbl="revTx" presStyleIdx="2" presStyleCnt="6">
        <dgm:presLayoutVars>
          <dgm:chMax val="0"/>
          <dgm:chPref val="0"/>
        </dgm:presLayoutVars>
      </dgm:prSet>
      <dgm:spPr/>
    </dgm:pt>
    <dgm:pt modelId="{700E858F-3313-44FD-82E0-3DF3E0DD58C7}" type="pres">
      <dgm:prSet presAssocID="{2CDD9B6F-05A6-4099-B92F-E53BE0D051B9}" presName="txSpace" presStyleCnt="0"/>
      <dgm:spPr/>
    </dgm:pt>
    <dgm:pt modelId="{99318420-1D6B-4DA9-A072-5D4491B919A5}" type="pres">
      <dgm:prSet presAssocID="{2CDD9B6F-05A6-4099-B92F-E53BE0D051B9}" presName="desTx" presStyleLbl="revTx" presStyleIdx="3" presStyleCnt="6">
        <dgm:presLayoutVars/>
      </dgm:prSet>
      <dgm:spPr/>
    </dgm:pt>
    <dgm:pt modelId="{10C66F19-6175-4B7D-BD3E-286DDDB9F426}" type="pres">
      <dgm:prSet presAssocID="{F4C728F8-B4EB-4FAB-BFAA-E91758EA2E7E}" presName="sibTrans" presStyleCnt="0"/>
      <dgm:spPr/>
    </dgm:pt>
    <dgm:pt modelId="{CC4960D9-F387-41BC-8503-E6A4F9B9FED6}" type="pres">
      <dgm:prSet presAssocID="{E9DBAA77-4E19-4368-8FDB-7DBCAA51A8FE}" presName="compNode" presStyleCnt="0"/>
      <dgm:spPr/>
    </dgm:pt>
    <dgm:pt modelId="{C33AAF57-68FB-4212-B49D-7D9CCA2A1948}" type="pres">
      <dgm:prSet presAssocID="{E9DBAA77-4E19-4368-8FDB-7DBCAA51A8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1000" r="-21000"/>
          </a:stretch>
        </a:blipFill>
        <a:ln>
          <a:noFill/>
        </a:ln>
      </dgm:spPr>
    </dgm:pt>
    <dgm:pt modelId="{00F6C3D0-BE1F-42D8-8CB9-8F6E7A0CD32C}" type="pres">
      <dgm:prSet presAssocID="{E9DBAA77-4E19-4368-8FDB-7DBCAA51A8FE}" presName="iconSpace" presStyleCnt="0"/>
      <dgm:spPr/>
    </dgm:pt>
    <dgm:pt modelId="{982F6601-DD6C-4E34-AE3D-ACDF27929E88}" type="pres">
      <dgm:prSet presAssocID="{E9DBAA77-4E19-4368-8FDB-7DBCAA51A8FE}" presName="parTx" presStyleLbl="revTx" presStyleIdx="4" presStyleCnt="6">
        <dgm:presLayoutVars>
          <dgm:chMax val="0"/>
          <dgm:chPref val="0"/>
        </dgm:presLayoutVars>
      </dgm:prSet>
      <dgm:spPr/>
    </dgm:pt>
    <dgm:pt modelId="{1D4E88F9-E7A5-4F0F-9E5E-ACE9B5B6CC7C}" type="pres">
      <dgm:prSet presAssocID="{E9DBAA77-4E19-4368-8FDB-7DBCAA51A8FE}" presName="txSpace" presStyleCnt="0"/>
      <dgm:spPr/>
    </dgm:pt>
    <dgm:pt modelId="{583D9EEC-0161-46ED-BD55-E2840CCCF456}" type="pres">
      <dgm:prSet presAssocID="{E9DBAA77-4E19-4368-8FDB-7DBCAA51A8FE}" presName="desTx" presStyleLbl="revTx" presStyleIdx="5" presStyleCnt="6">
        <dgm:presLayoutVars/>
      </dgm:prSet>
      <dgm:spPr/>
    </dgm:pt>
  </dgm:ptLst>
  <dgm:cxnLst>
    <dgm:cxn modelId="{5C599126-4A7F-487A-B685-0C89C08276AC}" srcId="{E9DBAA77-4E19-4368-8FDB-7DBCAA51A8FE}" destId="{28979826-55CE-46E4-9BB5-63D8905781A6}" srcOrd="0" destOrd="0" parTransId="{9C42EF65-409D-431B-BAAE-B5CB7F8483A3}" sibTransId="{AA2714E8-F154-4D29-85F8-42CFCD22C3CF}"/>
    <dgm:cxn modelId="{EDD4962F-550B-479A-870D-E71622DB0B2A}" type="presOf" srcId="{4CA46448-6081-45B8-A345-0F3B0BC5A3C1}" destId="{2D6AB289-F57F-427C-8863-0F43C4A58521}" srcOrd="0" destOrd="0" presId="urn:microsoft.com/office/officeart/2018/2/layout/IconLabelDescriptionList"/>
    <dgm:cxn modelId="{11AE8B5E-D74A-43F8-8E48-B041A952E36D}" srcId="{4CA46448-6081-45B8-A345-0F3B0BC5A3C1}" destId="{2CDD9B6F-05A6-4099-B92F-E53BE0D051B9}" srcOrd="1" destOrd="0" parTransId="{2F2772AA-3612-4111-A05C-140A6EA56340}" sibTransId="{F4C728F8-B4EB-4FAB-BFAA-E91758EA2E7E}"/>
    <dgm:cxn modelId="{F9E4AF6D-CB41-4328-9BD3-A2F14233716D}" srcId="{F3FB7CA0-CA4E-4AF6-B76B-362A8540CABB}" destId="{89340EF2-990A-4914-BF78-088AB510E645}" srcOrd="0" destOrd="0" parTransId="{6652A0F8-2D4F-4BAD-8A48-74819C33033C}" sibTransId="{E9F59FDE-0668-4AA2-B324-EAAF0E3F22DA}"/>
    <dgm:cxn modelId="{F4D1696E-05D5-4D79-AD07-ECCF06BCF542}" type="presOf" srcId="{89340EF2-990A-4914-BF78-088AB510E645}" destId="{C1AC6D30-2291-4241-B38D-A957046E31EA}" srcOrd="0" destOrd="0" presId="urn:microsoft.com/office/officeart/2018/2/layout/IconLabelDescriptionList"/>
    <dgm:cxn modelId="{61DA4499-284C-4C3B-9D71-3DC18FA587E8}" type="presOf" srcId="{F3FB7CA0-CA4E-4AF6-B76B-362A8540CABB}" destId="{57CB1FDD-B049-4E90-AB4E-41F8733400BB}" srcOrd="0" destOrd="0" presId="urn:microsoft.com/office/officeart/2018/2/layout/IconLabelDescriptionList"/>
    <dgm:cxn modelId="{E1AD8AC8-7213-477C-BE6B-9AFBD0D62F85}" srcId="{4CA46448-6081-45B8-A345-0F3B0BC5A3C1}" destId="{E9DBAA77-4E19-4368-8FDB-7DBCAA51A8FE}" srcOrd="2" destOrd="0" parTransId="{4ADEDAC6-1051-47EF-9338-92458DCBCB5A}" sibTransId="{A2CDD8AD-180F-4798-9C77-5CA0E624F33B}"/>
    <dgm:cxn modelId="{61A541D5-D019-4509-B986-259A98C13053}" srcId="{4CA46448-6081-45B8-A345-0F3B0BC5A3C1}" destId="{F3FB7CA0-CA4E-4AF6-B76B-362A8540CABB}" srcOrd="0" destOrd="0" parTransId="{923730E1-91DB-42B1-AF27-083734710531}" sibTransId="{84842AD2-2D8C-4714-934D-49E001AB20E6}"/>
    <dgm:cxn modelId="{0840F5F1-4912-43D4-8BD6-A4581C451D43}" type="presOf" srcId="{2CDD9B6F-05A6-4099-B92F-E53BE0D051B9}" destId="{0C379248-F998-49B7-B390-F90C7BCBB2A3}" srcOrd="0" destOrd="0" presId="urn:microsoft.com/office/officeart/2018/2/layout/IconLabelDescriptionList"/>
    <dgm:cxn modelId="{428FBDF3-51E1-41B3-A6BD-182DDAFA456F}" type="presOf" srcId="{E9DBAA77-4E19-4368-8FDB-7DBCAA51A8FE}" destId="{982F6601-DD6C-4E34-AE3D-ACDF27929E88}" srcOrd="0" destOrd="0" presId="urn:microsoft.com/office/officeart/2018/2/layout/IconLabelDescriptionList"/>
    <dgm:cxn modelId="{1A6D1FFB-7EA8-4E45-889E-4131B091BE16}" type="presOf" srcId="{28979826-55CE-46E4-9BB5-63D8905781A6}" destId="{583D9EEC-0161-46ED-BD55-E2840CCCF456}" srcOrd="0" destOrd="0" presId="urn:microsoft.com/office/officeart/2018/2/layout/IconLabelDescriptionList"/>
    <dgm:cxn modelId="{C5879927-BF0B-472A-8F00-8C6FA6223905}" type="presParOf" srcId="{2D6AB289-F57F-427C-8863-0F43C4A58521}" destId="{9F1043A7-1DEB-49CF-87F6-482123149464}" srcOrd="0" destOrd="0" presId="urn:microsoft.com/office/officeart/2018/2/layout/IconLabelDescriptionList"/>
    <dgm:cxn modelId="{14820A79-4638-4F1D-9F05-D6C1313FF33C}" type="presParOf" srcId="{9F1043A7-1DEB-49CF-87F6-482123149464}" destId="{7E9E7186-DC2F-40D7-9C0E-1D1EE5A64C10}" srcOrd="0" destOrd="0" presId="urn:microsoft.com/office/officeart/2018/2/layout/IconLabelDescriptionList"/>
    <dgm:cxn modelId="{6999B573-35CB-4AA9-8158-C05CF85CCA24}" type="presParOf" srcId="{9F1043A7-1DEB-49CF-87F6-482123149464}" destId="{EBC62979-A4BE-40B1-A3F1-3786AA5AB0F3}" srcOrd="1" destOrd="0" presId="urn:microsoft.com/office/officeart/2018/2/layout/IconLabelDescriptionList"/>
    <dgm:cxn modelId="{55C78486-6347-438E-AE8B-479090B68026}" type="presParOf" srcId="{9F1043A7-1DEB-49CF-87F6-482123149464}" destId="{57CB1FDD-B049-4E90-AB4E-41F8733400BB}" srcOrd="2" destOrd="0" presId="urn:microsoft.com/office/officeart/2018/2/layout/IconLabelDescriptionList"/>
    <dgm:cxn modelId="{AEC8DA2C-4892-4861-9F87-6F8004F72EE4}" type="presParOf" srcId="{9F1043A7-1DEB-49CF-87F6-482123149464}" destId="{586BA541-D3B2-4448-AD63-CDAFA5F6D6B5}" srcOrd="3" destOrd="0" presId="urn:microsoft.com/office/officeart/2018/2/layout/IconLabelDescriptionList"/>
    <dgm:cxn modelId="{03108869-46B4-4736-8547-E6C6DC137AD3}" type="presParOf" srcId="{9F1043A7-1DEB-49CF-87F6-482123149464}" destId="{C1AC6D30-2291-4241-B38D-A957046E31EA}" srcOrd="4" destOrd="0" presId="urn:microsoft.com/office/officeart/2018/2/layout/IconLabelDescriptionList"/>
    <dgm:cxn modelId="{012B2A73-BAD7-4FA2-A977-20F1197101AC}" type="presParOf" srcId="{2D6AB289-F57F-427C-8863-0F43C4A58521}" destId="{428EAF3D-BFBD-48CD-AF0F-8C04EA4A18EB}" srcOrd="1" destOrd="0" presId="urn:microsoft.com/office/officeart/2018/2/layout/IconLabelDescriptionList"/>
    <dgm:cxn modelId="{B2935382-0D33-49F7-8AAB-8FB0F8F14D80}" type="presParOf" srcId="{2D6AB289-F57F-427C-8863-0F43C4A58521}" destId="{0509B9D5-7512-47B8-AF85-BCAC045B7B02}" srcOrd="2" destOrd="0" presId="urn:microsoft.com/office/officeart/2018/2/layout/IconLabelDescriptionList"/>
    <dgm:cxn modelId="{AC513887-A22B-40C5-9D7D-0631DC92D4E5}" type="presParOf" srcId="{0509B9D5-7512-47B8-AF85-BCAC045B7B02}" destId="{D5C07DDB-1C92-4C3E-94AF-DA4AF24ED7A0}" srcOrd="0" destOrd="0" presId="urn:microsoft.com/office/officeart/2018/2/layout/IconLabelDescriptionList"/>
    <dgm:cxn modelId="{9108D535-C816-4F5D-BFE3-C42B74F576F4}" type="presParOf" srcId="{0509B9D5-7512-47B8-AF85-BCAC045B7B02}" destId="{F8686118-36AE-4387-9B24-756E0CA35EFB}" srcOrd="1" destOrd="0" presId="urn:microsoft.com/office/officeart/2018/2/layout/IconLabelDescriptionList"/>
    <dgm:cxn modelId="{9F6D7E56-9F37-48ED-AA0C-A23970212BBF}" type="presParOf" srcId="{0509B9D5-7512-47B8-AF85-BCAC045B7B02}" destId="{0C379248-F998-49B7-B390-F90C7BCBB2A3}" srcOrd="2" destOrd="0" presId="urn:microsoft.com/office/officeart/2018/2/layout/IconLabelDescriptionList"/>
    <dgm:cxn modelId="{18F77A40-BD27-44A9-A026-8F0B950A76CB}" type="presParOf" srcId="{0509B9D5-7512-47B8-AF85-BCAC045B7B02}" destId="{700E858F-3313-44FD-82E0-3DF3E0DD58C7}" srcOrd="3" destOrd="0" presId="urn:microsoft.com/office/officeart/2018/2/layout/IconLabelDescriptionList"/>
    <dgm:cxn modelId="{AC946B0F-4BE3-4446-8C31-5D42FBB8104C}" type="presParOf" srcId="{0509B9D5-7512-47B8-AF85-BCAC045B7B02}" destId="{99318420-1D6B-4DA9-A072-5D4491B919A5}" srcOrd="4" destOrd="0" presId="urn:microsoft.com/office/officeart/2018/2/layout/IconLabelDescriptionList"/>
    <dgm:cxn modelId="{69577CC7-6E97-463B-B026-CFE6ABE90B40}" type="presParOf" srcId="{2D6AB289-F57F-427C-8863-0F43C4A58521}" destId="{10C66F19-6175-4B7D-BD3E-286DDDB9F426}" srcOrd="3" destOrd="0" presId="urn:microsoft.com/office/officeart/2018/2/layout/IconLabelDescriptionList"/>
    <dgm:cxn modelId="{616CB8A7-4F52-4A5D-9CFE-FBA81BC1951E}" type="presParOf" srcId="{2D6AB289-F57F-427C-8863-0F43C4A58521}" destId="{CC4960D9-F387-41BC-8503-E6A4F9B9FED6}" srcOrd="4" destOrd="0" presId="urn:microsoft.com/office/officeart/2018/2/layout/IconLabelDescriptionList"/>
    <dgm:cxn modelId="{07397E38-601E-4A7C-9E99-12787756A69B}" type="presParOf" srcId="{CC4960D9-F387-41BC-8503-E6A4F9B9FED6}" destId="{C33AAF57-68FB-4212-B49D-7D9CCA2A1948}" srcOrd="0" destOrd="0" presId="urn:microsoft.com/office/officeart/2018/2/layout/IconLabelDescriptionList"/>
    <dgm:cxn modelId="{E3F63D6A-BBEC-47F7-84D5-30F8590582DA}" type="presParOf" srcId="{CC4960D9-F387-41BC-8503-E6A4F9B9FED6}" destId="{00F6C3D0-BE1F-42D8-8CB9-8F6E7A0CD32C}" srcOrd="1" destOrd="0" presId="urn:microsoft.com/office/officeart/2018/2/layout/IconLabelDescriptionList"/>
    <dgm:cxn modelId="{C27442FE-AA40-46C1-9E82-33BD4FDC0511}" type="presParOf" srcId="{CC4960D9-F387-41BC-8503-E6A4F9B9FED6}" destId="{982F6601-DD6C-4E34-AE3D-ACDF27929E88}" srcOrd="2" destOrd="0" presId="urn:microsoft.com/office/officeart/2018/2/layout/IconLabelDescriptionList"/>
    <dgm:cxn modelId="{09C1D232-93D4-4484-8F9E-B5C838DB6D41}" type="presParOf" srcId="{CC4960D9-F387-41BC-8503-E6A4F9B9FED6}" destId="{1D4E88F9-E7A5-4F0F-9E5E-ACE9B5B6CC7C}" srcOrd="3" destOrd="0" presId="urn:microsoft.com/office/officeart/2018/2/layout/IconLabelDescriptionList"/>
    <dgm:cxn modelId="{C9AF0BDA-CB0D-48B1-8D32-11C240E3154C}" type="presParOf" srcId="{CC4960D9-F387-41BC-8503-E6A4F9B9FED6}" destId="{583D9EEC-0161-46ED-BD55-E2840CCCF45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367DA0-B17A-40B1-8AAD-C51C4CED16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97538DF-6670-41E9-B2ED-E1601A9C38D8}">
      <dgm:prSet custT="1"/>
      <dgm:spPr/>
      <dgm:t>
        <a:bodyPr/>
        <a:lstStyle/>
        <a:p>
          <a:r>
            <a:rPr lang="en-CA" sz="2000" dirty="0"/>
            <a:t>Complete entire set up of cloud infrastructure</a:t>
          </a:r>
          <a:endParaRPr lang="en-US" sz="2000" dirty="0"/>
        </a:p>
      </dgm:t>
    </dgm:pt>
    <dgm:pt modelId="{BA8B7762-98D1-4E25-B21D-B4FD5E8EA82B}" type="parTrans" cxnId="{79695BCE-9C02-46B0-8CCB-7AB86182B7E5}">
      <dgm:prSet/>
      <dgm:spPr/>
      <dgm:t>
        <a:bodyPr/>
        <a:lstStyle/>
        <a:p>
          <a:endParaRPr lang="en-US"/>
        </a:p>
      </dgm:t>
    </dgm:pt>
    <dgm:pt modelId="{80120059-375D-45E5-8DED-EF6604854D10}" type="sibTrans" cxnId="{79695BCE-9C02-46B0-8CCB-7AB86182B7E5}">
      <dgm:prSet/>
      <dgm:spPr/>
      <dgm:t>
        <a:bodyPr/>
        <a:lstStyle/>
        <a:p>
          <a:endParaRPr lang="en-US"/>
        </a:p>
      </dgm:t>
    </dgm:pt>
    <dgm:pt modelId="{F58C9E2A-5360-4377-8D73-AC0208331FA5}">
      <dgm:prSet custT="1"/>
      <dgm:spPr/>
      <dgm:t>
        <a:bodyPr/>
        <a:lstStyle/>
        <a:p>
          <a:r>
            <a:rPr lang="en-US" sz="2000" dirty="0"/>
            <a:t>Write software to transfer image file over serial interface</a:t>
          </a:r>
        </a:p>
      </dgm:t>
    </dgm:pt>
    <dgm:pt modelId="{D832BBB0-C98C-4E9C-9607-1E87C47EA7F3}" type="parTrans" cxnId="{E55AB082-2592-4FE3-A54F-C9AA05D2B36A}">
      <dgm:prSet/>
      <dgm:spPr/>
      <dgm:t>
        <a:bodyPr/>
        <a:lstStyle/>
        <a:p>
          <a:endParaRPr lang="en-US"/>
        </a:p>
      </dgm:t>
    </dgm:pt>
    <dgm:pt modelId="{9DD8FB9B-A51A-404A-B5D9-51143B084411}" type="sibTrans" cxnId="{E55AB082-2592-4FE3-A54F-C9AA05D2B36A}">
      <dgm:prSet/>
      <dgm:spPr/>
      <dgm:t>
        <a:bodyPr/>
        <a:lstStyle/>
        <a:p>
          <a:endParaRPr lang="en-US"/>
        </a:p>
      </dgm:t>
    </dgm:pt>
    <dgm:pt modelId="{F77C54A9-2A77-4713-9CC6-BA7732CE941B}">
      <dgm:prSet custT="1"/>
      <dgm:spPr/>
      <dgm:t>
        <a:bodyPr/>
        <a:lstStyle/>
        <a:p>
          <a:r>
            <a:rPr lang="en-US" sz="2000" dirty="0"/>
            <a:t>Continue working on Android App logic to communicate with cloud and microcontroller board </a:t>
          </a:r>
        </a:p>
      </dgm:t>
    </dgm:pt>
    <dgm:pt modelId="{ECD1A16E-D5FE-4CBE-8D9E-68C73D7998E2}" type="parTrans" cxnId="{43125396-80FB-4C7B-931D-0FF387186BC3}">
      <dgm:prSet/>
      <dgm:spPr/>
      <dgm:t>
        <a:bodyPr/>
        <a:lstStyle/>
        <a:p>
          <a:endParaRPr lang="en-US"/>
        </a:p>
      </dgm:t>
    </dgm:pt>
    <dgm:pt modelId="{B4B9DAB7-0323-43D5-88BA-C63B4B92734B}" type="sibTrans" cxnId="{43125396-80FB-4C7B-931D-0FF387186BC3}">
      <dgm:prSet/>
      <dgm:spPr/>
      <dgm:t>
        <a:bodyPr/>
        <a:lstStyle/>
        <a:p>
          <a:endParaRPr lang="en-US"/>
        </a:p>
      </dgm:t>
    </dgm:pt>
    <dgm:pt modelId="{4F8B105F-6DCA-40FC-9CF2-498EA9B0F5E7}" type="pres">
      <dgm:prSet presAssocID="{33367DA0-B17A-40B1-8AAD-C51C4CED1690}" presName="root" presStyleCnt="0">
        <dgm:presLayoutVars>
          <dgm:dir/>
          <dgm:resizeHandles val="exact"/>
        </dgm:presLayoutVars>
      </dgm:prSet>
      <dgm:spPr/>
    </dgm:pt>
    <dgm:pt modelId="{2ACF009E-44B4-498E-84E8-3471B1B914AD}" type="pres">
      <dgm:prSet presAssocID="{697538DF-6670-41E9-B2ED-E1601A9C38D8}" presName="compNode" presStyleCnt="0"/>
      <dgm:spPr/>
    </dgm:pt>
    <dgm:pt modelId="{226A0612-0E0C-4E0F-9D51-86D98ACEC61C}" type="pres">
      <dgm:prSet presAssocID="{697538DF-6670-41E9-B2ED-E1601A9C38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01688A9-B546-4CD2-A887-900964C250E7}" type="pres">
      <dgm:prSet presAssocID="{697538DF-6670-41E9-B2ED-E1601A9C38D8}" presName="spaceRect" presStyleCnt="0"/>
      <dgm:spPr/>
    </dgm:pt>
    <dgm:pt modelId="{D5695C91-11E5-45A2-B59F-0D61EEB57AF2}" type="pres">
      <dgm:prSet presAssocID="{697538DF-6670-41E9-B2ED-E1601A9C38D8}" presName="textRect" presStyleLbl="revTx" presStyleIdx="0" presStyleCnt="3">
        <dgm:presLayoutVars>
          <dgm:chMax val="1"/>
          <dgm:chPref val="1"/>
        </dgm:presLayoutVars>
      </dgm:prSet>
      <dgm:spPr/>
    </dgm:pt>
    <dgm:pt modelId="{326FB96A-B369-4F5F-9F79-FD2B910F431F}" type="pres">
      <dgm:prSet presAssocID="{80120059-375D-45E5-8DED-EF6604854D10}" presName="sibTrans" presStyleCnt="0"/>
      <dgm:spPr/>
    </dgm:pt>
    <dgm:pt modelId="{F8F3DDD4-0381-45BC-9B61-7266D6BE3AFE}" type="pres">
      <dgm:prSet presAssocID="{F58C9E2A-5360-4377-8D73-AC0208331FA5}" presName="compNode" presStyleCnt="0"/>
      <dgm:spPr/>
    </dgm:pt>
    <dgm:pt modelId="{02B737DA-6DAE-44CB-AEF0-1865F32E12EB}" type="pres">
      <dgm:prSet presAssocID="{F58C9E2A-5360-4377-8D73-AC0208331F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DBE5A6E-0C73-4003-AF65-0919C31955F6}" type="pres">
      <dgm:prSet presAssocID="{F58C9E2A-5360-4377-8D73-AC0208331FA5}" presName="spaceRect" presStyleCnt="0"/>
      <dgm:spPr/>
    </dgm:pt>
    <dgm:pt modelId="{8292A130-ED5C-4A90-858C-C6689D7BC836}" type="pres">
      <dgm:prSet presAssocID="{F58C9E2A-5360-4377-8D73-AC0208331FA5}" presName="textRect" presStyleLbl="revTx" presStyleIdx="1" presStyleCnt="3">
        <dgm:presLayoutVars>
          <dgm:chMax val="1"/>
          <dgm:chPref val="1"/>
        </dgm:presLayoutVars>
      </dgm:prSet>
      <dgm:spPr/>
    </dgm:pt>
    <dgm:pt modelId="{72955A46-2519-4F2E-B04F-B342BAF254B7}" type="pres">
      <dgm:prSet presAssocID="{9DD8FB9B-A51A-404A-B5D9-51143B084411}" presName="sibTrans" presStyleCnt="0"/>
      <dgm:spPr/>
    </dgm:pt>
    <dgm:pt modelId="{78342CD1-2EF5-436C-A6F4-80AEE37406CD}" type="pres">
      <dgm:prSet presAssocID="{F77C54A9-2A77-4713-9CC6-BA7732CE941B}" presName="compNode" presStyleCnt="0"/>
      <dgm:spPr/>
    </dgm:pt>
    <dgm:pt modelId="{884D474F-6364-4BD8-BAB3-C75136EB9BC4}" type="pres">
      <dgm:prSet presAssocID="{F77C54A9-2A77-4713-9CC6-BA7732CE94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C2D55E8-7FD7-4727-9D78-F02A7931249F}" type="pres">
      <dgm:prSet presAssocID="{F77C54A9-2A77-4713-9CC6-BA7732CE941B}" presName="spaceRect" presStyleCnt="0"/>
      <dgm:spPr/>
    </dgm:pt>
    <dgm:pt modelId="{3BEDCA37-59C0-4688-954E-95AC6384B513}" type="pres">
      <dgm:prSet presAssocID="{F77C54A9-2A77-4713-9CC6-BA7732CE94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D00524-7FF6-4DB3-B76C-2157E1751EF9}" type="presOf" srcId="{F77C54A9-2A77-4713-9CC6-BA7732CE941B}" destId="{3BEDCA37-59C0-4688-954E-95AC6384B513}" srcOrd="0" destOrd="0" presId="urn:microsoft.com/office/officeart/2018/2/layout/IconLabelList"/>
    <dgm:cxn modelId="{CD31E375-7FEE-4896-89D3-99D5C02FF390}" type="presOf" srcId="{697538DF-6670-41E9-B2ED-E1601A9C38D8}" destId="{D5695C91-11E5-45A2-B59F-0D61EEB57AF2}" srcOrd="0" destOrd="0" presId="urn:microsoft.com/office/officeart/2018/2/layout/IconLabelList"/>
    <dgm:cxn modelId="{E55AB082-2592-4FE3-A54F-C9AA05D2B36A}" srcId="{33367DA0-B17A-40B1-8AAD-C51C4CED1690}" destId="{F58C9E2A-5360-4377-8D73-AC0208331FA5}" srcOrd="1" destOrd="0" parTransId="{D832BBB0-C98C-4E9C-9607-1E87C47EA7F3}" sibTransId="{9DD8FB9B-A51A-404A-B5D9-51143B084411}"/>
    <dgm:cxn modelId="{319BF794-30D1-4DD4-87C8-BD4A8839692E}" type="presOf" srcId="{F58C9E2A-5360-4377-8D73-AC0208331FA5}" destId="{8292A130-ED5C-4A90-858C-C6689D7BC836}" srcOrd="0" destOrd="0" presId="urn:microsoft.com/office/officeart/2018/2/layout/IconLabelList"/>
    <dgm:cxn modelId="{43125396-80FB-4C7B-931D-0FF387186BC3}" srcId="{33367DA0-B17A-40B1-8AAD-C51C4CED1690}" destId="{F77C54A9-2A77-4713-9CC6-BA7732CE941B}" srcOrd="2" destOrd="0" parTransId="{ECD1A16E-D5FE-4CBE-8D9E-68C73D7998E2}" sibTransId="{B4B9DAB7-0323-43D5-88BA-C63B4B92734B}"/>
    <dgm:cxn modelId="{79695BCE-9C02-46B0-8CCB-7AB86182B7E5}" srcId="{33367DA0-B17A-40B1-8AAD-C51C4CED1690}" destId="{697538DF-6670-41E9-B2ED-E1601A9C38D8}" srcOrd="0" destOrd="0" parTransId="{BA8B7762-98D1-4E25-B21D-B4FD5E8EA82B}" sibTransId="{80120059-375D-45E5-8DED-EF6604854D10}"/>
    <dgm:cxn modelId="{AC3153EE-21FC-4FA7-8C1B-5A9253401366}" type="presOf" srcId="{33367DA0-B17A-40B1-8AAD-C51C4CED1690}" destId="{4F8B105F-6DCA-40FC-9CF2-498EA9B0F5E7}" srcOrd="0" destOrd="0" presId="urn:microsoft.com/office/officeart/2018/2/layout/IconLabelList"/>
    <dgm:cxn modelId="{2E1B4E8D-34CB-4CB6-89BA-41C89673EF75}" type="presParOf" srcId="{4F8B105F-6DCA-40FC-9CF2-498EA9B0F5E7}" destId="{2ACF009E-44B4-498E-84E8-3471B1B914AD}" srcOrd="0" destOrd="0" presId="urn:microsoft.com/office/officeart/2018/2/layout/IconLabelList"/>
    <dgm:cxn modelId="{B2521B42-AB45-428A-9AC3-A36535DB9961}" type="presParOf" srcId="{2ACF009E-44B4-498E-84E8-3471B1B914AD}" destId="{226A0612-0E0C-4E0F-9D51-86D98ACEC61C}" srcOrd="0" destOrd="0" presId="urn:microsoft.com/office/officeart/2018/2/layout/IconLabelList"/>
    <dgm:cxn modelId="{6F37D4FF-F52B-4D46-A45E-617EC2F0EC44}" type="presParOf" srcId="{2ACF009E-44B4-498E-84E8-3471B1B914AD}" destId="{D01688A9-B546-4CD2-A887-900964C250E7}" srcOrd="1" destOrd="0" presId="urn:microsoft.com/office/officeart/2018/2/layout/IconLabelList"/>
    <dgm:cxn modelId="{46A80304-3198-41BC-AC83-60E6423C726A}" type="presParOf" srcId="{2ACF009E-44B4-498E-84E8-3471B1B914AD}" destId="{D5695C91-11E5-45A2-B59F-0D61EEB57AF2}" srcOrd="2" destOrd="0" presId="urn:microsoft.com/office/officeart/2018/2/layout/IconLabelList"/>
    <dgm:cxn modelId="{93797BE1-7605-464F-AE6A-FCAECCEBDE48}" type="presParOf" srcId="{4F8B105F-6DCA-40FC-9CF2-498EA9B0F5E7}" destId="{326FB96A-B369-4F5F-9F79-FD2B910F431F}" srcOrd="1" destOrd="0" presId="urn:microsoft.com/office/officeart/2018/2/layout/IconLabelList"/>
    <dgm:cxn modelId="{4C45ECB2-CF35-4DBF-BF30-B1CA8AE1C7B0}" type="presParOf" srcId="{4F8B105F-6DCA-40FC-9CF2-498EA9B0F5E7}" destId="{F8F3DDD4-0381-45BC-9B61-7266D6BE3AFE}" srcOrd="2" destOrd="0" presId="urn:microsoft.com/office/officeart/2018/2/layout/IconLabelList"/>
    <dgm:cxn modelId="{96FDA509-0179-49E6-B058-2FBCEF5A8E8D}" type="presParOf" srcId="{F8F3DDD4-0381-45BC-9B61-7266D6BE3AFE}" destId="{02B737DA-6DAE-44CB-AEF0-1865F32E12EB}" srcOrd="0" destOrd="0" presId="urn:microsoft.com/office/officeart/2018/2/layout/IconLabelList"/>
    <dgm:cxn modelId="{45F64E0F-6142-4169-89F2-FC1CEED0ACE1}" type="presParOf" srcId="{F8F3DDD4-0381-45BC-9B61-7266D6BE3AFE}" destId="{BDBE5A6E-0C73-4003-AF65-0919C31955F6}" srcOrd="1" destOrd="0" presId="urn:microsoft.com/office/officeart/2018/2/layout/IconLabelList"/>
    <dgm:cxn modelId="{9EB8C3AA-DDE3-4E5F-B0EF-5CAE2B7EDB18}" type="presParOf" srcId="{F8F3DDD4-0381-45BC-9B61-7266D6BE3AFE}" destId="{8292A130-ED5C-4A90-858C-C6689D7BC836}" srcOrd="2" destOrd="0" presId="urn:microsoft.com/office/officeart/2018/2/layout/IconLabelList"/>
    <dgm:cxn modelId="{967F8540-3507-42AA-9381-1718DBADE871}" type="presParOf" srcId="{4F8B105F-6DCA-40FC-9CF2-498EA9B0F5E7}" destId="{72955A46-2519-4F2E-B04F-B342BAF254B7}" srcOrd="3" destOrd="0" presId="urn:microsoft.com/office/officeart/2018/2/layout/IconLabelList"/>
    <dgm:cxn modelId="{59A594EE-DFB0-4B74-9441-DE96979912E8}" type="presParOf" srcId="{4F8B105F-6DCA-40FC-9CF2-498EA9B0F5E7}" destId="{78342CD1-2EF5-436C-A6F4-80AEE37406CD}" srcOrd="4" destOrd="0" presId="urn:microsoft.com/office/officeart/2018/2/layout/IconLabelList"/>
    <dgm:cxn modelId="{72B68CCF-CA5F-4977-816C-7B6BFA2A437F}" type="presParOf" srcId="{78342CD1-2EF5-436C-A6F4-80AEE37406CD}" destId="{884D474F-6364-4BD8-BAB3-C75136EB9BC4}" srcOrd="0" destOrd="0" presId="urn:microsoft.com/office/officeart/2018/2/layout/IconLabelList"/>
    <dgm:cxn modelId="{D3DE8BE3-1911-4438-B120-A8C5CEB18A3B}" type="presParOf" srcId="{78342CD1-2EF5-436C-A6F4-80AEE37406CD}" destId="{9C2D55E8-7FD7-4727-9D78-F02A7931249F}" srcOrd="1" destOrd="0" presId="urn:microsoft.com/office/officeart/2018/2/layout/IconLabelList"/>
    <dgm:cxn modelId="{C180053E-1D94-4349-B6B9-681A0054FC05}" type="presParOf" srcId="{78342CD1-2EF5-436C-A6F4-80AEE37406CD}" destId="{3BEDCA37-59C0-4688-954E-95AC6384B5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091EB-223F-45B1-B70D-FFD5FE29CDA5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D820E-0D3F-4A69-8A90-BF1B108E8521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6E984-2CFE-4B25-9379-DEAD9563FC6E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Set up the Android application and can communicate with the IOIO board</a:t>
          </a:r>
          <a:endParaRPr lang="en-US" sz="2100" kern="1200"/>
        </a:p>
      </dsp:txBody>
      <dsp:txXfrm>
        <a:off x="1339618" y="2288"/>
        <a:ext cx="5024605" cy="1159843"/>
      </dsp:txXfrm>
    </dsp:sp>
    <dsp:sp modelId="{6ED94A08-CCC8-48D5-B241-03DD06527358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5EEAE-2F18-4154-B38F-A9313C773E25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08089-06F7-4941-9C6D-7E5B198FB1FE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Set up some of the cloud infrastructure</a:t>
          </a:r>
          <a:endParaRPr lang="en-US" sz="2100" kern="1200" dirty="0"/>
        </a:p>
      </dsp:txBody>
      <dsp:txXfrm>
        <a:off x="1339618" y="1452092"/>
        <a:ext cx="5024605" cy="1159843"/>
      </dsp:txXfrm>
    </dsp:sp>
    <dsp:sp modelId="{FD17FF68-77BB-416E-AA6D-AAA2B9843545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66814-B5CD-4A6A-B251-8281135D507E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8ABDA-AC04-4AC9-8BC4-B51128207393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Made initial UI on the application for user interaction</a:t>
          </a:r>
          <a:endParaRPr lang="en-US" sz="2100" kern="1200"/>
        </a:p>
      </dsp:txBody>
      <dsp:txXfrm>
        <a:off x="1339618" y="2901896"/>
        <a:ext cx="5024605" cy="1159843"/>
      </dsp:txXfrm>
    </dsp:sp>
    <dsp:sp modelId="{AFD2776B-212F-422F-BF29-42B280171502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5884A-5837-4D15-8A3C-42F38F3B9A5B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61D76-02ED-45A6-B4CA-112B36ACAB57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Able to communicate with the fingerprint sensor to extract data (not with phone yet)</a:t>
          </a:r>
          <a:endParaRPr lang="en-US" sz="2100" kern="1200" dirty="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E7186-DC2F-40D7-9C0E-1D1EE5A64C10}">
      <dsp:nvSpPr>
        <dsp:cNvPr id="0" name=""/>
        <dsp:cNvSpPr/>
      </dsp:nvSpPr>
      <dsp:spPr>
        <a:xfrm>
          <a:off x="393" y="112650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B1FDD-B049-4E90-AB4E-41F8733400BB}">
      <dsp:nvSpPr>
        <dsp:cNvPr id="0" name=""/>
        <dsp:cNvSpPr/>
      </dsp:nvSpPr>
      <dsp:spPr>
        <a:xfrm>
          <a:off x="393" y="231556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Cannot be all serverless as originally thought</a:t>
          </a:r>
        </a:p>
      </dsp:txBody>
      <dsp:txXfrm>
        <a:off x="393" y="2315565"/>
        <a:ext cx="3138750" cy="470812"/>
      </dsp:txXfrm>
    </dsp:sp>
    <dsp:sp modelId="{C1AC6D30-2291-4241-B38D-A957046E31EA}">
      <dsp:nvSpPr>
        <dsp:cNvPr id="0" name=""/>
        <dsp:cNvSpPr/>
      </dsp:nvSpPr>
      <dsp:spPr>
        <a:xfrm>
          <a:off x="393" y="2828468"/>
          <a:ext cx="3138750" cy="402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Due to size restriction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	- ML models are too large</a:t>
          </a:r>
        </a:p>
      </dsp:txBody>
      <dsp:txXfrm>
        <a:off x="393" y="2828468"/>
        <a:ext cx="3138750" cy="402546"/>
      </dsp:txXfrm>
    </dsp:sp>
    <dsp:sp modelId="{D5C07DDB-1C92-4C3E-94AF-DA4AF24ED7A0}">
      <dsp:nvSpPr>
        <dsp:cNvPr id="0" name=""/>
        <dsp:cNvSpPr/>
      </dsp:nvSpPr>
      <dsp:spPr>
        <a:xfrm>
          <a:off x="3688425" y="112650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79248-F998-49B7-B390-F90C7BCBB2A3}">
      <dsp:nvSpPr>
        <dsp:cNvPr id="0" name=""/>
        <dsp:cNvSpPr/>
      </dsp:nvSpPr>
      <dsp:spPr>
        <a:xfrm>
          <a:off x="3688425" y="231556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Need to convert sensor code from C++ to Java</a:t>
          </a:r>
        </a:p>
      </dsp:txBody>
      <dsp:txXfrm>
        <a:off x="3688425" y="2315565"/>
        <a:ext cx="3138750" cy="470812"/>
      </dsp:txXfrm>
    </dsp:sp>
    <dsp:sp modelId="{99318420-1D6B-4DA9-A072-5D4491B919A5}">
      <dsp:nvSpPr>
        <dsp:cNvPr id="0" name=""/>
        <dsp:cNvSpPr/>
      </dsp:nvSpPr>
      <dsp:spPr>
        <a:xfrm>
          <a:off x="3688425" y="2828468"/>
          <a:ext cx="3138750" cy="402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AAF57-68FB-4212-B49D-7D9CCA2A1948}">
      <dsp:nvSpPr>
        <dsp:cNvPr id="0" name=""/>
        <dsp:cNvSpPr/>
      </dsp:nvSpPr>
      <dsp:spPr>
        <a:xfrm>
          <a:off x="7376456" y="112650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F6601-DD6C-4E34-AE3D-ACDF27929E88}">
      <dsp:nvSpPr>
        <dsp:cNvPr id="0" name=""/>
        <dsp:cNvSpPr/>
      </dsp:nvSpPr>
      <dsp:spPr>
        <a:xfrm>
          <a:off x="7376456" y="231556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Cannot use React-Native</a:t>
          </a:r>
        </a:p>
      </dsp:txBody>
      <dsp:txXfrm>
        <a:off x="7376456" y="2315565"/>
        <a:ext cx="3138750" cy="470812"/>
      </dsp:txXfrm>
    </dsp:sp>
    <dsp:sp modelId="{583D9EEC-0161-46ED-BD55-E2840CCCF456}">
      <dsp:nvSpPr>
        <dsp:cNvPr id="0" name=""/>
        <dsp:cNvSpPr/>
      </dsp:nvSpPr>
      <dsp:spPr>
        <a:xfrm>
          <a:off x="7376456" y="2828468"/>
          <a:ext cx="3138750" cy="402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that IOIO board was built in is an old library that cannot integrate with current libraries</a:t>
          </a:r>
        </a:p>
      </dsp:txBody>
      <dsp:txXfrm>
        <a:off x="7376456" y="2828468"/>
        <a:ext cx="3138750" cy="402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A0612-0E0C-4E0F-9D51-86D98ACEC61C}">
      <dsp:nvSpPr>
        <dsp:cNvPr id="0" name=""/>
        <dsp:cNvSpPr/>
      </dsp:nvSpPr>
      <dsp:spPr>
        <a:xfrm>
          <a:off x="1209598" y="711968"/>
          <a:ext cx="1299738" cy="1299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95C91-11E5-45A2-B59F-0D61EEB57AF2}">
      <dsp:nvSpPr>
        <dsp:cNvPr id="0" name=""/>
        <dsp:cNvSpPr/>
      </dsp:nvSpPr>
      <dsp:spPr>
        <a:xfrm>
          <a:off x="415313" y="2486019"/>
          <a:ext cx="2888307" cy="1386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Complete entire set up of cloud infrastructure</a:t>
          </a:r>
          <a:endParaRPr lang="en-US" sz="2000" kern="1200" dirty="0"/>
        </a:p>
      </dsp:txBody>
      <dsp:txXfrm>
        <a:off x="415313" y="2486019"/>
        <a:ext cx="2888307" cy="1386958"/>
      </dsp:txXfrm>
    </dsp:sp>
    <dsp:sp modelId="{02B737DA-6DAE-44CB-AEF0-1865F32E12EB}">
      <dsp:nvSpPr>
        <dsp:cNvPr id="0" name=""/>
        <dsp:cNvSpPr/>
      </dsp:nvSpPr>
      <dsp:spPr>
        <a:xfrm>
          <a:off x="4603358" y="711968"/>
          <a:ext cx="1299738" cy="1299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A130-ED5C-4A90-858C-C6689D7BC836}">
      <dsp:nvSpPr>
        <dsp:cNvPr id="0" name=""/>
        <dsp:cNvSpPr/>
      </dsp:nvSpPr>
      <dsp:spPr>
        <a:xfrm>
          <a:off x="3809074" y="2486019"/>
          <a:ext cx="2888307" cy="1386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Write software to transfer image file over serial interface</a:t>
          </a:r>
        </a:p>
      </dsp:txBody>
      <dsp:txXfrm>
        <a:off x="3809074" y="2486019"/>
        <a:ext cx="2888307" cy="1386958"/>
      </dsp:txXfrm>
    </dsp:sp>
    <dsp:sp modelId="{884D474F-6364-4BD8-BAB3-C75136EB9BC4}">
      <dsp:nvSpPr>
        <dsp:cNvPr id="0" name=""/>
        <dsp:cNvSpPr/>
      </dsp:nvSpPr>
      <dsp:spPr>
        <a:xfrm>
          <a:off x="7997119" y="711968"/>
          <a:ext cx="1299738" cy="1299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DCA37-59C0-4688-954E-95AC6384B513}">
      <dsp:nvSpPr>
        <dsp:cNvPr id="0" name=""/>
        <dsp:cNvSpPr/>
      </dsp:nvSpPr>
      <dsp:spPr>
        <a:xfrm>
          <a:off x="7202835" y="2486019"/>
          <a:ext cx="2888307" cy="1386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Continue working on Android App logic to communicate with cloud and microcontroller board </a:t>
          </a:r>
        </a:p>
      </dsp:txBody>
      <dsp:txXfrm>
        <a:off x="7202835" y="2486019"/>
        <a:ext cx="2888307" cy="138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68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6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5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2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6E8DBEF-3A99-45D8-ABE4-5F15CF54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3"/>
          <a:stretch/>
        </p:blipFill>
        <p:spPr>
          <a:xfrm>
            <a:off x="20" y="1"/>
            <a:ext cx="12191980" cy="6216557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EDB477-781B-4166-A8E9-DDBCFE26E5C7}"/>
              </a:ext>
            </a:extLst>
          </p:cNvPr>
          <p:cNvSpPr txBox="1"/>
          <p:nvPr/>
        </p:nvSpPr>
        <p:spPr>
          <a:xfrm>
            <a:off x="0" y="627402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1200"/>
              </a:spcBef>
            </a:pPr>
            <a:r>
              <a:rPr lang="en-CA" sz="3200" b="1" kern="0" dirty="0"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BAYONET DEVICES PROJECT TBH</a:t>
            </a:r>
            <a:endParaRPr lang="en-CA" sz="2000" b="1" kern="0" dirty="0">
              <a:effectLst/>
              <a:latin typeface="Arial Nova Light" panose="020B03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1EFFA-D1AC-4116-8624-814358A79C9D}"/>
              </a:ext>
            </a:extLst>
          </p:cNvPr>
          <p:cNvSpPr txBox="1"/>
          <p:nvPr/>
        </p:nvSpPr>
        <p:spPr>
          <a:xfrm>
            <a:off x="-166649" y="311035"/>
            <a:ext cx="487763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1200"/>
              </a:spcBef>
            </a:pPr>
            <a:r>
              <a:rPr lang="en-CA" sz="16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Group N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Brandon Loy		Electrical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Daniel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Tarasio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Electrical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Dalan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Shakaj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Electrical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Dennis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Bragilevsky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Computer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Hossam EL-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Shebiny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Space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Joshua Abraham		Computer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Sam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Guraya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Computer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Zeenia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Akram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Space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8379F-0582-41A9-B0A2-C4AAB85665B3}"/>
              </a:ext>
            </a:extLst>
          </p:cNvPr>
          <p:cNvSpPr txBox="1"/>
          <p:nvPr/>
        </p:nvSpPr>
        <p:spPr>
          <a:xfrm>
            <a:off x="5090350" y="720685"/>
            <a:ext cx="2011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en-CA" sz="16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Advisor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Kassiri</a:t>
            </a:r>
            <a:endParaRPr lang="en-CA" sz="1400" b="1" kern="0" dirty="0">
              <a:solidFill>
                <a:schemeClr val="bg1"/>
              </a:solidFill>
              <a:effectLst/>
              <a:latin typeface="Avenir Next LT Pro Light" panose="020B03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9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D0D7F-D6C4-43E6-AFC9-2E5F9C4B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Issues Around Development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5BF1C2A-EF1E-47D1-B429-EF6652BCC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55491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33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034F-1658-4D11-B486-52E077D4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Around COVID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D43B-931F-43AA-92F6-C2E3172B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meet up to work on hardware portion together</a:t>
            </a:r>
          </a:p>
          <a:p>
            <a:r>
              <a:rPr lang="en-US" dirty="0"/>
              <a:t>Must purchase multiple IOIO boards and team members can only work individually with them</a:t>
            </a:r>
          </a:p>
          <a:p>
            <a:r>
              <a:rPr lang="en-US" dirty="0"/>
              <a:t>Limits on Android devices for development</a:t>
            </a:r>
          </a:p>
          <a:p>
            <a:r>
              <a:rPr lang="en-US" dirty="0"/>
              <a:t>Shipping times for parts are lengthy</a:t>
            </a:r>
          </a:p>
        </p:txBody>
      </p:sp>
    </p:spTree>
    <p:extLst>
      <p:ext uri="{BB962C8B-B14F-4D97-AF65-F5344CB8AC3E}">
        <p14:creationId xmlns:p14="http://schemas.microsoft.com/office/powerpoint/2010/main" val="255056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74F21-F0D1-4315-B6B8-33910581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CA" dirty="0"/>
              <a:t>Next Goals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D4DE451-77C1-4288-BFE6-D43D52F7A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989077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072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8C081-AAF8-4D68-A01F-8EE70DFE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r>
              <a:rPr lang="en-US" sz="2800"/>
              <a:t>Our Objective</a:t>
            </a:r>
            <a:endParaRPr lang="en-CA" sz="2800"/>
          </a:p>
        </p:txBody>
      </p:sp>
      <p:pic>
        <p:nvPicPr>
          <p:cNvPr id="1026" name="Picture 2" descr="NT govt earmarks funds for facial recognition system | Computerworld">
            <a:extLst>
              <a:ext uri="{FF2B5EF4-FFF2-40B4-BE49-F238E27FC236}">
                <a16:creationId xmlns:a16="http://schemas.microsoft.com/office/drawing/2014/main" id="{C7397146-CA09-412E-A08D-F09FCB331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6" r="20053" b="2"/>
          <a:stretch/>
        </p:blipFill>
        <p:spPr bwMode="auto">
          <a:xfrm>
            <a:off x="554415" y="365760"/>
            <a:ext cx="3584448" cy="363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244C3E-B630-4982-B6B9-9C5440D804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" r="1185" b="-3"/>
          <a:stretch/>
        </p:blipFill>
        <p:spPr>
          <a:xfrm>
            <a:off x="4345915" y="365759"/>
            <a:ext cx="3584448" cy="3639312"/>
          </a:xfrm>
          <a:prstGeom prst="rect">
            <a:avLst/>
          </a:prstGeom>
        </p:spPr>
      </p:pic>
      <p:pic>
        <p:nvPicPr>
          <p:cNvPr id="1028" name="Picture 4" descr="Galaxy S9 Planning a More Secure Iris Scanner | Financial Tribune">
            <a:extLst>
              <a:ext uri="{FF2B5EF4-FFF2-40B4-BE49-F238E27FC236}">
                <a16:creationId xmlns:a16="http://schemas.microsoft.com/office/drawing/2014/main" id="{AA8C4E18-5927-4515-A18F-EF66374B2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r="12107"/>
          <a:stretch/>
        </p:blipFill>
        <p:spPr bwMode="auto">
          <a:xfrm>
            <a:off x="8137415" y="365759"/>
            <a:ext cx="3584448" cy="36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525D-AA3F-4E73-B868-6B01E266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Deliver a tactical mobile, handheld, multi-modal biometric data capture, on-board storage and matching, and transmission device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93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9D33EEFC-30FA-4566-A64E-6BE3BCB0772E}"/>
              </a:ext>
            </a:extLst>
          </p:cNvPr>
          <p:cNvSpPr/>
          <p:nvPr/>
        </p:nvSpPr>
        <p:spPr>
          <a:xfrm>
            <a:off x="4299926" y="2614863"/>
            <a:ext cx="3064042" cy="291966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89AC3E0-2E67-40F8-9C8F-072B745348D8}"/>
              </a:ext>
            </a:extLst>
          </p:cNvPr>
          <p:cNvSpPr/>
          <p:nvPr/>
        </p:nvSpPr>
        <p:spPr>
          <a:xfrm>
            <a:off x="7033823" y="2614863"/>
            <a:ext cx="3064042" cy="2919664"/>
          </a:xfrm>
          <a:prstGeom prst="hexagon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164F1-6EB2-42AA-81E4-813A9E56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Stakeholders</a:t>
            </a:r>
            <a:endParaRPr lang="en-CA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23375E52-0526-4FCA-899A-27F255B8E236}"/>
              </a:ext>
            </a:extLst>
          </p:cNvPr>
          <p:cNvSpPr/>
          <p:nvPr/>
        </p:nvSpPr>
        <p:spPr>
          <a:xfrm>
            <a:off x="1567535" y="2614863"/>
            <a:ext cx="3064042" cy="2919664"/>
          </a:xfrm>
          <a:prstGeom prst="hexagon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A59DE5-B385-44CE-9E68-59CE2344A992}"/>
              </a:ext>
            </a:extLst>
          </p:cNvPr>
          <p:cNvSpPr txBox="1"/>
          <p:nvPr/>
        </p:nvSpPr>
        <p:spPr>
          <a:xfrm>
            <a:off x="2587141" y="3797696"/>
            <a:ext cx="1023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TSA</a:t>
            </a:r>
            <a:endParaRPr lang="en-US" dirty="0"/>
          </a:p>
          <a:p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74B44-8BB4-41B0-A0BC-FAFCA10EE2B2}"/>
              </a:ext>
            </a:extLst>
          </p:cNvPr>
          <p:cNvSpPr txBox="1"/>
          <p:nvPr/>
        </p:nvSpPr>
        <p:spPr>
          <a:xfrm>
            <a:off x="4963228" y="3613030"/>
            <a:ext cx="1726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Capstone Group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8C930-B1B0-4C51-945F-5EF6F015E2F7}"/>
              </a:ext>
            </a:extLst>
          </p:cNvPr>
          <p:cNvSpPr txBox="1"/>
          <p:nvPr/>
        </p:nvSpPr>
        <p:spPr>
          <a:xfrm>
            <a:off x="7996470" y="3766918"/>
            <a:ext cx="14688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NATO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333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C3B5-2522-41E3-B94A-962C1180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F049-21A3-4BC0-94F8-97498490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440264" cy="3393387"/>
          </a:xfrm>
        </p:spPr>
        <p:txBody>
          <a:bodyPr/>
          <a:lstStyle/>
          <a:p>
            <a:r>
              <a:rPr lang="en-US" dirty="0"/>
              <a:t>Multimodal biometric data capture</a:t>
            </a:r>
          </a:p>
          <a:p>
            <a:r>
              <a:rPr lang="en-US" dirty="0"/>
              <a:t>Android application </a:t>
            </a:r>
          </a:p>
          <a:p>
            <a:r>
              <a:rPr lang="en-US" dirty="0"/>
              <a:t>Cloud storage </a:t>
            </a:r>
          </a:p>
          <a:p>
            <a:r>
              <a:rPr lang="en-US" dirty="0"/>
              <a:t>A 1-1 matching algorithm</a:t>
            </a:r>
          </a:p>
          <a:p>
            <a:endParaRPr lang="en-CA" dirty="0"/>
          </a:p>
        </p:txBody>
      </p:sp>
      <p:pic>
        <p:nvPicPr>
          <p:cNvPr id="2050" name="Picture 2" descr="Amazon Web Services - Wikipedia">
            <a:extLst>
              <a:ext uri="{FF2B5EF4-FFF2-40B4-BE49-F238E27FC236}">
                <a16:creationId xmlns:a16="http://schemas.microsoft.com/office/drawing/2014/main" id="{4D244E0D-AC71-47E2-B3D7-8BA69A56B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965" y="2478024"/>
            <a:ext cx="2404859" cy="144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droid | The platform pushing what's possible">
            <a:extLst>
              <a:ext uri="{FF2B5EF4-FFF2-40B4-BE49-F238E27FC236}">
                <a16:creationId xmlns:a16="http://schemas.microsoft.com/office/drawing/2014/main" id="{D81A7509-3ABD-4E24-A694-F83E791B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32" y="4174717"/>
            <a:ext cx="4325499" cy="227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3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623-3E8D-4000-9D0E-6137E7E4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Design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672C-00F8-4810-9A34-C9CD31CE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/>
              <a:t>Draw and print a 3d model for the handheld device</a:t>
            </a:r>
          </a:p>
          <a:p>
            <a:pPr marL="342900" lvl="1" indent="-342900"/>
            <a:r>
              <a:rPr lang="en-US" dirty="0"/>
              <a:t>Establish serial connection with IOIO board</a:t>
            </a:r>
          </a:p>
          <a:p>
            <a:pPr marL="800100" lvl="2" indent="-342900"/>
            <a:r>
              <a:rPr lang="en-US" dirty="0"/>
              <a:t>write software to transfer image file over serial interface</a:t>
            </a:r>
          </a:p>
        </p:txBody>
      </p:sp>
    </p:spTree>
    <p:extLst>
      <p:ext uri="{BB962C8B-B14F-4D97-AF65-F5344CB8AC3E}">
        <p14:creationId xmlns:p14="http://schemas.microsoft.com/office/powerpoint/2010/main" val="280778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FB86B-AEE7-4AEF-86B1-AE186EF5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Hardware Diagram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BEFFB-5643-43E6-8530-2FAE6F6E8CE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" t="2632" r="7733" b="3218"/>
          <a:stretch/>
        </p:blipFill>
        <p:spPr bwMode="auto">
          <a:xfrm>
            <a:off x="4633641" y="813235"/>
            <a:ext cx="7309185" cy="5231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72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980E-C9CF-4EBF-B9C4-C9CF9C8F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Design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4E77-CFFE-4A5F-83E9-05CE607D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35" y="2281597"/>
            <a:ext cx="7506885" cy="3694176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Interface android app with IOIO board</a:t>
            </a:r>
          </a:p>
          <a:p>
            <a:pPr lvl="1"/>
            <a:r>
              <a:rPr lang="en-CA" dirty="0"/>
              <a:t>Obtain Sensor Data</a:t>
            </a:r>
          </a:p>
          <a:p>
            <a:r>
              <a:rPr lang="en-CA" dirty="0"/>
              <a:t>Clean up data and encrypt in app to send to cloud database</a:t>
            </a:r>
          </a:p>
          <a:p>
            <a:r>
              <a:rPr lang="en-CA" dirty="0"/>
              <a:t>Using AWS as our cloud service provider</a:t>
            </a:r>
          </a:p>
          <a:p>
            <a:pPr lvl="1"/>
            <a:r>
              <a:rPr lang="en-CA" dirty="0"/>
              <a:t>DynamoDB for information storage</a:t>
            </a:r>
          </a:p>
          <a:p>
            <a:pPr lvl="1"/>
            <a:r>
              <a:rPr lang="en-CA" dirty="0"/>
              <a:t>S3 for file storage</a:t>
            </a:r>
          </a:p>
          <a:p>
            <a:pPr lvl="1"/>
            <a:r>
              <a:rPr lang="en-CA" dirty="0"/>
              <a:t>EC2 storage and deployment of ML models</a:t>
            </a:r>
          </a:p>
          <a:p>
            <a:pPr lvl="1"/>
            <a:r>
              <a:rPr lang="en-CA" dirty="0"/>
              <a:t>Lambda for serverless endpoints</a:t>
            </a:r>
          </a:p>
          <a:p>
            <a:pPr lvl="1"/>
            <a:endParaRPr lang="en-CA" dirty="0"/>
          </a:p>
        </p:txBody>
      </p:sp>
      <p:pic>
        <p:nvPicPr>
          <p:cNvPr id="3074" name="Picture 2" descr="IOIO - Wikipedia">
            <a:extLst>
              <a:ext uri="{FF2B5EF4-FFF2-40B4-BE49-F238E27FC236}">
                <a16:creationId xmlns:a16="http://schemas.microsoft.com/office/drawing/2014/main" id="{1B3B7AC7-9757-40A0-9D47-111773BA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2166579"/>
            <a:ext cx="3236976" cy="252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D2E362-8588-497B-8CB5-52A2B70A98DB}"/>
              </a:ext>
            </a:extLst>
          </p:cNvPr>
          <p:cNvSpPr txBox="1"/>
          <p:nvPr/>
        </p:nvSpPr>
        <p:spPr>
          <a:xfrm>
            <a:off x="8509499" y="4745508"/>
            <a:ext cx="27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IOIO microcontroller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6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FD069-6233-454B-8850-CBE2AC7F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Software Diagram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D0F67B8-887D-4863-AF96-8E0411A03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09" y="501073"/>
            <a:ext cx="6467962" cy="58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0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042B8-9BB7-43D6-8B57-5537F58D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CA" dirty="0"/>
              <a:t>Development 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6FDABD-CC98-47FF-A954-3E02AF432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5076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638F40-BCFE-4A62-9AA5-3C26AF7B48F8}"/>
              </a:ext>
            </a:extLst>
          </p:cNvPr>
          <p:cNvSpPr/>
          <p:nvPr/>
        </p:nvSpPr>
        <p:spPr>
          <a:xfrm>
            <a:off x="361188" y="5030645"/>
            <a:ext cx="4706112" cy="11598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dirty="0"/>
          </a:p>
        </p:txBody>
      </p:sp>
      <p:pic>
        <p:nvPicPr>
          <p:cNvPr id="4" name="Graphic 3" descr="Battery charging with solid fill">
            <a:extLst>
              <a:ext uri="{FF2B5EF4-FFF2-40B4-BE49-F238E27FC236}">
                <a16:creationId xmlns:a16="http://schemas.microsoft.com/office/drawing/2014/main" id="{E0CD6AAD-693A-4C24-AD3D-2A8221F49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791" y="515336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765A0-7A56-4CBE-8943-355E352BC977}"/>
              </a:ext>
            </a:extLst>
          </p:cNvPr>
          <p:cNvSpPr txBox="1"/>
          <p:nvPr/>
        </p:nvSpPr>
        <p:spPr>
          <a:xfrm>
            <a:off x="1641644" y="5190327"/>
            <a:ext cx="3209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Developed battery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9370151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 Light</vt:lpstr>
      <vt:lpstr>Avenir Next LT Pro</vt:lpstr>
      <vt:lpstr>Avenir Next LT Pro Light</vt:lpstr>
      <vt:lpstr>Calibri</vt:lpstr>
      <vt:lpstr>AccentBoxVTI</vt:lpstr>
      <vt:lpstr>PowerPoint Presentation</vt:lpstr>
      <vt:lpstr>Our Objective</vt:lpstr>
      <vt:lpstr>Key Stakeholders</vt:lpstr>
      <vt:lpstr>Key Requirements</vt:lpstr>
      <vt:lpstr>Hardware Design Plan</vt:lpstr>
      <vt:lpstr>Hardware Diagram</vt:lpstr>
      <vt:lpstr>Software Design Plan</vt:lpstr>
      <vt:lpstr>Software Diagram</vt:lpstr>
      <vt:lpstr>Development Work</vt:lpstr>
      <vt:lpstr>Issues Around Development</vt:lpstr>
      <vt:lpstr>Issues Around COVID</vt:lpstr>
      <vt:lpstr>Next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Guraya</dc:creator>
  <cp:lastModifiedBy>Sam Guraya</cp:lastModifiedBy>
  <cp:revision>3</cp:revision>
  <dcterms:created xsi:type="dcterms:W3CDTF">2021-01-22T18:54:48Z</dcterms:created>
  <dcterms:modified xsi:type="dcterms:W3CDTF">2021-01-22T19:05:21Z</dcterms:modified>
</cp:coreProperties>
</file>