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7" r:id="rId2"/>
    <p:sldId id="259" r:id="rId3"/>
    <p:sldId id="260" r:id="rId4"/>
    <p:sldId id="266" r:id="rId5"/>
    <p:sldId id="268" r:id="rId6"/>
    <p:sldId id="267" r:id="rId7"/>
    <p:sldId id="264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Bragilevsky" initials="DB" lastIdx="1" clrIdx="0">
    <p:extLst>
      <p:ext uri="{19B8F6BF-5375-455C-9EA6-DF929625EA0E}">
        <p15:presenceInfo xmlns:p15="http://schemas.microsoft.com/office/powerpoint/2012/main" userId="d2c6b31d4d6e90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8EF24-EACE-40C8-817E-851E77C5E15D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759D-2630-4CA3-AB9B-9D40A0CF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4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759D-2630-4CA3-AB9B-9D40A0CFD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2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06ABCF-601A-42F7-8591-EBA4CB8946BA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54538B-E39E-40F1-B2DF-5FD83099CA9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diagrams.net/?page-id=oRjIveHQ-3fFsPq6DZ5z&amp;scale=auto#G1_h0IwTiu4UINiqrimB97_tDRRCJg1o1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C6E8DBEF-3A99-45D8-ABE4-5F15CF541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3"/>
          <a:stretch/>
        </p:blipFill>
        <p:spPr>
          <a:xfrm>
            <a:off x="20" y="1"/>
            <a:ext cx="12191980" cy="6216557"/>
          </a:xfrm>
          <a:custGeom>
            <a:avLst/>
            <a:gdLst/>
            <a:ahLst/>
            <a:cxnLst/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EDB477-781B-4166-A8E9-DDBCFE26E5C7}"/>
              </a:ext>
            </a:extLst>
          </p:cNvPr>
          <p:cNvSpPr txBox="1"/>
          <p:nvPr/>
        </p:nvSpPr>
        <p:spPr>
          <a:xfrm>
            <a:off x="0" y="627402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</a:pPr>
            <a:r>
              <a:rPr lang="en-CA" sz="3200" b="1" kern="0" dirty="0"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BAYONET DEVICES PROJECT TBH</a:t>
            </a:r>
            <a:endParaRPr lang="en-CA" sz="2000" b="1" kern="0" dirty="0">
              <a:effectLst/>
              <a:latin typeface="Arial Nova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1EFFA-D1AC-4116-8624-814358A79C9D}"/>
              </a:ext>
            </a:extLst>
          </p:cNvPr>
          <p:cNvSpPr txBox="1"/>
          <p:nvPr/>
        </p:nvSpPr>
        <p:spPr>
          <a:xfrm>
            <a:off x="-159335" y="332980"/>
            <a:ext cx="483786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</a:pPr>
            <a:r>
              <a:rPr lang="en-CA" sz="16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 N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Brandon Loy		Electrical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Daniel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Tarasio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Electrical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Dalan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Shakaj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Electrical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Dennis Bragilevsky	 Computer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Hossam EL-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Shebiny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Space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Joshua Abraham		 Computer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Sam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Guraya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Computer Engineering</a:t>
            </a: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Zeenia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Akram</a:t>
            </a: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Space Engineering</a:t>
            </a:r>
          </a:p>
          <a:p>
            <a:pPr indent="457200">
              <a:spcBef>
                <a:spcPts val="1200"/>
              </a:spcBef>
            </a:pPr>
            <a:endParaRPr lang="en-CA" sz="1400" b="1" kern="0" dirty="0">
              <a:solidFill>
                <a:schemeClr val="bg1"/>
              </a:solidFill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</a:pPr>
            <a:r>
              <a:rPr lang="en-CA" sz="1400" b="1" kern="0" dirty="0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Advisor: Professor </a:t>
            </a:r>
            <a:r>
              <a:rPr lang="en-CA" sz="1400" b="1" kern="0" dirty="0" err="1">
                <a:solidFill>
                  <a:schemeClr val="bg1"/>
                </a:solidFill>
                <a:effectLst/>
                <a:latin typeface="Avenir Next LT Pro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Kassiri</a:t>
            </a:r>
            <a:endParaRPr lang="en-CA" sz="1400" b="1" kern="0" dirty="0">
              <a:solidFill>
                <a:schemeClr val="bg1"/>
              </a:solidFill>
              <a:effectLst/>
              <a:latin typeface="Avenir Next LT Pro Light" panose="020B03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9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CBE6-4241-4168-88C4-1BA9A187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484C-C905-4697-95A1-F60D8746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Need to order parts on the HW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Critical path for development relies on IOIO board and its integration between sensors and Android application (not wrong, but delicate)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We're behind where we want to be in terms of development due to the impact of other courses</a:t>
            </a:r>
          </a:p>
        </p:txBody>
      </p:sp>
    </p:spTree>
    <p:extLst>
      <p:ext uri="{BB962C8B-B14F-4D97-AF65-F5344CB8AC3E}">
        <p14:creationId xmlns:p14="http://schemas.microsoft.com/office/powerpoint/2010/main" val="62793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29BE-99EA-408A-B3F2-487569B6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goals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B97F3C-E110-4335-98A8-3F3DEE7F192E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4771512" cy="214395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Begin creating the backbone of the Android application Architecture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Set up endpoints between app and database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C5C95C-DF1A-451D-A7CF-34EF3E548216}"/>
              </a:ext>
            </a:extLst>
          </p:cNvPr>
          <p:cNvSpPr txBox="1">
            <a:spLocks/>
          </p:cNvSpPr>
          <p:nvPr/>
        </p:nvSpPr>
        <p:spPr>
          <a:xfrm>
            <a:off x="5884164" y="2285999"/>
            <a:ext cx="4860036" cy="2143957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Order the parts and begin managing connections between sensors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Create communication protocols of each sensor to IOIO board</a:t>
            </a:r>
          </a:p>
        </p:txBody>
      </p:sp>
    </p:spTree>
    <p:extLst>
      <p:ext uri="{BB962C8B-B14F-4D97-AF65-F5344CB8AC3E}">
        <p14:creationId xmlns:p14="http://schemas.microsoft.com/office/powerpoint/2010/main" val="39012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2D23-568C-4B71-96F9-3D002B1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Project Overview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AE57-12F3-41AA-9B63-39603E97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199757" cy="3694176"/>
          </a:xfrm>
        </p:spPr>
        <p:txBody>
          <a:bodyPr/>
          <a:lstStyle/>
          <a:p>
            <a:r>
              <a:rPr lang="en-CA" dirty="0"/>
              <a:t>Designing a handheld device to capture and match biometric data</a:t>
            </a:r>
          </a:p>
          <a:p>
            <a:r>
              <a:rPr lang="en-CA" dirty="0"/>
              <a:t>For government bodies such as TSA, NATO, &amp; DHS</a:t>
            </a:r>
          </a:p>
          <a:p>
            <a:r>
              <a:rPr lang="en-CA" dirty="0"/>
              <a:t>Biometrics include fingerprint, facial recognition, and iris scanning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fingerprint By tanerbey | Education &amp; Tech Cartoon | TOONPOOL">
            <a:extLst>
              <a:ext uri="{FF2B5EF4-FFF2-40B4-BE49-F238E27FC236}">
                <a16:creationId xmlns:a16="http://schemas.microsoft.com/office/drawing/2014/main" id="{ECAFCFAE-E40C-43A5-9BCB-6FC4B6AB1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5"/>
          <a:stretch/>
        </p:blipFill>
        <p:spPr bwMode="auto">
          <a:xfrm>
            <a:off x="9305229" y="512554"/>
            <a:ext cx="1504955" cy="20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is Recognition | Electronic Frontier Foundation">
            <a:extLst>
              <a:ext uri="{FF2B5EF4-FFF2-40B4-BE49-F238E27FC236}">
                <a16:creationId xmlns:a16="http://schemas.microsoft.com/office/drawing/2014/main" id="{9997E83D-D4DD-4F95-BEF3-B229F3F2A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4" t="7372" r="31627" b="33366"/>
          <a:stretch/>
        </p:blipFill>
        <p:spPr bwMode="auto">
          <a:xfrm>
            <a:off x="9171725" y="4934452"/>
            <a:ext cx="1758133" cy="14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Implementation Of Facial Recognition Can Be Risky. Here's Why..">
            <a:extLst>
              <a:ext uri="{FF2B5EF4-FFF2-40B4-BE49-F238E27FC236}">
                <a16:creationId xmlns:a16="http://schemas.microsoft.com/office/drawing/2014/main" id="{1CE4C528-B813-44CC-B964-37DEF49F4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" t="16758" r="43130" b="2318"/>
          <a:stretch/>
        </p:blipFill>
        <p:spPr bwMode="auto">
          <a:xfrm>
            <a:off x="9185553" y="2739571"/>
            <a:ext cx="1744305" cy="183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94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0893-D009-4CF0-9895-45F3E834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pic>
        <p:nvPicPr>
          <p:cNvPr id="4" name="Picture 3" descr="A picture containing graphical user inter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251828D-14F4-44D6-B03B-6E50A3AF5B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15" y="1858562"/>
            <a:ext cx="5652770" cy="463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15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4945-EA91-4DFA-A53E-E128DF09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MCU Schematic</a:t>
            </a: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1664753-0C0C-4953-82A2-2F9EDDD0DD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45" y="1709128"/>
            <a:ext cx="6452637" cy="45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2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4945-EA91-4DFA-A53E-E128DF09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system Schematic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7090EE2A-F757-4BAB-B7D9-39F37C5697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57" y="1752977"/>
            <a:ext cx="6388613" cy="45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4945-EA91-4DFA-A53E-E128DF09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Footprint pinout Schematic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C020E75-9412-4981-BA99-015FE26E2D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87" y="1737879"/>
            <a:ext cx="6409954" cy="453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A5D3-334F-47E9-A7E5-553F7ED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6C10E-65E6-4CFC-B280-F8849C7B046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7"/>
          <a:stretch/>
        </p:blipFill>
        <p:spPr bwMode="auto">
          <a:xfrm>
            <a:off x="3514997" y="1696289"/>
            <a:ext cx="5162006" cy="4932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079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3FF9-02D5-4D58-9C64-7E5D3E9E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D4C34-8A63-4803-941C-7EB83DC27F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2" y="1688841"/>
            <a:ext cx="3619547" cy="495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EA493-4504-438B-87C6-A4B775F39A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769" y="2264803"/>
            <a:ext cx="3899023" cy="380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49181-3D9F-4920-82D7-F7A863B6C6D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462" y="2264802"/>
            <a:ext cx="3689427" cy="3801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09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048A-5EDF-468C-9CB7-D1C963F1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A5723-D783-469D-BD53-1143F111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1439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Gate 2 document submitted (waiting for results)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Firm understanding of our plan for the project by all members of the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members of the SW and HW team know their tasks and who is working on which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Original requirements from Gate 1 were reviewed and updated for feasibility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A7B1B9-25ED-4F85-9551-8798C2DFB3BE}"/>
              </a:ext>
            </a:extLst>
          </p:cNvPr>
          <p:cNvSpPr txBox="1">
            <a:spLocks/>
          </p:cNvSpPr>
          <p:nvPr/>
        </p:nvSpPr>
        <p:spPr>
          <a:xfrm>
            <a:off x="3120738" y="4574840"/>
            <a:ext cx="2436684" cy="214395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case 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Activity 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UML class diagrams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UI/UX specifications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DADF1E-4158-48DF-B2D2-181CBD72CB30}"/>
              </a:ext>
            </a:extLst>
          </p:cNvPr>
          <p:cNvSpPr txBox="1">
            <a:spLocks/>
          </p:cNvSpPr>
          <p:nvPr/>
        </p:nvSpPr>
        <p:spPr>
          <a:xfrm>
            <a:off x="5884164" y="4574840"/>
            <a:ext cx="2436684" cy="13789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Hardware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Architecture diagram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Schematic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System diagram</a:t>
            </a:r>
          </a:p>
        </p:txBody>
      </p:sp>
    </p:spTree>
    <p:extLst>
      <p:ext uri="{BB962C8B-B14F-4D97-AF65-F5344CB8AC3E}">
        <p14:creationId xmlns:p14="http://schemas.microsoft.com/office/powerpoint/2010/main" val="2036822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189</TotalTime>
  <Words>290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Nova Light</vt:lpstr>
      <vt:lpstr>Avenir Next LT Pro Light</vt:lpstr>
      <vt:lpstr>Calibri</vt:lpstr>
      <vt:lpstr>Tw Cen MT</vt:lpstr>
      <vt:lpstr>Tw Cen MT Condensed</vt:lpstr>
      <vt:lpstr>Wingdings 3</vt:lpstr>
      <vt:lpstr>Integral</vt:lpstr>
      <vt:lpstr>PowerPoint Presentation</vt:lpstr>
      <vt:lpstr>Project Overview</vt:lpstr>
      <vt:lpstr>Hardware design</vt:lpstr>
      <vt:lpstr>MCU Schematic</vt:lpstr>
      <vt:lpstr>Power system Schematic</vt:lpstr>
      <vt:lpstr>Footprint pinout Schematic</vt:lpstr>
      <vt:lpstr>Software design</vt:lpstr>
      <vt:lpstr>Use cases</vt:lpstr>
      <vt:lpstr>What is Going well</vt:lpstr>
      <vt:lpstr>What is going wrong</vt:lpstr>
      <vt:lpstr>Next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Bragilevsky</dc:creator>
  <cp:lastModifiedBy>Dennis Bragilevsky</cp:lastModifiedBy>
  <cp:revision>11</cp:revision>
  <dcterms:created xsi:type="dcterms:W3CDTF">2020-11-27T00:23:37Z</dcterms:created>
  <dcterms:modified xsi:type="dcterms:W3CDTF">2020-11-27T03:51:13Z</dcterms:modified>
</cp:coreProperties>
</file>