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CABAE"/>
    <a:srgbClr val="57D2D5"/>
    <a:srgbClr val="B2B2B2"/>
    <a:srgbClr val="8A2E5E"/>
    <a:srgbClr val="F28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54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8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19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24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4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6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7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01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5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AB78-FDA0-4BE7-92EF-58F334026358}" type="datetimeFigureOut">
              <a:rPr lang="en-CA" smtClean="0"/>
              <a:t>2022-03-27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0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F034AC3-004A-4C62-8772-325E3F73D6FC}"/>
              </a:ext>
            </a:extLst>
          </p:cNvPr>
          <p:cNvGrpSpPr/>
          <p:nvPr/>
        </p:nvGrpSpPr>
        <p:grpSpPr>
          <a:xfrm>
            <a:off x="214917" y="214836"/>
            <a:ext cx="11376828" cy="8367583"/>
            <a:chOff x="214917" y="240715"/>
            <a:chExt cx="11376828" cy="83675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3F8BE6C-39DF-4FDC-B765-E55EB4F87A18}"/>
                </a:ext>
              </a:extLst>
            </p:cNvPr>
            <p:cNvSpPr/>
            <p:nvPr/>
          </p:nvSpPr>
          <p:spPr>
            <a:xfrm>
              <a:off x="214917" y="4427999"/>
              <a:ext cx="1528877" cy="81198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API Gateway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9952186-000A-408C-88D0-0B62CF5405CC}"/>
                </a:ext>
              </a:extLst>
            </p:cNvPr>
            <p:cNvSpPr/>
            <p:nvPr/>
          </p:nvSpPr>
          <p:spPr>
            <a:xfrm>
              <a:off x="3893626" y="240715"/>
              <a:ext cx="1902263" cy="288348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400" dirty="0">
                  <a:solidFill>
                    <a:schemeClr val="tx1"/>
                  </a:solidFill>
                </a:rPr>
                <a:t>Manager Application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EE77D4E-DF19-4E78-8DDD-65DD0F0B2F0A}"/>
                </a:ext>
              </a:extLst>
            </p:cNvPr>
            <p:cNvSpPr/>
            <p:nvPr/>
          </p:nvSpPr>
          <p:spPr>
            <a:xfrm>
              <a:off x="3835496" y="3413661"/>
              <a:ext cx="2841350" cy="392613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400" dirty="0">
                  <a:solidFill>
                    <a:schemeClr val="tx1"/>
                  </a:solidFill>
                </a:rPr>
                <a:t>User Application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0B98BA-EE9B-4C3B-BCFA-0EAF3B918449}"/>
                </a:ext>
              </a:extLst>
            </p:cNvPr>
            <p:cNvSpPr/>
            <p:nvPr/>
          </p:nvSpPr>
          <p:spPr>
            <a:xfrm>
              <a:off x="4252672" y="6803146"/>
              <a:ext cx="1140256" cy="359055"/>
            </a:xfrm>
            <a:prstGeom prst="roundRect">
              <a:avLst/>
            </a:prstGeom>
            <a:solidFill>
              <a:srgbClr val="F28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View Images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AE1CCFD-7E6E-40FE-8B9D-CA35D1DDACB2}"/>
                </a:ext>
              </a:extLst>
            </p:cNvPr>
            <p:cNvSpPr/>
            <p:nvPr/>
          </p:nvSpPr>
          <p:spPr>
            <a:xfrm>
              <a:off x="6907709" y="4248477"/>
              <a:ext cx="1140256" cy="391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S3 - Image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2F2400C-F0C4-44AA-992C-89744C39DBDB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5951463" y="4444002"/>
              <a:ext cx="956247" cy="20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6EB6AB-6A4E-4DC5-B81B-FE953E952EA7}"/>
                </a:ext>
              </a:extLst>
            </p:cNvPr>
            <p:cNvGrpSpPr/>
            <p:nvPr/>
          </p:nvGrpSpPr>
          <p:grpSpPr>
            <a:xfrm>
              <a:off x="4016708" y="3892906"/>
              <a:ext cx="2567989" cy="2631729"/>
              <a:chOff x="2874873" y="3501373"/>
              <a:chExt cx="2338952" cy="206299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03842E4-D841-461B-8FC2-647339BDE739}"/>
                  </a:ext>
                </a:extLst>
              </p:cNvPr>
              <p:cNvSpPr/>
              <p:nvPr/>
            </p:nvSpPr>
            <p:spPr>
              <a:xfrm>
                <a:off x="3496813" y="3755463"/>
                <a:ext cx="1140256" cy="359055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Upload Image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49B3110-1F15-41C3-BA26-BBDD1D9E3606}"/>
                  </a:ext>
                </a:extLst>
              </p:cNvPr>
              <p:cNvSpPr/>
              <p:nvPr/>
            </p:nvSpPr>
            <p:spPr>
              <a:xfrm>
                <a:off x="3496813" y="4211312"/>
                <a:ext cx="1140256" cy="35905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Do Matching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E194A8A-AF4D-48A0-AE51-25BB7E4A3F4F}"/>
                  </a:ext>
                </a:extLst>
              </p:cNvPr>
              <p:cNvSpPr/>
              <p:nvPr/>
            </p:nvSpPr>
            <p:spPr>
              <a:xfrm>
                <a:off x="4215733" y="4738022"/>
                <a:ext cx="913613" cy="359055"/>
              </a:xfrm>
              <a:prstGeom prst="roundRect">
                <a:avLst/>
              </a:prstGeom>
              <a:solidFill>
                <a:srgbClr val="8A2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Metrics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5306F93-AB95-4688-822F-C510D6699076}"/>
                  </a:ext>
                </a:extLst>
              </p:cNvPr>
              <p:cNvSpPr/>
              <p:nvPr/>
            </p:nvSpPr>
            <p:spPr>
              <a:xfrm>
                <a:off x="3038945" y="5108890"/>
                <a:ext cx="1140255" cy="359055"/>
              </a:xfrm>
              <a:prstGeom prst="roundRect">
                <a:avLst/>
              </a:prstGeom>
              <a:solidFill>
                <a:srgbClr val="F2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Store &amp; Return Results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11B3371-8695-4FBC-A57D-39230886B289}"/>
                  </a:ext>
                </a:extLst>
              </p:cNvPr>
              <p:cNvSpPr/>
              <p:nvPr/>
            </p:nvSpPr>
            <p:spPr>
              <a:xfrm>
                <a:off x="2874873" y="3501373"/>
                <a:ext cx="2338952" cy="2062999"/>
              </a:xfrm>
              <a:prstGeom prst="roundRect">
                <a:avLst/>
              </a:prstGeom>
              <a:noFill/>
              <a:ln w="28575">
                <a:solidFill>
                  <a:srgbClr val="FF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r>
                  <a:rPr lang="en-CA" sz="1050" i="1" dirty="0">
                    <a:solidFill>
                      <a:schemeClr val="tx1"/>
                    </a:solidFill>
                  </a:rPr>
                  <a:t>Image Prediction (AWS Step Function)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7BB7BCE-479D-4294-B24D-48BE48115879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4066941" y="4114518"/>
                <a:ext cx="0" cy="967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01CA34B-3FA7-4F7E-A575-E8DDD8A57954}"/>
                </a:ext>
              </a:extLst>
            </p:cNvPr>
            <p:cNvSpPr/>
            <p:nvPr/>
          </p:nvSpPr>
          <p:spPr>
            <a:xfrm>
              <a:off x="7650659" y="4833993"/>
              <a:ext cx="1140256" cy="3590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EC2 - Run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490361-24D6-4F65-822D-F504D9139979}"/>
                </a:ext>
              </a:extLst>
            </p:cNvPr>
            <p:cNvCxnSpPr>
              <a:stCxn id="8" idx="3"/>
              <a:endCxn id="41" idx="1"/>
            </p:cNvCxnSpPr>
            <p:nvPr/>
          </p:nvCxnSpPr>
          <p:spPr>
            <a:xfrm flipV="1">
              <a:off x="5951463" y="5013521"/>
              <a:ext cx="1699196" cy="1406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8C2E52E-E899-4264-A0F7-74264A4BC71B}"/>
                </a:ext>
              </a:extLst>
            </p:cNvPr>
            <p:cNvSpPr/>
            <p:nvPr/>
          </p:nvSpPr>
          <p:spPr>
            <a:xfrm>
              <a:off x="8710183" y="5508975"/>
              <a:ext cx="1140256" cy="359055"/>
            </a:xfrm>
            <a:prstGeom prst="roundRect">
              <a:avLst/>
            </a:prstGeom>
            <a:solidFill>
              <a:srgbClr val="8A2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CloudWatch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0348187-FD5C-4C71-BE74-A5E0DE1BD1DF}"/>
                </a:ext>
              </a:extLst>
            </p:cNvPr>
            <p:cNvCxnSpPr>
              <a:stCxn id="9" idx="3"/>
              <a:endCxn id="46" idx="1"/>
            </p:cNvCxnSpPr>
            <p:nvPr/>
          </p:nvCxnSpPr>
          <p:spPr>
            <a:xfrm flipV="1">
              <a:off x="6491946" y="5688503"/>
              <a:ext cx="2218237" cy="10993"/>
            </a:xfrm>
            <a:prstGeom prst="straightConnector1">
              <a:avLst/>
            </a:prstGeom>
            <a:ln w="19050">
              <a:solidFill>
                <a:srgbClr val="8A2E5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E6EEF5B2-9C3B-4152-8C83-9F838A9EBA34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16200000" flipH="1">
              <a:off x="5551018" y="5031087"/>
              <a:ext cx="213874" cy="664901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7D10F6B-F7E1-4996-898D-5BCAAC27DD64}"/>
                </a:ext>
              </a:extLst>
            </p:cNvPr>
            <p:cNvSpPr/>
            <p:nvPr/>
          </p:nvSpPr>
          <p:spPr>
            <a:xfrm>
              <a:off x="9466759" y="5964250"/>
              <a:ext cx="2124986" cy="359055"/>
            </a:xfrm>
            <a:prstGeom prst="roundRect">
              <a:avLst/>
            </a:prstGeom>
            <a:solidFill>
              <a:srgbClr val="F28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DynamoDB – Image Data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9B9EA7E-D808-4137-A486-06F9BD66FB4E}"/>
                </a:ext>
              </a:extLst>
            </p:cNvPr>
            <p:cNvCxnSpPr>
              <a:cxnSpLocks/>
              <a:stCxn id="10" idx="3"/>
              <a:endCxn id="71" idx="1"/>
            </p:cNvCxnSpPr>
            <p:nvPr/>
          </p:nvCxnSpPr>
          <p:spPr>
            <a:xfrm flipV="1">
              <a:off x="5448758" y="6143778"/>
              <a:ext cx="4018001" cy="28827"/>
            </a:xfrm>
            <a:prstGeom prst="straightConnector1">
              <a:avLst/>
            </a:prstGeom>
            <a:ln w="12700">
              <a:solidFill>
                <a:srgbClr val="F2843A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41492DAC-A50A-4526-80B7-D7537BF489EF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5400000">
              <a:off x="4730664" y="5348740"/>
              <a:ext cx="686983" cy="502705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EC16D681-A214-4AC5-BB57-D2F52601F7EF}"/>
                </a:ext>
              </a:extLst>
            </p:cNvPr>
            <p:cNvCxnSpPr>
              <a:cxnSpLocks/>
              <a:stCxn id="11" idx="3"/>
              <a:endCxn id="71" idx="2"/>
            </p:cNvCxnSpPr>
            <p:nvPr/>
          </p:nvCxnSpPr>
          <p:spPr>
            <a:xfrm flipV="1">
              <a:off x="5392928" y="6323305"/>
              <a:ext cx="5136324" cy="659369"/>
            </a:xfrm>
            <a:prstGeom prst="bentConnector2">
              <a:avLst/>
            </a:prstGeom>
            <a:ln w="12700">
              <a:solidFill>
                <a:srgbClr val="F2843A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D047341-3F88-40B4-B280-B83341E3CCE8}"/>
                </a:ext>
              </a:extLst>
            </p:cNvPr>
            <p:cNvSpPr/>
            <p:nvPr/>
          </p:nvSpPr>
          <p:spPr>
            <a:xfrm>
              <a:off x="4338887" y="637630"/>
              <a:ext cx="1003077" cy="458040"/>
            </a:xfrm>
            <a:prstGeom prst="roundRect">
              <a:avLst/>
            </a:prstGeom>
            <a:solidFill>
              <a:srgbClr val="8A2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View Statistics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A33073F4-9677-4002-8731-1B5B5E9CC555}"/>
                </a:ext>
              </a:extLst>
            </p:cNvPr>
            <p:cNvCxnSpPr>
              <a:stCxn id="82" idx="3"/>
              <a:endCxn id="46" idx="0"/>
            </p:cNvCxnSpPr>
            <p:nvPr/>
          </p:nvCxnSpPr>
          <p:spPr>
            <a:xfrm>
              <a:off x="5341964" y="866650"/>
              <a:ext cx="3938347" cy="4642325"/>
            </a:xfrm>
            <a:prstGeom prst="bentConnector2">
              <a:avLst/>
            </a:prstGeom>
            <a:ln w="19050">
              <a:solidFill>
                <a:srgbClr val="8A2E5E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CD72B36-E8E9-4F03-AF12-58E56E3BF3DA}"/>
                </a:ext>
              </a:extLst>
            </p:cNvPr>
            <p:cNvSpPr/>
            <p:nvPr/>
          </p:nvSpPr>
          <p:spPr>
            <a:xfrm>
              <a:off x="4338887" y="1228888"/>
              <a:ext cx="1003077" cy="458040"/>
            </a:xfrm>
            <a:prstGeom prst="roundRect">
              <a:avLst/>
            </a:prstGeom>
            <a:solidFill>
              <a:srgbClr val="F28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Edit Labels</a:t>
              </a:r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B7D0F4D-5C9B-4546-B73B-36BD1D5186BF}"/>
                </a:ext>
              </a:extLst>
            </p:cNvPr>
            <p:cNvCxnSpPr>
              <a:cxnSpLocks/>
              <a:stCxn id="87" idx="3"/>
              <a:endCxn id="71" idx="0"/>
            </p:cNvCxnSpPr>
            <p:nvPr/>
          </p:nvCxnSpPr>
          <p:spPr>
            <a:xfrm>
              <a:off x="5341964" y="1457908"/>
              <a:ext cx="5187288" cy="4506342"/>
            </a:xfrm>
            <a:prstGeom prst="bentConnector2">
              <a:avLst/>
            </a:prstGeom>
            <a:ln w="12700">
              <a:solidFill>
                <a:srgbClr val="F2843A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493B282-B59B-49EC-9F00-7A1F9E3F3C0A}"/>
                </a:ext>
              </a:extLst>
            </p:cNvPr>
            <p:cNvSpPr/>
            <p:nvPr/>
          </p:nvSpPr>
          <p:spPr>
            <a:xfrm>
              <a:off x="4338887" y="1854418"/>
              <a:ext cx="1003077" cy="4580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Retrain Model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75076ED-060A-48E2-9F86-3310069B7221}"/>
                </a:ext>
              </a:extLst>
            </p:cNvPr>
            <p:cNvSpPr/>
            <p:nvPr/>
          </p:nvSpPr>
          <p:spPr>
            <a:xfrm>
              <a:off x="5990826" y="1908152"/>
              <a:ext cx="1140256" cy="3590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EC2 - Train 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D9C391-848C-42E7-874E-6DB5E1A14C7B}"/>
                </a:ext>
              </a:extLst>
            </p:cNvPr>
            <p:cNvCxnSpPr>
              <a:cxnSpLocks/>
              <a:stCxn id="92" idx="3"/>
              <a:endCxn id="93" idx="1"/>
            </p:cNvCxnSpPr>
            <p:nvPr/>
          </p:nvCxnSpPr>
          <p:spPr>
            <a:xfrm>
              <a:off x="5341964" y="2083438"/>
              <a:ext cx="648862" cy="424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D58D2D-B249-4C43-B896-F3CFD60C6D52}"/>
                </a:ext>
              </a:extLst>
            </p:cNvPr>
            <p:cNvSpPr/>
            <p:nvPr/>
          </p:nvSpPr>
          <p:spPr>
            <a:xfrm>
              <a:off x="7954726" y="1887913"/>
              <a:ext cx="1140256" cy="391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S3 -Model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B752F7-D989-4439-8B41-D837AF8D53F7}"/>
                </a:ext>
              </a:extLst>
            </p:cNvPr>
            <p:cNvCxnSpPr>
              <a:stCxn id="93" idx="3"/>
              <a:endCxn id="96" idx="1"/>
            </p:cNvCxnSpPr>
            <p:nvPr/>
          </p:nvCxnSpPr>
          <p:spPr>
            <a:xfrm flipV="1">
              <a:off x="7131082" y="2083438"/>
              <a:ext cx="823644" cy="42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EB5D9EAD-5116-4E33-B7C6-905A7AA64FD2}"/>
                </a:ext>
              </a:extLst>
            </p:cNvPr>
            <p:cNvCxnSpPr>
              <a:stCxn id="93" idx="2"/>
              <a:endCxn id="41" idx="0"/>
            </p:cNvCxnSpPr>
            <p:nvPr/>
          </p:nvCxnSpPr>
          <p:spPr>
            <a:xfrm rot="16200000" flipH="1">
              <a:off x="6107477" y="2720683"/>
              <a:ext cx="2566786" cy="1659833"/>
            </a:xfrm>
            <a:prstGeom prst="bentConnector3">
              <a:avLst>
                <a:gd name="adj1" fmla="val 35885"/>
              </a:avLst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DC7E327-0B72-4FE3-B96E-7FC4505156A5}"/>
                </a:ext>
              </a:extLst>
            </p:cNvPr>
            <p:cNvSpPr/>
            <p:nvPr/>
          </p:nvSpPr>
          <p:spPr>
            <a:xfrm>
              <a:off x="4338887" y="2479948"/>
              <a:ext cx="1003077" cy="458040"/>
            </a:xfrm>
            <a:prstGeom prst="roundRect">
              <a:avLst/>
            </a:prstGeom>
            <a:solidFill>
              <a:srgbClr val="F28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View Model Details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1F653E18-F71D-4F0E-BA69-68C50B4612A8}"/>
                </a:ext>
              </a:extLst>
            </p:cNvPr>
            <p:cNvCxnSpPr>
              <a:cxnSpLocks/>
              <a:stCxn id="118" idx="3"/>
              <a:endCxn id="71" idx="0"/>
            </p:cNvCxnSpPr>
            <p:nvPr/>
          </p:nvCxnSpPr>
          <p:spPr>
            <a:xfrm>
              <a:off x="5341964" y="2708968"/>
              <a:ext cx="5187288" cy="3255282"/>
            </a:xfrm>
            <a:prstGeom prst="bentConnector2">
              <a:avLst/>
            </a:prstGeom>
            <a:ln w="12700">
              <a:solidFill>
                <a:srgbClr val="F2843A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DBF47F8-728E-4F33-BE03-9593A5FD64E2}"/>
                </a:ext>
              </a:extLst>
            </p:cNvPr>
            <p:cNvCxnSpPr>
              <a:cxnSpLocks/>
            </p:cNvCxnSpPr>
            <p:nvPr/>
          </p:nvCxnSpPr>
          <p:spPr>
            <a:xfrm>
              <a:off x="8588691" y="2312458"/>
              <a:ext cx="0" cy="25215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FFF2D9F-7930-4B46-BA73-9DA399EDB41D}"/>
                </a:ext>
              </a:extLst>
            </p:cNvPr>
            <p:cNvSpPr/>
            <p:nvPr/>
          </p:nvSpPr>
          <p:spPr>
            <a:xfrm>
              <a:off x="3921289" y="7698851"/>
              <a:ext cx="1685877" cy="90944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400" dirty="0">
                  <a:solidFill>
                    <a:schemeClr val="tx1"/>
                  </a:solidFill>
                </a:rPr>
                <a:t>Login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94AB213-07E8-40B6-A6AB-9EBE62B56F8F}"/>
                </a:ext>
              </a:extLst>
            </p:cNvPr>
            <p:cNvSpPr/>
            <p:nvPr/>
          </p:nvSpPr>
          <p:spPr>
            <a:xfrm>
              <a:off x="4201708" y="8119172"/>
              <a:ext cx="1140256" cy="359055"/>
            </a:xfrm>
            <a:prstGeom prst="roundRect">
              <a:avLst/>
            </a:prstGeom>
            <a:solidFill>
              <a:srgbClr val="2CA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View Images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DF14E7C9-8FB8-4DA3-8F2F-AD372D532BD7}"/>
                </a:ext>
              </a:extLst>
            </p:cNvPr>
            <p:cNvSpPr/>
            <p:nvPr/>
          </p:nvSpPr>
          <p:spPr>
            <a:xfrm>
              <a:off x="840875" y="1706834"/>
              <a:ext cx="1140256" cy="7532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S3 – HTML Store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73B1670-8E98-4B15-AFC9-AD96570C5589}"/>
                </a:ext>
              </a:extLst>
            </p:cNvPr>
            <p:cNvCxnSpPr>
              <a:cxnSpLocks/>
              <a:stCxn id="132" idx="3"/>
              <a:endCxn id="82" idx="1"/>
            </p:cNvCxnSpPr>
            <p:nvPr/>
          </p:nvCxnSpPr>
          <p:spPr>
            <a:xfrm flipV="1">
              <a:off x="1981131" y="866650"/>
              <a:ext cx="2357756" cy="121678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B0C083-04B6-4010-B38E-9B4C9C043DB8}"/>
                </a:ext>
              </a:extLst>
            </p:cNvPr>
            <p:cNvCxnSpPr>
              <a:stCxn id="132" idx="3"/>
              <a:endCxn id="87" idx="1"/>
            </p:cNvCxnSpPr>
            <p:nvPr/>
          </p:nvCxnSpPr>
          <p:spPr>
            <a:xfrm flipV="1">
              <a:off x="1981131" y="1457908"/>
              <a:ext cx="2357756" cy="62553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AA9F7A1-7742-4C8A-A21B-6B30B32584A8}"/>
                </a:ext>
              </a:extLst>
            </p:cNvPr>
            <p:cNvCxnSpPr>
              <a:stCxn id="132" idx="3"/>
              <a:endCxn id="92" idx="1"/>
            </p:cNvCxnSpPr>
            <p:nvPr/>
          </p:nvCxnSpPr>
          <p:spPr>
            <a:xfrm>
              <a:off x="1981131" y="2083438"/>
              <a:ext cx="235775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2AEAEC8-A9AB-4045-9180-196B17C51251}"/>
                </a:ext>
              </a:extLst>
            </p:cNvPr>
            <p:cNvCxnSpPr>
              <a:stCxn id="132" idx="3"/>
              <a:endCxn id="118" idx="1"/>
            </p:cNvCxnSpPr>
            <p:nvPr/>
          </p:nvCxnSpPr>
          <p:spPr>
            <a:xfrm>
              <a:off x="1981131" y="2083438"/>
              <a:ext cx="2357756" cy="62553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BD9DB8-C6D5-48C6-905D-FFE760648E2D}"/>
                </a:ext>
              </a:extLst>
            </p:cNvPr>
            <p:cNvSpPr/>
            <p:nvPr/>
          </p:nvSpPr>
          <p:spPr>
            <a:xfrm>
              <a:off x="6096000" y="8124746"/>
              <a:ext cx="1140256" cy="359055"/>
            </a:xfrm>
            <a:prstGeom prst="roundRect">
              <a:avLst/>
            </a:prstGeom>
            <a:solidFill>
              <a:srgbClr val="2CA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Cognito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2CB934D-0FBF-4241-A37A-FB55675F143D}"/>
                </a:ext>
              </a:extLst>
            </p:cNvPr>
            <p:cNvCxnSpPr>
              <a:stCxn id="131" idx="3"/>
              <a:endCxn id="147" idx="1"/>
            </p:cNvCxnSpPr>
            <p:nvPr/>
          </p:nvCxnSpPr>
          <p:spPr>
            <a:xfrm>
              <a:off x="5341964" y="8298700"/>
              <a:ext cx="754036" cy="5574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B9AAA1-99B4-4AA2-8B29-7B2BB0CBC6D5}"/>
                </a:ext>
              </a:extLst>
            </p:cNvPr>
            <p:cNvCxnSpPr>
              <a:cxnSpLocks/>
              <a:stCxn id="132" idx="2"/>
              <a:endCxn id="15" idx="1"/>
            </p:cNvCxnSpPr>
            <p:nvPr/>
          </p:nvCxnSpPr>
          <p:spPr>
            <a:xfrm>
              <a:off x="1411003" y="2460042"/>
              <a:ext cx="2605705" cy="2748729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086F61A-4DAC-4C04-84E6-7326799AA5DD}"/>
                </a:ext>
              </a:extLst>
            </p:cNvPr>
            <p:cNvCxnSpPr>
              <a:cxnSpLocks/>
              <a:stCxn id="132" idx="2"/>
              <a:endCxn id="11" idx="1"/>
            </p:cNvCxnSpPr>
            <p:nvPr/>
          </p:nvCxnSpPr>
          <p:spPr>
            <a:xfrm>
              <a:off x="1411003" y="2460042"/>
              <a:ext cx="2841669" cy="45226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B6FE62F-78AE-4595-B3F2-2F5EC55E554B}"/>
                </a:ext>
              </a:extLst>
            </p:cNvPr>
            <p:cNvCxnSpPr>
              <a:cxnSpLocks/>
              <a:stCxn id="132" idx="2"/>
              <a:endCxn id="131" idx="1"/>
            </p:cNvCxnSpPr>
            <p:nvPr/>
          </p:nvCxnSpPr>
          <p:spPr>
            <a:xfrm>
              <a:off x="1411003" y="2460042"/>
              <a:ext cx="2790705" cy="583865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B9B2AB9-B6BA-4767-95C5-A498571A44BD}"/>
                </a:ext>
              </a:extLst>
            </p:cNvPr>
            <p:cNvCxnSpPr>
              <a:stCxn id="4" idx="3"/>
              <a:endCxn id="82" idx="1"/>
            </p:cNvCxnSpPr>
            <p:nvPr/>
          </p:nvCxnSpPr>
          <p:spPr>
            <a:xfrm flipV="1">
              <a:off x="1743794" y="866650"/>
              <a:ext cx="2595093" cy="396734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181F6C5D-FF69-4032-8CBA-E7CE704BF2D8}"/>
                </a:ext>
              </a:extLst>
            </p:cNvPr>
            <p:cNvCxnSpPr>
              <a:cxnSpLocks/>
              <a:stCxn id="4" idx="3"/>
              <a:endCxn id="87" idx="1"/>
            </p:cNvCxnSpPr>
            <p:nvPr/>
          </p:nvCxnSpPr>
          <p:spPr>
            <a:xfrm flipV="1">
              <a:off x="1743794" y="1457908"/>
              <a:ext cx="2595093" cy="33760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2701329-AFCB-4338-96BD-E9C2A0C0A6B5}"/>
                </a:ext>
              </a:extLst>
            </p:cNvPr>
            <p:cNvCxnSpPr>
              <a:cxnSpLocks/>
              <a:stCxn id="4" idx="3"/>
              <a:endCxn id="92" idx="1"/>
            </p:cNvCxnSpPr>
            <p:nvPr/>
          </p:nvCxnSpPr>
          <p:spPr>
            <a:xfrm flipV="1">
              <a:off x="1743794" y="2083438"/>
              <a:ext cx="2595093" cy="275055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04BE60EE-3D9A-438C-B32D-CBFF73A32CC2}"/>
                </a:ext>
              </a:extLst>
            </p:cNvPr>
            <p:cNvCxnSpPr>
              <a:cxnSpLocks/>
              <a:stCxn id="4" idx="3"/>
              <a:endCxn id="118" idx="1"/>
            </p:cNvCxnSpPr>
            <p:nvPr/>
          </p:nvCxnSpPr>
          <p:spPr>
            <a:xfrm flipV="1">
              <a:off x="1743794" y="2708968"/>
              <a:ext cx="2595093" cy="21250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B110806-B0F0-49CA-A332-56066F70960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1743794" y="4833993"/>
              <a:ext cx="2272914" cy="3747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A54E9F2-2D5D-4498-953E-570FBE8D8A56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1743794" y="4833993"/>
              <a:ext cx="2508878" cy="21486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B4CA0B0-2235-4A3B-9F43-2C80EF4A5ABF}"/>
                </a:ext>
              </a:extLst>
            </p:cNvPr>
            <p:cNvCxnSpPr>
              <a:cxnSpLocks/>
              <a:stCxn id="4" idx="3"/>
              <a:endCxn id="131" idx="1"/>
            </p:cNvCxnSpPr>
            <p:nvPr/>
          </p:nvCxnSpPr>
          <p:spPr>
            <a:xfrm>
              <a:off x="1743794" y="4833993"/>
              <a:ext cx="2457914" cy="346470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143EFF1C-A6DD-47D3-A70D-863F8F803230}"/>
                </a:ext>
              </a:extLst>
            </p:cNvPr>
            <p:cNvCxnSpPr/>
            <p:nvPr/>
          </p:nvCxnSpPr>
          <p:spPr>
            <a:xfrm>
              <a:off x="6429586" y="6401625"/>
              <a:ext cx="1981169" cy="1379401"/>
            </a:xfrm>
            <a:prstGeom prst="straightConnector1">
              <a:avLst/>
            </a:prstGeom>
            <a:ln w="19050">
              <a:solidFill>
                <a:srgbClr val="FF006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2B253DA-2339-4939-A6C5-D0A64CEA4E6C}"/>
                </a:ext>
              </a:extLst>
            </p:cNvPr>
            <p:cNvSpPr/>
            <p:nvPr/>
          </p:nvSpPr>
          <p:spPr>
            <a:xfrm>
              <a:off x="8410755" y="7560680"/>
              <a:ext cx="1140256" cy="558492"/>
            </a:xfrm>
            <a:prstGeom prst="roundRect">
              <a:avLst/>
            </a:prstGeom>
            <a:solidFill>
              <a:srgbClr val="FF0066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Step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0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60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Abraham</dc:creator>
  <cp:lastModifiedBy>Joshua Abraham</cp:lastModifiedBy>
  <cp:revision>3</cp:revision>
  <dcterms:created xsi:type="dcterms:W3CDTF">2022-03-27T17:36:13Z</dcterms:created>
  <dcterms:modified xsi:type="dcterms:W3CDTF">2022-03-27T18:57:58Z</dcterms:modified>
</cp:coreProperties>
</file>