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</p:sldIdLst>
  <p:sldSz cx="12192000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0099CC"/>
    <a:srgbClr val="99FF66"/>
    <a:srgbClr val="C00000"/>
    <a:srgbClr val="2CABAE"/>
    <a:srgbClr val="8A2E5E"/>
    <a:srgbClr val="19A329"/>
    <a:srgbClr val="F2843A"/>
    <a:srgbClr val="2E75B6"/>
    <a:srgbClr val="57D2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>
        <p:scale>
          <a:sx n="66" d="100"/>
          <a:sy n="66" d="100"/>
        </p:scale>
        <p:origin x="876" y="-1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356703"/>
            <a:ext cx="10363200" cy="501340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7563446"/>
            <a:ext cx="9144000" cy="3476717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EAB78-FDA0-4BE7-92EF-58F334026358}" type="datetimeFigureOut">
              <a:rPr lang="en-CA" smtClean="0"/>
              <a:t>2022-04-10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A7BD3-DAEE-4AD0-BBAE-BF4B1E72EFA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4464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EAB78-FDA0-4BE7-92EF-58F334026358}" type="datetimeFigureOut">
              <a:rPr lang="en-CA" smtClean="0"/>
              <a:t>2022-04-10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A7BD3-DAEE-4AD0-BBAE-BF4B1E72EFA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17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6678"/>
            <a:ext cx="2628900" cy="12203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766678"/>
            <a:ext cx="7734300" cy="122035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EAB78-FDA0-4BE7-92EF-58F334026358}" type="datetimeFigureOut">
              <a:rPr lang="en-CA" smtClean="0"/>
              <a:t>2022-04-10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A7BD3-DAEE-4AD0-BBAE-BF4B1E72EFA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2201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EAB78-FDA0-4BE7-92EF-58F334026358}" type="datetimeFigureOut">
              <a:rPr lang="en-CA" smtClean="0"/>
              <a:t>2022-04-10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A7BD3-DAEE-4AD0-BBAE-BF4B1E72EFA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3277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590057"/>
            <a:ext cx="10515600" cy="5990088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9636813"/>
            <a:ext cx="10515600" cy="315004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EAB78-FDA0-4BE7-92EF-58F334026358}" type="datetimeFigureOut">
              <a:rPr lang="en-CA" smtClean="0"/>
              <a:t>2022-04-10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A7BD3-DAEE-4AD0-BBAE-BF4B1E72EFA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6412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833390"/>
            <a:ext cx="5181600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833390"/>
            <a:ext cx="5181600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EAB78-FDA0-4BE7-92EF-58F334026358}" type="datetimeFigureOut">
              <a:rPr lang="en-CA" smtClean="0"/>
              <a:t>2022-04-10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A7BD3-DAEE-4AD0-BBAE-BF4B1E72EFA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3591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66681"/>
            <a:ext cx="10515600" cy="2783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530053"/>
            <a:ext cx="5157787" cy="173002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260078"/>
            <a:ext cx="5157787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530053"/>
            <a:ext cx="5183188" cy="173002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260078"/>
            <a:ext cx="5183188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EAB78-FDA0-4BE7-92EF-58F334026358}" type="datetimeFigureOut">
              <a:rPr lang="en-CA" smtClean="0"/>
              <a:t>2022-04-10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A7BD3-DAEE-4AD0-BBAE-BF4B1E72EFA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1163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EAB78-FDA0-4BE7-92EF-58F334026358}" type="datetimeFigureOut">
              <a:rPr lang="en-CA" smtClean="0"/>
              <a:t>2022-04-10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A7BD3-DAEE-4AD0-BBAE-BF4B1E72EFA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6040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EAB78-FDA0-4BE7-92EF-58F334026358}" type="datetimeFigureOut">
              <a:rPr lang="en-CA" smtClean="0"/>
              <a:t>2022-04-10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A7BD3-DAEE-4AD0-BBAE-BF4B1E72EFA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3507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60014"/>
            <a:ext cx="3932237" cy="336005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73367"/>
            <a:ext cx="6172200" cy="10233485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320064"/>
            <a:ext cx="3932237" cy="800345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EAB78-FDA0-4BE7-92EF-58F334026358}" type="datetimeFigureOut">
              <a:rPr lang="en-CA" smtClean="0"/>
              <a:t>2022-04-10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A7BD3-DAEE-4AD0-BBAE-BF4B1E72EFA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896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60014"/>
            <a:ext cx="3932237" cy="336005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073367"/>
            <a:ext cx="6172200" cy="10233485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320064"/>
            <a:ext cx="3932237" cy="800345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EAB78-FDA0-4BE7-92EF-58F334026358}" type="datetimeFigureOut">
              <a:rPr lang="en-CA" smtClean="0"/>
              <a:t>2022-04-10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A7BD3-DAEE-4AD0-BBAE-BF4B1E72EFA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3797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66681"/>
            <a:ext cx="10515600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833390"/>
            <a:ext cx="10515600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3346867"/>
            <a:ext cx="274320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EAB78-FDA0-4BE7-92EF-58F334026358}" type="datetimeFigureOut">
              <a:rPr lang="en-CA" smtClean="0"/>
              <a:t>2022-04-10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3346867"/>
            <a:ext cx="411480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3346867"/>
            <a:ext cx="274320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A7BD3-DAEE-4AD0-BBAE-BF4B1E72EFA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0639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roup 197">
            <a:extLst>
              <a:ext uri="{FF2B5EF4-FFF2-40B4-BE49-F238E27FC236}">
                <a16:creationId xmlns:a16="http://schemas.microsoft.com/office/drawing/2014/main" id="{9F034AC3-004A-4C62-8772-325E3F73D6FC}"/>
              </a:ext>
            </a:extLst>
          </p:cNvPr>
          <p:cNvGrpSpPr/>
          <p:nvPr/>
        </p:nvGrpSpPr>
        <p:grpSpPr>
          <a:xfrm>
            <a:off x="214917" y="2905650"/>
            <a:ext cx="11376828" cy="8367583"/>
            <a:chOff x="214917" y="240715"/>
            <a:chExt cx="11376828" cy="8367583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3F8BE6C-39DF-4FDC-B765-E55EB4F87A18}"/>
                </a:ext>
              </a:extLst>
            </p:cNvPr>
            <p:cNvSpPr/>
            <p:nvPr/>
          </p:nvSpPr>
          <p:spPr>
            <a:xfrm>
              <a:off x="214917" y="4427999"/>
              <a:ext cx="1528877" cy="81198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API Gateway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9952186-000A-408C-88D0-0B62CF5405CC}"/>
                </a:ext>
              </a:extLst>
            </p:cNvPr>
            <p:cNvSpPr/>
            <p:nvPr/>
          </p:nvSpPr>
          <p:spPr>
            <a:xfrm>
              <a:off x="3893626" y="240715"/>
              <a:ext cx="1902263" cy="2883485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CA" sz="1400" dirty="0">
                  <a:solidFill>
                    <a:schemeClr val="tx1"/>
                  </a:solidFill>
                </a:rPr>
                <a:t>Manager Application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EE77D4E-DF19-4E78-8DDD-65DD0F0B2F0A}"/>
                </a:ext>
              </a:extLst>
            </p:cNvPr>
            <p:cNvSpPr/>
            <p:nvPr/>
          </p:nvSpPr>
          <p:spPr>
            <a:xfrm>
              <a:off x="3835496" y="3413661"/>
              <a:ext cx="2841350" cy="3926135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CA" sz="1400" dirty="0">
                  <a:solidFill>
                    <a:schemeClr val="tx1"/>
                  </a:solidFill>
                </a:rPr>
                <a:t>User Application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130B98BA-EE9B-4C3B-BCFA-0EAF3B918449}"/>
                </a:ext>
              </a:extLst>
            </p:cNvPr>
            <p:cNvSpPr/>
            <p:nvPr/>
          </p:nvSpPr>
          <p:spPr>
            <a:xfrm>
              <a:off x="4252672" y="6803146"/>
              <a:ext cx="1140256" cy="359055"/>
            </a:xfrm>
            <a:prstGeom prst="roundRect">
              <a:avLst/>
            </a:prstGeom>
            <a:solidFill>
              <a:srgbClr val="F284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View Images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7AE1CCFD-7E6E-40FE-8B9D-CA35D1DDACB2}"/>
                </a:ext>
              </a:extLst>
            </p:cNvPr>
            <p:cNvSpPr/>
            <p:nvPr/>
          </p:nvSpPr>
          <p:spPr>
            <a:xfrm>
              <a:off x="6907709" y="4248477"/>
              <a:ext cx="1140256" cy="39105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S3 - Image</a:t>
              </a:r>
            </a:p>
          </p:txBody>
        </p: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42F2400C-F0C4-44AA-992C-89744C39DBDB}"/>
                </a:ext>
              </a:extLst>
            </p:cNvPr>
            <p:cNvCxnSpPr>
              <a:cxnSpLocks/>
              <a:stCxn id="7" idx="3"/>
              <a:endCxn id="16" idx="1"/>
            </p:cNvCxnSpPr>
            <p:nvPr/>
          </p:nvCxnSpPr>
          <p:spPr>
            <a:xfrm flipV="1">
              <a:off x="5951463" y="4444002"/>
              <a:ext cx="956247" cy="2060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36EB6AB-6A4E-4DC5-B81B-FE953E952EA7}"/>
                </a:ext>
              </a:extLst>
            </p:cNvPr>
            <p:cNvGrpSpPr/>
            <p:nvPr/>
          </p:nvGrpSpPr>
          <p:grpSpPr>
            <a:xfrm>
              <a:off x="4016708" y="3892906"/>
              <a:ext cx="2567989" cy="2631729"/>
              <a:chOff x="2874873" y="3501373"/>
              <a:chExt cx="2338952" cy="2062999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A03842E4-D841-461B-8FC2-647339BDE739}"/>
                  </a:ext>
                </a:extLst>
              </p:cNvPr>
              <p:cNvSpPr/>
              <p:nvPr/>
            </p:nvSpPr>
            <p:spPr>
              <a:xfrm>
                <a:off x="3496813" y="3755463"/>
                <a:ext cx="1140256" cy="359055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Upload Image</a:t>
                </a:r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849B3110-1F15-41C3-BA26-BBDD1D9E3606}"/>
                  </a:ext>
                </a:extLst>
              </p:cNvPr>
              <p:cNvSpPr/>
              <p:nvPr/>
            </p:nvSpPr>
            <p:spPr>
              <a:xfrm>
                <a:off x="3496813" y="4211312"/>
                <a:ext cx="1140256" cy="359055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Do Matching</a:t>
                </a:r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CE194A8A-AF4D-48A0-AE51-25BB7E4A3F4F}"/>
                  </a:ext>
                </a:extLst>
              </p:cNvPr>
              <p:cNvSpPr/>
              <p:nvPr/>
            </p:nvSpPr>
            <p:spPr>
              <a:xfrm>
                <a:off x="4215733" y="4738022"/>
                <a:ext cx="913613" cy="359055"/>
              </a:xfrm>
              <a:prstGeom prst="roundRect">
                <a:avLst/>
              </a:prstGeom>
              <a:solidFill>
                <a:srgbClr val="8A2E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Metrics</a:t>
                </a:r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85306F93-AB95-4688-822F-C510D6699076}"/>
                  </a:ext>
                </a:extLst>
              </p:cNvPr>
              <p:cNvSpPr/>
              <p:nvPr/>
            </p:nvSpPr>
            <p:spPr>
              <a:xfrm>
                <a:off x="3038945" y="5108890"/>
                <a:ext cx="1140255" cy="359055"/>
              </a:xfrm>
              <a:prstGeom prst="roundRect">
                <a:avLst/>
              </a:prstGeom>
              <a:solidFill>
                <a:srgbClr val="F284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Store &amp; Return Results</a:t>
                </a:r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611B3371-8695-4FBC-A57D-39230886B289}"/>
                  </a:ext>
                </a:extLst>
              </p:cNvPr>
              <p:cNvSpPr/>
              <p:nvPr/>
            </p:nvSpPr>
            <p:spPr>
              <a:xfrm>
                <a:off x="2874873" y="3501373"/>
                <a:ext cx="2338952" cy="2062999"/>
              </a:xfrm>
              <a:prstGeom prst="roundRect">
                <a:avLst/>
              </a:prstGeom>
              <a:noFill/>
              <a:ln w="28575">
                <a:solidFill>
                  <a:srgbClr val="FF0066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/>
              <a:lstStyle/>
              <a:p>
                <a:r>
                  <a:rPr lang="en-CA" sz="1050" i="1" dirty="0">
                    <a:solidFill>
                      <a:schemeClr val="tx1"/>
                    </a:solidFill>
                  </a:rPr>
                  <a:t>Image Prediction (AWS Step Function)</a:t>
                </a:r>
                <a:endParaRPr lang="en-CA" sz="1400" i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C7BB7BCE-479D-4294-B24D-48BE48115879}"/>
                  </a:ext>
                </a:extLst>
              </p:cNvPr>
              <p:cNvCxnSpPr>
                <a:stCxn id="7" idx="2"/>
                <a:endCxn id="8" idx="0"/>
              </p:cNvCxnSpPr>
              <p:nvPr/>
            </p:nvCxnSpPr>
            <p:spPr>
              <a:xfrm>
                <a:off x="4066941" y="4114518"/>
                <a:ext cx="0" cy="96794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801CA34B-3FA7-4F7E-A575-E8DDD8A57954}"/>
                </a:ext>
              </a:extLst>
            </p:cNvPr>
            <p:cNvSpPr/>
            <p:nvPr/>
          </p:nvSpPr>
          <p:spPr>
            <a:xfrm>
              <a:off x="7650659" y="4833993"/>
              <a:ext cx="1140256" cy="35905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EC2 - Run 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C7490361-24D6-4F65-822D-F504D9139979}"/>
                </a:ext>
              </a:extLst>
            </p:cNvPr>
            <p:cNvCxnSpPr>
              <a:stCxn id="8" idx="3"/>
              <a:endCxn id="41" idx="1"/>
            </p:cNvCxnSpPr>
            <p:nvPr/>
          </p:nvCxnSpPr>
          <p:spPr>
            <a:xfrm flipV="1">
              <a:off x="5951463" y="5013521"/>
              <a:ext cx="1699196" cy="14061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B8C2E52E-E899-4264-A0F7-74264A4BC71B}"/>
                </a:ext>
              </a:extLst>
            </p:cNvPr>
            <p:cNvSpPr/>
            <p:nvPr/>
          </p:nvSpPr>
          <p:spPr>
            <a:xfrm>
              <a:off x="8710183" y="5508975"/>
              <a:ext cx="1140256" cy="359055"/>
            </a:xfrm>
            <a:prstGeom prst="roundRect">
              <a:avLst/>
            </a:prstGeom>
            <a:solidFill>
              <a:srgbClr val="8A2E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CloudWatch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0348187-FD5C-4C71-BE74-A5E0DE1BD1DF}"/>
                </a:ext>
              </a:extLst>
            </p:cNvPr>
            <p:cNvCxnSpPr>
              <a:stCxn id="9" idx="3"/>
              <a:endCxn id="46" idx="1"/>
            </p:cNvCxnSpPr>
            <p:nvPr/>
          </p:nvCxnSpPr>
          <p:spPr>
            <a:xfrm flipV="1">
              <a:off x="6491946" y="5688503"/>
              <a:ext cx="2218237" cy="10993"/>
            </a:xfrm>
            <a:prstGeom prst="straightConnector1">
              <a:avLst/>
            </a:prstGeom>
            <a:ln w="19050">
              <a:solidFill>
                <a:srgbClr val="8A2E5E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Connector: Elbow 69">
              <a:extLst>
                <a:ext uri="{FF2B5EF4-FFF2-40B4-BE49-F238E27FC236}">
                  <a16:creationId xmlns:a16="http://schemas.microsoft.com/office/drawing/2014/main" id="{E6EEF5B2-9C3B-4152-8C83-9F838A9EBA34}"/>
                </a:ext>
              </a:extLst>
            </p:cNvPr>
            <p:cNvCxnSpPr>
              <a:stCxn id="8" idx="2"/>
              <a:endCxn id="9" idx="0"/>
            </p:cNvCxnSpPr>
            <p:nvPr/>
          </p:nvCxnSpPr>
          <p:spPr>
            <a:xfrm rot="16200000" flipH="1">
              <a:off x="5551018" y="5031087"/>
              <a:ext cx="213874" cy="664901"/>
            </a:xfrm>
            <a:prstGeom prst="bentConnector3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C7D10F6B-F7E1-4996-898D-5BCAAC27DD64}"/>
                </a:ext>
              </a:extLst>
            </p:cNvPr>
            <p:cNvSpPr/>
            <p:nvPr/>
          </p:nvSpPr>
          <p:spPr>
            <a:xfrm>
              <a:off x="9466759" y="5964250"/>
              <a:ext cx="2124986" cy="359055"/>
            </a:xfrm>
            <a:prstGeom prst="roundRect">
              <a:avLst/>
            </a:prstGeom>
            <a:solidFill>
              <a:srgbClr val="F284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DynamoDB – Image Data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89B9EA7E-D808-4137-A486-06F9BD66FB4E}"/>
                </a:ext>
              </a:extLst>
            </p:cNvPr>
            <p:cNvCxnSpPr>
              <a:cxnSpLocks/>
              <a:stCxn id="10" idx="3"/>
              <a:endCxn id="71" idx="1"/>
            </p:cNvCxnSpPr>
            <p:nvPr/>
          </p:nvCxnSpPr>
          <p:spPr>
            <a:xfrm flipV="1">
              <a:off x="5448758" y="6143778"/>
              <a:ext cx="4018001" cy="28827"/>
            </a:xfrm>
            <a:prstGeom prst="straightConnector1">
              <a:avLst/>
            </a:prstGeom>
            <a:ln w="12700">
              <a:solidFill>
                <a:srgbClr val="F2843A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5" name="Connector: Elbow 74">
              <a:extLst>
                <a:ext uri="{FF2B5EF4-FFF2-40B4-BE49-F238E27FC236}">
                  <a16:creationId xmlns:a16="http://schemas.microsoft.com/office/drawing/2014/main" id="{41492DAC-A50A-4526-80B7-D7537BF489EF}"/>
                </a:ext>
              </a:extLst>
            </p:cNvPr>
            <p:cNvCxnSpPr>
              <a:stCxn id="8" idx="2"/>
              <a:endCxn id="10" idx="0"/>
            </p:cNvCxnSpPr>
            <p:nvPr/>
          </p:nvCxnSpPr>
          <p:spPr>
            <a:xfrm rot="5400000">
              <a:off x="4730664" y="5348740"/>
              <a:ext cx="686983" cy="502705"/>
            </a:xfrm>
            <a:prstGeom prst="bentConnector3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Connector: Elbow 79">
              <a:extLst>
                <a:ext uri="{FF2B5EF4-FFF2-40B4-BE49-F238E27FC236}">
                  <a16:creationId xmlns:a16="http://schemas.microsoft.com/office/drawing/2014/main" id="{EC16D681-A214-4AC5-BB57-D2F52601F7EF}"/>
                </a:ext>
              </a:extLst>
            </p:cNvPr>
            <p:cNvCxnSpPr>
              <a:cxnSpLocks/>
              <a:stCxn id="11" idx="3"/>
              <a:endCxn id="71" idx="2"/>
            </p:cNvCxnSpPr>
            <p:nvPr/>
          </p:nvCxnSpPr>
          <p:spPr>
            <a:xfrm flipV="1">
              <a:off x="5392928" y="6323305"/>
              <a:ext cx="5136324" cy="659369"/>
            </a:xfrm>
            <a:prstGeom prst="bentConnector2">
              <a:avLst/>
            </a:prstGeom>
            <a:ln w="12700">
              <a:solidFill>
                <a:srgbClr val="F2843A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CD047341-3F88-40B4-B280-B83341E3CCE8}"/>
                </a:ext>
              </a:extLst>
            </p:cNvPr>
            <p:cNvSpPr/>
            <p:nvPr/>
          </p:nvSpPr>
          <p:spPr>
            <a:xfrm>
              <a:off x="4338887" y="637630"/>
              <a:ext cx="1003077" cy="458040"/>
            </a:xfrm>
            <a:prstGeom prst="roundRect">
              <a:avLst/>
            </a:prstGeom>
            <a:solidFill>
              <a:srgbClr val="8A2E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View Statistics</a:t>
              </a:r>
            </a:p>
          </p:txBody>
        </p:sp>
        <p:cxnSp>
          <p:nvCxnSpPr>
            <p:cNvPr id="84" name="Connector: Elbow 83">
              <a:extLst>
                <a:ext uri="{FF2B5EF4-FFF2-40B4-BE49-F238E27FC236}">
                  <a16:creationId xmlns:a16="http://schemas.microsoft.com/office/drawing/2014/main" id="{A33073F4-9677-4002-8731-1B5B5E9CC555}"/>
                </a:ext>
              </a:extLst>
            </p:cNvPr>
            <p:cNvCxnSpPr>
              <a:stCxn id="82" idx="3"/>
              <a:endCxn id="46" idx="0"/>
            </p:cNvCxnSpPr>
            <p:nvPr/>
          </p:nvCxnSpPr>
          <p:spPr>
            <a:xfrm>
              <a:off x="5341964" y="866650"/>
              <a:ext cx="3938347" cy="4642325"/>
            </a:xfrm>
            <a:prstGeom prst="bentConnector2">
              <a:avLst/>
            </a:prstGeom>
            <a:ln w="19050">
              <a:solidFill>
                <a:srgbClr val="8A2E5E"/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6CD72B36-E8E9-4F03-AF12-58E56E3BF3DA}"/>
                </a:ext>
              </a:extLst>
            </p:cNvPr>
            <p:cNvSpPr/>
            <p:nvPr/>
          </p:nvSpPr>
          <p:spPr>
            <a:xfrm>
              <a:off x="4338887" y="1228888"/>
              <a:ext cx="1003077" cy="458040"/>
            </a:xfrm>
            <a:prstGeom prst="roundRect">
              <a:avLst/>
            </a:prstGeom>
            <a:solidFill>
              <a:srgbClr val="F284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Edit Labels</a:t>
              </a:r>
            </a:p>
          </p:txBody>
        </p:sp>
        <p:cxnSp>
          <p:nvCxnSpPr>
            <p:cNvPr id="91" name="Connector: Elbow 90">
              <a:extLst>
                <a:ext uri="{FF2B5EF4-FFF2-40B4-BE49-F238E27FC236}">
                  <a16:creationId xmlns:a16="http://schemas.microsoft.com/office/drawing/2014/main" id="{6B7D0F4D-5C9B-4546-B73B-36BD1D5186BF}"/>
                </a:ext>
              </a:extLst>
            </p:cNvPr>
            <p:cNvCxnSpPr>
              <a:cxnSpLocks/>
              <a:stCxn id="87" idx="3"/>
              <a:endCxn id="71" idx="0"/>
            </p:cNvCxnSpPr>
            <p:nvPr/>
          </p:nvCxnSpPr>
          <p:spPr>
            <a:xfrm>
              <a:off x="5341964" y="1457908"/>
              <a:ext cx="5187288" cy="4506342"/>
            </a:xfrm>
            <a:prstGeom prst="bentConnector2">
              <a:avLst/>
            </a:prstGeom>
            <a:ln w="12700">
              <a:solidFill>
                <a:srgbClr val="F2843A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D493B282-B59B-49EC-9F00-7A1F9E3F3C0A}"/>
                </a:ext>
              </a:extLst>
            </p:cNvPr>
            <p:cNvSpPr/>
            <p:nvPr/>
          </p:nvSpPr>
          <p:spPr>
            <a:xfrm>
              <a:off x="4338887" y="1854418"/>
              <a:ext cx="1003077" cy="45804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Retrain Model</a:t>
              </a:r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B75076ED-060A-48E2-9F86-3310069B7221}"/>
                </a:ext>
              </a:extLst>
            </p:cNvPr>
            <p:cNvSpPr/>
            <p:nvPr/>
          </p:nvSpPr>
          <p:spPr>
            <a:xfrm>
              <a:off x="5990826" y="1908152"/>
              <a:ext cx="1140256" cy="35905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EC2 - Train </a:t>
              </a: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86D9C391-848C-42E7-874E-6DB5E1A14C7B}"/>
                </a:ext>
              </a:extLst>
            </p:cNvPr>
            <p:cNvCxnSpPr>
              <a:cxnSpLocks/>
              <a:stCxn id="92" idx="3"/>
              <a:endCxn id="93" idx="1"/>
            </p:cNvCxnSpPr>
            <p:nvPr/>
          </p:nvCxnSpPr>
          <p:spPr>
            <a:xfrm>
              <a:off x="5341964" y="2083438"/>
              <a:ext cx="648862" cy="4242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F1D58D2D-B249-4C43-B896-F3CFD60C6D52}"/>
                </a:ext>
              </a:extLst>
            </p:cNvPr>
            <p:cNvSpPr/>
            <p:nvPr/>
          </p:nvSpPr>
          <p:spPr>
            <a:xfrm>
              <a:off x="7954726" y="1887913"/>
              <a:ext cx="1140256" cy="39105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S3 -Model</a:t>
              </a:r>
            </a:p>
          </p:txBody>
        </p: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28B752F7-D989-4439-8B41-D837AF8D53F7}"/>
                </a:ext>
              </a:extLst>
            </p:cNvPr>
            <p:cNvCxnSpPr>
              <a:stCxn id="93" idx="3"/>
              <a:endCxn id="96" idx="1"/>
            </p:cNvCxnSpPr>
            <p:nvPr/>
          </p:nvCxnSpPr>
          <p:spPr>
            <a:xfrm flipV="1">
              <a:off x="7131082" y="2083438"/>
              <a:ext cx="823644" cy="424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Connector: Elbow 103">
              <a:extLst>
                <a:ext uri="{FF2B5EF4-FFF2-40B4-BE49-F238E27FC236}">
                  <a16:creationId xmlns:a16="http://schemas.microsoft.com/office/drawing/2014/main" id="{EB5D9EAD-5116-4E33-B7C6-905A7AA64FD2}"/>
                </a:ext>
              </a:extLst>
            </p:cNvPr>
            <p:cNvCxnSpPr>
              <a:stCxn id="93" idx="2"/>
              <a:endCxn id="41" idx="0"/>
            </p:cNvCxnSpPr>
            <p:nvPr/>
          </p:nvCxnSpPr>
          <p:spPr>
            <a:xfrm rot="16200000" flipH="1">
              <a:off x="6107477" y="2720683"/>
              <a:ext cx="2566786" cy="1659833"/>
            </a:xfrm>
            <a:prstGeom prst="bentConnector3">
              <a:avLst>
                <a:gd name="adj1" fmla="val 35885"/>
              </a:avLst>
            </a:prstGeom>
            <a:ln w="1905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CDC7E327-0B72-4FE3-B96E-7FC4505156A5}"/>
                </a:ext>
              </a:extLst>
            </p:cNvPr>
            <p:cNvSpPr/>
            <p:nvPr/>
          </p:nvSpPr>
          <p:spPr>
            <a:xfrm>
              <a:off x="4338887" y="2479948"/>
              <a:ext cx="1003077" cy="458040"/>
            </a:xfrm>
            <a:prstGeom prst="roundRect">
              <a:avLst/>
            </a:prstGeom>
            <a:solidFill>
              <a:srgbClr val="F284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View Model Details</a:t>
              </a:r>
            </a:p>
          </p:txBody>
        </p:sp>
        <p:cxnSp>
          <p:nvCxnSpPr>
            <p:cNvPr id="120" name="Connector: Elbow 119">
              <a:extLst>
                <a:ext uri="{FF2B5EF4-FFF2-40B4-BE49-F238E27FC236}">
                  <a16:creationId xmlns:a16="http://schemas.microsoft.com/office/drawing/2014/main" id="{1F653E18-F71D-4F0E-BA69-68C50B4612A8}"/>
                </a:ext>
              </a:extLst>
            </p:cNvPr>
            <p:cNvCxnSpPr>
              <a:cxnSpLocks/>
              <a:stCxn id="118" idx="3"/>
              <a:endCxn id="71" idx="0"/>
            </p:cNvCxnSpPr>
            <p:nvPr/>
          </p:nvCxnSpPr>
          <p:spPr>
            <a:xfrm>
              <a:off x="5341964" y="2708968"/>
              <a:ext cx="5187288" cy="3255282"/>
            </a:xfrm>
            <a:prstGeom prst="bentConnector2">
              <a:avLst/>
            </a:prstGeom>
            <a:ln w="12700">
              <a:solidFill>
                <a:srgbClr val="F2843A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7DBF47F8-728E-4F33-BE03-9593A5FD64E2}"/>
                </a:ext>
              </a:extLst>
            </p:cNvPr>
            <p:cNvCxnSpPr>
              <a:cxnSpLocks/>
            </p:cNvCxnSpPr>
            <p:nvPr/>
          </p:nvCxnSpPr>
          <p:spPr>
            <a:xfrm>
              <a:off x="8588691" y="2312458"/>
              <a:ext cx="0" cy="2521535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8FFF2D9F-7930-4B46-BA73-9DA399EDB41D}"/>
                </a:ext>
              </a:extLst>
            </p:cNvPr>
            <p:cNvSpPr/>
            <p:nvPr/>
          </p:nvSpPr>
          <p:spPr>
            <a:xfrm>
              <a:off x="3921289" y="7698851"/>
              <a:ext cx="1685877" cy="909447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CA" sz="1400" dirty="0">
                  <a:solidFill>
                    <a:schemeClr val="tx1"/>
                  </a:solidFill>
                </a:rPr>
                <a:t>Login</a:t>
              </a:r>
            </a:p>
          </p:txBody>
        </p:sp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494AB213-07E8-40B6-A6AB-9EBE62B56F8F}"/>
                </a:ext>
              </a:extLst>
            </p:cNvPr>
            <p:cNvSpPr/>
            <p:nvPr/>
          </p:nvSpPr>
          <p:spPr>
            <a:xfrm>
              <a:off x="4201708" y="8119172"/>
              <a:ext cx="1140256" cy="359055"/>
            </a:xfrm>
            <a:prstGeom prst="roundRect">
              <a:avLst/>
            </a:prstGeom>
            <a:solidFill>
              <a:srgbClr val="2CA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View Images</a:t>
              </a:r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DF14E7C9-8FB8-4DA3-8F2F-AD372D532BD7}"/>
                </a:ext>
              </a:extLst>
            </p:cNvPr>
            <p:cNvSpPr/>
            <p:nvPr/>
          </p:nvSpPr>
          <p:spPr>
            <a:xfrm>
              <a:off x="840875" y="1706834"/>
              <a:ext cx="1140256" cy="753208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S3 – HTML Store</a:t>
              </a: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073B1670-8E98-4B15-AFC9-AD96570C5589}"/>
                </a:ext>
              </a:extLst>
            </p:cNvPr>
            <p:cNvCxnSpPr>
              <a:cxnSpLocks/>
              <a:stCxn id="132" idx="3"/>
              <a:endCxn id="82" idx="1"/>
            </p:cNvCxnSpPr>
            <p:nvPr/>
          </p:nvCxnSpPr>
          <p:spPr>
            <a:xfrm flipV="1">
              <a:off x="1981131" y="866650"/>
              <a:ext cx="2357756" cy="1216788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sysDot"/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66B0C083-04B6-4010-B38E-9B4C9C043DB8}"/>
                </a:ext>
              </a:extLst>
            </p:cNvPr>
            <p:cNvCxnSpPr>
              <a:stCxn id="132" idx="3"/>
              <a:endCxn id="87" idx="1"/>
            </p:cNvCxnSpPr>
            <p:nvPr/>
          </p:nvCxnSpPr>
          <p:spPr>
            <a:xfrm flipV="1">
              <a:off x="1981131" y="1457908"/>
              <a:ext cx="2357756" cy="625530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sysDot"/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BAA9F7A1-7742-4C8A-A21B-6B30B32584A8}"/>
                </a:ext>
              </a:extLst>
            </p:cNvPr>
            <p:cNvCxnSpPr>
              <a:stCxn id="132" idx="3"/>
              <a:endCxn id="92" idx="1"/>
            </p:cNvCxnSpPr>
            <p:nvPr/>
          </p:nvCxnSpPr>
          <p:spPr>
            <a:xfrm>
              <a:off x="1981131" y="2083438"/>
              <a:ext cx="2357756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sysDot"/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62AEAEC8-A9AB-4045-9180-196B17C51251}"/>
                </a:ext>
              </a:extLst>
            </p:cNvPr>
            <p:cNvCxnSpPr>
              <a:stCxn id="132" idx="3"/>
              <a:endCxn id="118" idx="1"/>
            </p:cNvCxnSpPr>
            <p:nvPr/>
          </p:nvCxnSpPr>
          <p:spPr>
            <a:xfrm>
              <a:off x="1981131" y="2083438"/>
              <a:ext cx="2357756" cy="625530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sysDot"/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A1BD9DB8-C6D5-48C6-905D-FFE760648E2D}"/>
                </a:ext>
              </a:extLst>
            </p:cNvPr>
            <p:cNvSpPr/>
            <p:nvPr/>
          </p:nvSpPr>
          <p:spPr>
            <a:xfrm>
              <a:off x="6096000" y="8124746"/>
              <a:ext cx="1140256" cy="359055"/>
            </a:xfrm>
            <a:prstGeom prst="roundRect">
              <a:avLst/>
            </a:prstGeom>
            <a:solidFill>
              <a:srgbClr val="2CA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Cognito</a:t>
              </a:r>
            </a:p>
          </p:txBody>
        </p: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32CB934D-0FBF-4241-A37A-FB55675F143D}"/>
                </a:ext>
              </a:extLst>
            </p:cNvPr>
            <p:cNvCxnSpPr>
              <a:stCxn id="131" idx="3"/>
              <a:endCxn id="147" idx="1"/>
            </p:cNvCxnSpPr>
            <p:nvPr/>
          </p:nvCxnSpPr>
          <p:spPr>
            <a:xfrm>
              <a:off x="5341964" y="8298700"/>
              <a:ext cx="754036" cy="5574"/>
            </a:xfrm>
            <a:prstGeom prst="straightConnector1">
              <a:avLst/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3EB9AAA1-99B4-4AA2-8B29-7B2BB0CBC6D5}"/>
                </a:ext>
              </a:extLst>
            </p:cNvPr>
            <p:cNvCxnSpPr>
              <a:cxnSpLocks/>
              <a:stCxn id="132" idx="2"/>
              <a:endCxn id="15" idx="1"/>
            </p:cNvCxnSpPr>
            <p:nvPr/>
          </p:nvCxnSpPr>
          <p:spPr>
            <a:xfrm>
              <a:off x="1411003" y="2460042"/>
              <a:ext cx="2605705" cy="2748729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sysDot"/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0086F61A-4DAC-4C04-84E6-7326799AA5DD}"/>
                </a:ext>
              </a:extLst>
            </p:cNvPr>
            <p:cNvCxnSpPr>
              <a:cxnSpLocks/>
              <a:stCxn id="132" idx="2"/>
              <a:endCxn id="11" idx="1"/>
            </p:cNvCxnSpPr>
            <p:nvPr/>
          </p:nvCxnSpPr>
          <p:spPr>
            <a:xfrm>
              <a:off x="1411003" y="2460042"/>
              <a:ext cx="2841669" cy="4522632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sysDot"/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EB6FE62F-78AE-4595-B3F2-2F5EC55E554B}"/>
                </a:ext>
              </a:extLst>
            </p:cNvPr>
            <p:cNvCxnSpPr>
              <a:cxnSpLocks/>
              <a:stCxn id="132" idx="2"/>
              <a:endCxn id="131" idx="1"/>
            </p:cNvCxnSpPr>
            <p:nvPr/>
          </p:nvCxnSpPr>
          <p:spPr>
            <a:xfrm>
              <a:off x="1411003" y="2460042"/>
              <a:ext cx="2790705" cy="5838658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sysDot"/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2B9B2AB9-B6BA-4767-95C5-A498571A44BD}"/>
                </a:ext>
              </a:extLst>
            </p:cNvPr>
            <p:cNvCxnSpPr>
              <a:stCxn id="4" idx="3"/>
              <a:endCxn id="82" idx="1"/>
            </p:cNvCxnSpPr>
            <p:nvPr/>
          </p:nvCxnSpPr>
          <p:spPr>
            <a:xfrm flipV="1">
              <a:off x="1743794" y="866650"/>
              <a:ext cx="2595093" cy="3967343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181F6C5D-FF69-4032-8CBA-E7CE704BF2D8}"/>
                </a:ext>
              </a:extLst>
            </p:cNvPr>
            <p:cNvCxnSpPr>
              <a:cxnSpLocks/>
              <a:stCxn id="4" idx="3"/>
              <a:endCxn id="87" idx="1"/>
            </p:cNvCxnSpPr>
            <p:nvPr/>
          </p:nvCxnSpPr>
          <p:spPr>
            <a:xfrm flipV="1">
              <a:off x="1743794" y="1457908"/>
              <a:ext cx="2595093" cy="3376085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F2701329-AFCB-4338-96BD-E9C2A0C0A6B5}"/>
                </a:ext>
              </a:extLst>
            </p:cNvPr>
            <p:cNvCxnSpPr>
              <a:cxnSpLocks/>
              <a:stCxn id="4" idx="3"/>
              <a:endCxn id="92" idx="1"/>
            </p:cNvCxnSpPr>
            <p:nvPr/>
          </p:nvCxnSpPr>
          <p:spPr>
            <a:xfrm flipV="1">
              <a:off x="1743794" y="2083438"/>
              <a:ext cx="2595093" cy="2750555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04BE60EE-3D9A-438C-B32D-CBFF73A32CC2}"/>
                </a:ext>
              </a:extLst>
            </p:cNvPr>
            <p:cNvCxnSpPr>
              <a:cxnSpLocks/>
              <a:stCxn id="4" idx="3"/>
              <a:endCxn id="118" idx="1"/>
            </p:cNvCxnSpPr>
            <p:nvPr/>
          </p:nvCxnSpPr>
          <p:spPr>
            <a:xfrm flipV="1">
              <a:off x="1743794" y="2708968"/>
              <a:ext cx="2595093" cy="2125025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2B110806-B0F0-49CA-A332-56066F709606}"/>
                </a:ext>
              </a:extLst>
            </p:cNvPr>
            <p:cNvCxnSpPr>
              <a:cxnSpLocks/>
              <a:stCxn id="4" idx="3"/>
              <a:endCxn id="15" idx="1"/>
            </p:cNvCxnSpPr>
            <p:nvPr/>
          </p:nvCxnSpPr>
          <p:spPr>
            <a:xfrm>
              <a:off x="1743794" y="4833993"/>
              <a:ext cx="2272914" cy="374778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1A54E9F2-2D5D-4498-953E-570FBE8D8A56}"/>
                </a:ext>
              </a:extLst>
            </p:cNvPr>
            <p:cNvCxnSpPr>
              <a:cxnSpLocks/>
              <a:stCxn id="4" idx="3"/>
              <a:endCxn id="11" idx="1"/>
            </p:cNvCxnSpPr>
            <p:nvPr/>
          </p:nvCxnSpPr>
          <p:spPr>
            <a:xfrm>
              <a:off x="1743794" y="4833993"/>
              <a:ext cx="2508878" cy="2148681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EB4CA0B0-2235-4A3B-9F43-2C80EF4A5ABF}"/>
                </a:ext>
              </a:extLst>
            </p:cNvPr>
            <p:cNvCxnSpPr>
              <a:cxnSpLocks/>
              <a:stCxn id="4" idx="3"/>
              <a:endCxn id="131" idx="1"/>
            </p:cNvCxnSpPr>
            <p:nvPr/>
          </p:nvCxnSpPr>
          <p:spPr>
            <a:xfrm>
              <a:off x="1743794" y="4833993"/>
              <a:ext cx="2457914" cy="3464707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143EFF1C-A6DD-47D3-A70D-863F8F803230}"/>
                </a:ext>
              </a:extLst>
            </p:cNvPr>
            <p:cNvCxnSpPr/>
            <p:nvPr/>
          </p:nvCxnSpPr>
          <p:spPr>
            <a:xfrm>
              <a:off x="6429586" y="6401625"/>
              <a:ext cx="1981169" cy="1379401"/>
            </a:xfrm>
            <a:prstGeom prst="straightConnector1">
              <a:avLst/>
            </a:prstGeom>
            <a:ln w="19050">
              <a:solidFill>
                <a:srgbClr val="FF006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Rectangle: Rounded Corners 196">
              <a:extLst>
                <a:ext uri="{FF2B5EF4-FFF2-40B4-BE49-F238E27FC236}">
                  <a16:creationId xmlns:a16="http://schemas.microsoft.com/office/drawing/2014/main" id="{32B253DA-2339-4939-A6C5-D0A64CEA4E6C}"/>
                </a:ext>
              </a:extLst>
            </p:cNvPr>
            <p:cNvSpPr/>
            <p:nvPr/>
          </p:nvSpPr>
          <p:spPr>
            <a:xfrm>
              <a:off x="8410755" y="7560680"/>
              <a:ext cx="1140256" cy="558492"/>
            </a:xfrm>
            <a:prstGeom prst="roundRect">
              <a:avLst/>
            </a:prstGeom>
            <a:solidFill>
              <a:srgbClr val="FF0066"/>
            </a:solidFill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Step Function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609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20411C9-4C2C-4D2A-835A-878400504551}"/>
              </a:ext>
            </a:extLst>
          </p:cNvPr>
          <p:cNvSpPr/>
          <p:nvPr/>
        </p:nvSpPr>
        <p:spPr>
          <a:xfrm>
            <a:off x="133873" y="7092932"/>
            <a:ext cx="1528877" cy="81198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API Gateway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B61E1E9-721C-4CD9-9291-B51CAB596CBF}"/>
              </a:ext>
            </a:extLst>
          </p:cNvPr>
          <p:cNvSpPr/>
          <p:nvPr/>
        </p:nvSpPr>
        <p:spPr>
          <a:xfrm>
            <a:off x="3893628" y="2905650"/>
            <a:ext cx="1902263" cy="2883485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sz="1400" dirty="0">
                <a:solidFill>
                  <a:schemeClr val="tx1"/>
                </a:solidFill>
              </a:rPr>
              <a:t>Manager Application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F3EF00A-9886-44C9-81A6-198D90FDB245}"/>
              </a:ext>
            </a:extLst>
          </p:cNvPr>
          <p:cNvSpPr/>
          <p:nvPr/>
        </p:nvSpPr>
        <p:spPr>
          <a:xfrm>
            <a:off x="3835496" y="6078596"/>
            <a:ext cx="2841350" cy="3926135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sz="1400" dirty="0">
                <a:solidFill>
                  <a:schemeClr val="tx1"/>
                </a:solidFill>
              </a:rPr>
              <a:t>User Application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3F2D5A8-AF38-4701-BAB0-1D3E47CE291A}"/>
              </a:ext>
            </a:extLst>
          </p:cNvPr>
          <p:cNvSpPr/>
          <p:nvPr/>
        </p:nvSpPr>
        <p:spPr>
          <a:xfrm>
            <a:off x="4252672" y="9468081"/>
            <a:ext cx="1140256" cy="359055"/>
          </a:xfrm>
          <a:prstGeom prst="roundRect">
            <a:avLst/>
          </a:prstGeom>
          <a:solidFill>
            <a:srgbClr val="F284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View Images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B75807D-EA73-4356-8E8B-92B7C6489D20}"/>
              </a:ext>
            </a:extLst>
          </p:cNvPr>
          <p:cNvSpPr/>
          <p:nvPr/>
        </p:nvSpPr>
        <p:spPr>
          <a:xfrm>
            <a:off x="6907709" y="6913410"/>
            <a:ext cx="1140256" cy="39105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S3 - Image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D890BF4B-0482-43FC-86E4-67D108933058}"/>
              </a:ext>
            </a:extLst>
          </p:cNvPr>
          <p:cNvCxnSpPr>
            <a:cxnSpLocks/>
            <a:stCxn id="55" idx="3"/>
            <a:endCxn id="9" idx="1"/>
          </p:cNvCxnSpPr>
          <p:nvPr/>
        </p:nvCxnSpPr>
        <p:spPr>
          <a:xfrm flipV="1">
            <a:off x="5951465" y="7108935"/>
            <a:ext cx="956247" cy="2060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4FBD9E39-EE21-46B2-BFD6-81DF38443565}"/>
              </a:ext>
            </a:extLst>
          </p:cNvPr>
          <p:cNvSpPr/>
          <p:nvPr/>
        </p:nvSpPr>
        <p:spPr>
          <a:xfrm>
            <a:off x="4699552" y="6881977"/>
            <a:ext cx="1251913" cy="45804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Upload Image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8D0EDC3D-5686-4EA4-BBC5-218FEE084F6F}"/>
              </a:ext>
            </a:extLst>
          </p:cNvPr>
          <p:cNvSpPr/>
          <p:nvPr/>
        </p:nvSpPr>
        <p:spPr>
          <a:xfrm>
            <a:off x="4699552" y="7463495"/>
            <a:ext cx="1251913" cy="4580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Do Matching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73B012B3-8E1D-4D82-AE3E-5F4C6C0A73A5}"/>
              </a:ext>
            </a:extLst>
          </p:cNvPr>
          <p:cNvSpPr/>
          <p:nvPr/>
        </p:nvSpPr>
        <p:spPr>
          <a:xfrm>
            <a:off x="5488871" y="8135409"/>
            <a:ext cx="1003077" cy="458040"/>
          </a:xfrm>
          <a:prstGeom prst="roundRect">
            <a:avLst/>
          </a:prstGeom>
          <a:solidFill>
            <a:srgbClr val="8A2E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Metrics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6069D310-8752-4A7A-94B3-C52943D32059}"/>
              </a:ext>
            </a:extLst>
          </p:cNvPr>
          <p:cNvSpPr/>
          <p:nvPr/>
        </p:nvSpPr>
        <p:spPr>
          <a:xfrm>
            <a:off x="4196846" y="8608518"/>
            <a:ext cx="1251912" cy="458040"/>
          </a:xfrm>
          <a:prstGeom prst="roundRect">
            <a:avLst/>
          </a:prstGeom>
          <a:solidFill>
            <a:srgbClr val="F284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Store &amp; Return Results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6D83538-0AD3-4004-B12D-65D41DC469D5}"/>
              </a:ext>
            </a:extLst>
          </p:cNvPr>
          <p:cNvCxnSpPr>
            <a:cxnSpLocks/>
            <a:stCxn id="55" idx="2"/>
            <a:endCxn id="56" idx="0"/>
          </p:cNvCxnSpPr>
          <p:nvPr/>
        </p:nvCxnSpPr>
        <p:spPr>
          <a:xfrm>
            <a:off x="5325507" y="7340017"/>
            <a:ext cx="0" cy="12347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F00E836-3096-4BDC-9433-CC6FDEB834A4}"/>
              </a:ext>
            </a:extLst>
          </p:cNvPr>
          <p:cNvSpPr/>
          <p:nvPr/>
        </p:nvSpPr>
        <p:spPr>
          <a:xfrm>
            <a:off x="7650659" y="7498928"/>
            <a:ext cx="1140256" cy="35905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EC2 - Run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2C0F947-0633-4C39-A538-1DCE5F248899}"/>
              </a:ext>
            </a:extLst>
          </p:cNvPr>
          <p:cNvCxnSpPr>
            <a:cxnSpLocks/>
            <a:stCxn id="56" idx="3"/>
            <a:endCxn id="12" idx="1"/>
          </p:cNvCxnSpPr>
          <p:nvPr/>
        </p:nvCxnSpPr>
        <p:spPr>
          <a:xfrm flipV="1">
            <a:off x="5951463" y="7678456"/>
            <a:ext cx="1699196" cy="14061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66FD41E-676B-494F-9907-691620AFE584}"/>
              </a:ext>
            </a:extLst>
          </p:cNvPr>
          <p:cNvSpPr/>
          <p:nvPr/>
        </p:nvSpPr>
        <p:spPr>
          <a:xfrm>
            <a:off x="8710183" y="8173910"/>
            <a:ext cx="1140256" cy="359055"/>
          </a:xfrm>
          <a:prstGeom prst="roundRect">
            <a:avLst/>
          </a:prstGeom>
          <a:solidFill>
            <a:srgbClr val="8A2E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CloudWatch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36547AD-158F-4ADA-93BE-CBAC16510D3B}"/>
              </a:ext>
            </a:extLst>
          </p:cNvPr>
          <p:cNvCxnSpPr>
            <a:cxnSpLocks/>
            <a:stCxn id="57" idx="3"/>
            <a:endCxn id="14" idx="1"/>
          </p:cNvCxnSpPr>
          <p:nvPr/>
        </p:nvCxnSpPr>
        <p:spPr>
          <a:xfrm flipV="1">
            <a:off x="6491948" y="8353438"/>
            <a:ext cx="2218237" cy="10993"/>
          </a:xfrm>
          <a:prstGeom prst="straightConnector1">
            <a:avLst/>
          </a:prstGeom>
          <a:ln w="19050">
            <a:solidFill>
              <a:srgbClr val="8A2E5E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B6F6503-1E99-4D94-AB1B-59F9BDA074A3}"/>
              </a:ext>
            </a:extLst>
          </p:cNvPr>
          <p:cNvCxnSpPr>
            <a:cxnSpLocks/>
            <a:stCxn id="56" idx="2"/>
            <a:endCxn id="57" idx="0"/>
          </p:cNvCxnSpPr>
          <p:nvPr/>
        </p:nvCxnSpPr>
        <p:spPr>
          <a:xfrm rot="16200000" flipH="1">
            <a:off x="5551018" y="7696022"/>
            <a:ext cx="213874" cy="664901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5024120-BBE5-4576-B096-96B8B3C31C7E}"/>
              </a:ext>
            </a:extLst>
          </p:cNvPr>
          <p:cNvSpPr/>
          <p:nvPr/>
        </p:nvSpPr>
        <p:spPr>
          <a:xfrm>
            <a:off x="9466759" y="8629185"/>
            <a:ext cx="2124986" cy="359055"/>
          </a:xfrm>
          <a:prstGeom prst="roundRect">
            <a:avLst/>
          </a:prstGeom>
          <a:solidFill>
            <a:srgbClr val="F284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DynamoDB – Image Data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A929EDF-8858-4640-82A0-F20ECD71C8C5}"/>
              </a:ext>
            </a:extLst>
          </p:cNvPr>
          <p:cNvCxnSpPr>
            <a:cxnSpLocks/>
            <a:stCxn id="58" idx="3"/>
            <a:endCxn id="17" idx="1"/>
          </p:cNvCxnSpPr>
          <p:nvPr/>
        </p:nvCxnSpPr>
        <p:spPr>
          <a:xfrm flipV="1">
            <a:off x="5448760" y="8808713"/>
            <a:ext cx="4018001" cy="28827"/>
          </a:xfrm>
          <a:prstGeom prst="straightConnector1">
            <a:avLst/>
          </a:prstGeom>
          <a:ln w="12700">
            <a:solidFill>
              <a:srgbClr val="F2843A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E1CE8F7-0A71-47E9-A76D-07B1652296EB}"/>
              </a:ext>
            </a:extLst>
          </p:cNvPr>
          <p:cNvCxnSpPr>
            <a:cxnSpLocks/>
            <a:stCxn id="56" idx="2"/>
            <a:endCxn id="58" idx="0"/>
          </p:cNvCxnSpPr>
          <p:nvPr/>
        </p:nvCxnSpPr>
        <p:spPr>
          <a:xfrm rot="5400000">
            <a:off x="4730666" y="8013675"/>
            <a:ext cx="686983" cy="502705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7F889102-949B-49FE-A977-40B375A8B70B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 flipV="1">
            <a:off x="5392928" y="8988240"/>
            <a:ext cx="5136324" cy="659369"/>
          </a:xfrm>
          <a:prstGeom prst="bentConnector2">
            <a:avLst/>
          </a:prstGeom>
          <a:ln w="12700">
            <a:solidFill>
              <a:srgbClr val="F2843A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AF7E6F5-A070-4DA8-AE8F-CA34231A040D}"/>
              </a:ext>
            </a:extLst>
          </p:cNvPr>
          <p:cNvSpPr/>
          <p:nvPr/>
        </p:nvSpPr>
        <p:spPr>
          <a:xfrm>
            <a:off x="4338889" y="3302563"/>
            <a:ext cx="1003077" cy="458040"/>
          </a:xfrm>
          <a:prstGeom prst="roundRect">
            <a:avLst/>
          </a:prstGeom>
          <a:solidFill>
            <a:srgbClr val="8A2E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View Statistics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40CE19D-226D-41D2-B9B4-8871663EC113}"/>
              </a:ext>
            </a:extLst>
          </p:cNvPr>
          <p:cNvCxnSpPr>
            <a:stCxn id="21" idx="3"/>
            <a:endCxn id="14" idx="0"/>
          </p:cNvCxnSpPr>
          <p:nvPr/>
        </p:nvCxnSpPr>
        <p:spPr>
          <a:xfrm>
            <a:off x="5341966" y="3531585"/>
            <a:ext cx="3938347" cy="4642325"/>
          </a:xfrm>
          <a:prstGeom prst="bentConnector2">
            <a:avLst/>
          </a:prstGeom>
          <a:ln w="19050">
            <a:solidFill>
              <a:srgbClr val="8A2E5E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4DFC586-68AF-4A0A-8D4D-540079BAAC5B}"/>
              </a:ext>
            </a:extLst>
          </p:cNvPr>
          <p:cNvSpPr/>
          <p:nvPr/>
        </p:nvSpPr>
        <p:spPr>
          <a:xfrm>
            <a:off x="4338889" y="3893821"/>
            <a:ext cx="1003077" cy="458040"/>
          </a:xfrm>
          <a:prstGeom prst="roundRect">
            <a:avLst/>
          </a:prstGeom>
          <a:solidFill>
            <a:srgbClr val="F284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Edit Labels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83928AE6-EF8F-4E90-BB78-DCA47D74CA67}"/>
              </a:ext>
            </a:extLst>
          </p:cNvPr>
          <p:cNvCxnSpPr>
            <a:cxnSpLocks/>
            <a:stCxn id="23" idx="3"/>
            <a:endCxn id="17" idx="0"/>
          </p:cNvCxnSpPr>
          <p:nvPr/>
        </p:nvCxnSpPr>
        <p:spPr>
          <a:xfrm>
            <a:off x="5341964" y="4122841"/>
            <a:ext cx="5187288" cy="4506342"/>
          </a:xfrm>
          <a:prstGeom prst="bentConnector2">
            <a:avLst/>
          </a:prstGeom>
          <a:ln w="12700">
            <a:solidFill>
              <a:srgbClr val="F2843A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1489A4E-53B5-4E28-A1B5-1BE1AFA7D376}"/>
              </a:ext>
            </a:extLst>
          </p:cNvPr>
          <p:cNvSpPr/>
          <p:nvPr/>
        </p:nvSpPr>
        <p:spPr>
          <a:xfrm>
            <a:off x="4338889" y="4519351"/>
            <a:ext cx="1003077" cy="4580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Retrain Model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B1B6247-7B27-4B25-90B7-16587F107927}"/>
              </a:ext>
            </a:extLst>
          </p:cNvPr>
          <p:cNvSpPr/>
          <p:nvPr/>
        </p:nvSpPr>
        <p:spPr>
          <a:xfrm>
            <a:off x="5990826" y="4573087"/>
            <a:ext cx="1140256" cy="35905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EC2 - Train 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7A9EC7F-ECD6-460B-8778-7568674A8726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5341964" y="4748371"/>
            <a:ext cx="648862" cy="4242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929A9B6-5998-4FF6-AA34-85278C8F75E7}"/>
              </a:ext>
            </a:extLst>
          </p:cNvPr>
          <p:cNvSpPr/>
          <p:nvPr/>
        </p:nvSpPr>
        <p:spPr>
          <a:xfrm>
            <a:off x="7954726" y="4552846"/>
            <a:ext cx="1140256" cy="39105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S3 -Model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11615D3-8940-4326-A4D5-A70EFD782EAB}"/>
              </a:ext>
            </a:extLst>
          </p:cNvPr>
          <p:cNvCxnSpPr>
            <a:stCxn id="26" idx="3"/>
            <a:endCxn id="28" idx="1"/>
          </p:cNvCxnSpPr>
          <p:nvPr/>
        </p:nvCxnSpPr>
        <p:spPr>
          <a:xfrm flipV="1">
            <a:off x="7131082" y="4748371"/>
            <a:ext cx="823644" cy="424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87032479-F1EE-4F4A-A106-35AC6C42DE9A}"/>
              </a:ext>
            </a:extLst>
          </p:cNvPr>
          <p:cNvCxnSpPr>
            <a:stCxn id="26" idx="2"/>
            <a:endCxn id="12" idx="0"/>
          </p:cNvCxnSpPr>
          <p:nvPr/>
        </p:nvCxnSpPr>
        <p:spPr>
          <a:xfrm rot="16200000" flipH="1">
            <a:off x="6107477" y="5385618"/>
            <a:ext cx="2566786" cy="1659833"/>
          </a:xfrm>
          <a:prstGeom prst="bentConnector3">
            <a:avLst>
              <a:gd name="adj1" fmla="val 35885"/>
            </a:avLst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CB4CB4D-B095-43D5-8BB7-540B3304B66A}"/>
              </a:ext>
            </a:extLst>
          </p:cNvPr>
          <p:cNvSpPr/>
          <p:nvPr/>
        </p:nvSpPr>
        <p:spPr>
          <a:xfrm>
            <a:off x="4338889" y="5144881"/>
            <a:ext cx="1003077" cy="458040"/>
          </a:xfrm>
          <a:prstGeom prst="roundRect">
            <a:avLst/>
          </a:prstGeom>
          <a:solidFill>
            <a:srgbClr val="F284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View Model Details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11E5E4E4-47B0-4727-BDDC-0019CD3EF0A5}"/>
              </a:ext>
            </a:extLst>
          </p:cNvPr>
          <p:cNvCxnSpPr>
            <a:cxnSpLocks/>
            <a:stCxn id="31" idx="3"/>
            <a:endCxn id="17" idx="0"/>
          </p:cNvCxnSpPr>
          <p:nvPr/>
        </p:nvCxnSpPr>
        <p:spPr>
          <a:xfrm>
            <a:off x="5341964" y="5373901"/>
            <a:ext cx="5187288" cy="3255282"/>
          </a:xfrm>
          <a:prstGeom prst="bentConnector2">
            <a:avLst/>
          </a:prstGeom>
          <a:ln w="12700">
            <a:solidFill>
              <a:srgbClr val="F2843A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57B041D-5C9A-40A9-8199-7B35219A84B1}"/>
              </a:ext>
            </a:extLst>
          </p:cNvPr>
          <p:cNvCxnSpPr>
            <a:cxnSpLocks/>
          </p:cNvCxnSpPr>
          <p:nvPr/>
        </p:nvCxnSpPr>
        <p:spPr>
          <a:xfrm>
            <a:off x="8588691" y="4977393"/>
            <a:ext cx="0" cy="2521535"/>
          </a:xfrm>
          <a:prstGeom prst="straightConnector1">
            <a:avLst/>
          </a:prstGeom>
          <a:ln w="1905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408868A-BED4-47AC-AB21-3323052B4A1B}"/>
              </a:ext>
            </a:extLst>
          </p:cNvPr>
          <p:cNvSpPr/>
          <p:nvPr/>
        </p:nvSpPr>
        <p:spPr>
          <a:xfrm>
            <a:off x="3921291" y="10363786"/>
            <a:ext cx="1685877" cy="909447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sz="1400" dirty="0">
                <a:solidFill>
                  <a:schemeClr val="tx1"/>
                </a:solidFill>
              </a:rPr>
              <a:t>Login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821974D-912B-4AB6-BEE3-6F0256F0F4B2}"/>
              </a:ext>
            </a:extLst>
          </p:cNvPr>
          <p:cNvSpPr/>
          <p:nvPr/>
        </p:nvSpPr>
        <p:spPr>
          <a:xfrm>
            <a:off x="4201708" y="10784107"/>
            <a:ext cx="1140256" cy="359055"/>
          </a:xfrm>
          <a:prstGeom prst="roundRect">
            <a:avLst/>
          </a:prstGeom>
          <a:solidFill>
            <a:srgbClr val="2CA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View Images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7F02E4B6-DF09-476F-B97A-D07370D82383}"/>
              </a:ext>
            </a:extLst>
          </p:cNvPr>
          <p:cNvSpPr/>
          <p:nvPr/>
        </p:nvSpPr>
        <p:spPr>
          <a:xfrm>
            <a:off x="840875" y="4371767"/>
            <a:ext cx="1140256" cy="753208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S3 – Static Store Store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24FFEC08-0029-4072-B06C-DCEC188AF0D5}"/>
              </a:ext>
            </a:extLst>
          </p:cNvPr>
          <p:cNvSpPr/>
          <p:nvPr/>
        </p:nvSpPr>
        <p:spPr>
          <a:xfrm>
            <a:off x="6096000" y="10789681"/>
            <a:ext cx="1140256" cy="359055"/>
          </a:xfrm>
          <a:prstGeom prst="roundRect">
            <a:avLst/>
          </a:prstGeom>
          <a:solidFill>
            <a:srgbClr val="2CA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Cognito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517928C-621C-4AB2-A4AB-5F139AD74DFC}"/>
              </a:ext>
            </a:extLst>
          </p:cNvPr>
          <p:cNvCxnSpPr>
            <a:stCxn id="35" idx="3"/>
            <a:endCxn id="41" idx="1"/>
          </p:cNvCxnSpPr>
          <p:nvPr/>
        </p:nvCxnSpPr>
        <p:spPr>
          <a:xfrm>
            <a:off x="5341964" y="10963633"/>
            <a:ext cx="754036" cy="5574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8511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oup 131">
            <a:extLst>
              <a:ext uri="{FF2B5EF4-FFF2-40B4-BE49-F238E27FC236}">
                <a16:creationId xmlns:a16="http://schemas.microsoft.com/office/drawing/2014/main" id="{F9867F13-7170-4F46-B063-3BA8D8B199F0}"/>
              </a:ext>
            </a:extLst>
          </p:cNvPr>
          <p:cNvGrpSpPr/>
          <p:nvPr/>
        </p:nvGrpSpPr>
        <p:grpSpPr>
          <a:xfrm>
            <a:off x="432700" y="237845"/>
            <a:ext cx="11703177" cy="14104102"/>
            <a:chOff x="432700" y="237845"/>
            <a:chExt cx="11703177" cy="14104102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3B5B2CF2-D635-4C00-A183-90F522C5F43F}"/>
                </a:ext>
              </a:extLst>
            </p:cNvPr>
            <p:cNvGrpSpPr/>
            <p:nvPr/>
          </p:nvGrpSpPr>
          <p:grpSpPr>
            <a:xfrm>
              <a:off x="432700" y="237845"/>
              <a:ext cx="11703177" cy="14104102"/>
              <a:chOff x="432700" y="237845"/>
              <a:chExt cx="11703177" cy="14104102"/>
            </a:xfrm>
          </p:grpSpPr>
          <p:grpSp>
            <p:nvGrpSpPr>
              <p:cNvPr id="232" name="Group 231">
                <a:extLst>
                  <a:ext uri="{FF2B5EF4-FFF2-40B4-BE49-F238E27FC236}">
                    <a16:creationId xmlns:a16="http://schemas.microsoft.com/office/drawing/2014/main" id="{81AB44D0-5D8C-420B-A7A5-439FC5BE203B}"/>
                  </a:ext>
                </a:extLst>
              </p:cNvPr>
              <p:cNvGrpSpPr/>
              <p:nvPr/>
            </p:nvGrpSpPr>
            <p:grpSpPr>
              <a:xfrm>
                <a:off x="788548" y="237845"/>
                <a:ext cx="11347329" cy="11901897"/>
                <a:chOff x="1122206" y="487751"/>
                <a:chExt cx="11347329" cy="11901897"/>
              </a:xfrm>
            </p:grpSpPr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13E04963-F0CC-4E95-8AC8-77403F037350}"/>
                    </a:ext>
                  </a:extLst>
                </p:cNvPr>
                <p:cNvSpPr/>
                <p:nvPr/>
              </p:nvSpPr>
              <p:spPr>
                <a:xfrm>
                  <a:off x="3269539" y="487751"/>
                  <a:ext cx="4054415" cy="4700463"/>
                </a:xfrm>
                <a:prstGeom prst="roundRect">
                  <a:avLst>
                    <a:gd name="adj" fmla="val 9646"/>
                  </a:avLst>
                </a:prstGeom>
                <a:noFill/>
                <a:ln w="38100">
                  <a:solidFill>
                    <a:srgbClr val="8A2E5E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CA" sz="1600" b="1" dirty="0">
                      <a:solidFill>
                        <a:srgbClr val="8A2E5E"/>
                      </a:solidFill>
                    </a:rPr>
                    <a:t>Lambda - User Application</a:t>
                  </a:r>
                </a:p>
              </p:txBody>
            </p:sp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450DD667-4509-4EE6-BE5D-D02B51FD740E}"/>
                    </a:ext>
                  </a:extLst>
                </p:cNvPr>
                <p:cNvSpPr/>
                <p:nvPr/>
              </p:nvSpPr>
              <p:spPr>
                <a:xfrm>
                  <a:off x="3418876" y="2736155"/>
                  <a:ext cx="1140256" cy="480656"/>
                </a:xfrm>
                <a:prstGeom prst="roundRect">
                  <a:avLst/>
                </a:prstGeom>
                <a:solidFill>
                  <a:srgbClr val="F2843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sz="1200" dirty="0"/>
                    <a:t>Search Images</a:t>
                  </a:r>
                </a:p>
              </p:txBody>
            </p:sp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385BBB93-287A-4611-A145-536B2BA93EAB}"/>
                    </a:ext>
                  </a:extLst>
                </p:cNvPr>
                <p:cNvSpPr/>
                <p:nvPr/>
              </p:nvSpPr>
              <p:spPr>
                <a:xfrm>
                  <a:off x="3418877" y="980584"/>
                  <a:ext cx="1251913" cy="458040"/>
                </a:xfrm>
                <a:prstGeom prst="round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sz="1200" dirty="0"/>
                    <a:t>Upload Image</a:t>
                  </a:r>
                </a:p>
              </p:txBody>
            </p:sp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F87D4A1B-0BB1-404A-875A-63DF7E4594E2}"/>
                    </a:ext>
                  </a:extLst>
                </p:cNvPr>
                <p:cNvSpPr/>
                <p:nvPr/>
              </p:nvSpPr>
              <p:spPr>
                <a:xfrm>
                  <a:off x="4670790" y="1516262"/>
                  <a:ext cx="1251913" cy="458040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sz="1200" dirty="0"/>
                    <a:t>Do Matching</a:t>
                  </a:r>
                </a:p>
              </p:txBody>
            </p:sp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83B4B808-831B-494C-ADC0-8ED45BF8CE5A}"/>
                    </a:ext>
                  </a:extLst>
                </p:cNvPr>
                <p:cNvSpPr/>
                <p:nvPr/>
              </p:nvSpPr>
              <p:spPr>
                <a:xfrm>
                  <a:off x="5922702" y="2087879"/>
                  <a:ext cx="1251912" cy="458040"/>
                </a:xfrm>
                <a:prstGeom prst="roundRect">
                  <a:avLst/>
                </a:prstGeom>
                <a:solidFill>
                  <a:srgbClr val="F2843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sz="1200" dirty="0"/>
                    <a:t>Store &amp; Return Results</a:t>
                  </a:r>
                </a:p>
              </p:txBody>
            </p: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D91F7BF1-9770-4614-9B33-9E67137E2550}"/>
                    </a:ext>
                  </a:extLst>
                </p:cNvPr>
                <p:cNvCxnSpPr>
                  <a:cxnSpLocks/>
                  <a:stCxn id="7" idx="2"/>
                  <a:endCxn id="8" idx="1"/>
                </p:cNvCxnSpPr>
                <p:nvPr/>
              </p:nvCxnSpPr>
              <p:spPr>
                <a:xfrm>
                  <a:off x="4044833" y="1438624"/>
                  <a:ext cx="625956" cy="306658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490045FD-1DE1-4A1F-A571-C31EBA53D39A}"/>
                    </a:ext>
                  </a:extLst>
                </p:cNvPr>
                <p:cNvCxnSpPr>
                  <a:cxnSpLocks/>
                  <a:stCxn id="8" idx="2"/>
                  <a:endCxn id="10" idx="1"/>
                </p:cNvCxnSpPr>
                <p:nvPr/>
              </p:nvCxnSpPr>
              <p:spPr>
                <a:xfrm>
                  <a:off x="5296746" y="1974303"/>
                  <a:ext cx="625956" cy="34259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6" name="Rectangle: Rounded Corners 25">
                  <a:extLst>
                    <a:ext uri="{FF2B5EF4-FFF2-40B4-BE49-F238E27FC236}">
                      <a16:creationId xmlns:a16="http://schemas.microsoft.com/office/drawing/2014/main" id="{76B7518F-4F17-41DE-92BB-83D2ACB01476}"/>
                    </a:ext>
                  </a:extLst>
                </p:cNvPr>
                <p:cNvSpPr/>
                <p:nvPr/>
              </p:nvSpPr>
              <p:spPr>
                <a:xfrm>
                  <a:off x="9332798" y="776625"/>
                  <a:ext cx="1140256" cy="849721"/>
                </a:xfrm>
                <a:prstGeom prst="round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sz="1600" dirty="0"/>
                    <a:t>S3 - Image</a:t>
                  </a:r>
                </a:p>
              </p:txBody>
            </p: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E5CAEED9-CBA3-4541-9F79-41581EC778CD}"/>
                    </a:ext>
                  </a:extLst>
                </p:cNvPr>
                <p:cNvCxnSpPr>
                  <a:cxnSpLocks/>
                  <a:stCxn id="7" idx="3"/>
                  <a:endCxn id="26" idx="1"/>
                </p:cNvCxnSpPr>
                <p:nvPr/>
              </p:nvCxnSpPr>
              <p:spPr>
                <a:xfrm flipV="1">
                  <a:off x="4670790" y="1201486"/>
                  <a:ext cx="4662008" cy="8118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2" name="Rectangle: Rounded Corners 31">
                  <a:extLst>
                    <a:ext uri="{FF2B5EF4-FFF2-40B4-BE49-F238E27FC236}">
                      <a16:creationId xmlns:a16="http://schemas.microsoft.com/office/drawing/2014/main" id="{6FF4540B-5331-4D42-B8DA-39985DD88D76}"/>
                    </a:ext>
                  </a:extLst>
                </p:cNvPr>
                <p:cNvSpPr/>
                <p:nvPr/>
              </p:nvSpPr>
              <p:spPr>
                <a:xfrm>
                  <a:off x="7468541" y="1565755"/>
                  <a:ext cx="1140256" cy="359055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sz="1400" dirty="0"/>
                    <a:t>EC2 - Run </a:t>
                  </a:r>
                </a:p>
              </p:txBody>
            </p: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053D094D-09E0-49DD-9472-1026E34BBC86}"/>
                    </a:ext>
                  </a:extLst>
                </p:cNvPr>
                <p:cNvCxnSpPr>
                  <a:cxnSpLocks/>
                  <a:stCxn id="8" idx="3"/>
                  <a:endCxn id="32" idx="1"/>
                </p:cNvCxnSpPr>
                <p:nvPr/>
              </p:nvCxnSpPr>
              <p:spPr>
                <a:xfrm>
                  <a:off x="5922703" y="1745282"/>
                  <a:ext cx="1545839" cy="0"/>
                </a:xfrm>
                <a:prstGeom prst="straightConnector1">
                  <a:avLst/>
                </a:prstGeom>
                <a:ln w="28575">
                  <a:solidFill>
                    <a:srgbClr val="2E75B6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nector: Elbow 37">
                  <a:extLst>
                    <a:ext uri="{FF2B5EF4-FFF2-40B4-BE49-F238E27FC236}">
                      <a16:creationId xmlns:a16="http://schemas.microsoft.com/office/drawing/2014/main" id="{B2A0E7EB-46B8-4800-B658-81A1D5E688D8}"/>
                    </a:ext>
                  </a:extLst>
                </p:cNvPr>
                <p:cNvCxnSpPr>
                  <a:stCxn id="26" idx="2"/>
                  <a:endCxn id="32" idx="3"/>
                </p:cNvCxnSpPr>
                <p:nvPr/>
              </p:nvCxnSpPr>
              <p:spPr>
                <a:xfrm rot="5400000">
                  <a:off x="9196394" y="1038750"/>
                  <a:ext cx="118937" cy="1294129"/>
                </a:xfrm>
                <a:prstGeom prst="bentConnector2">
                  <a:avLst/>
                </a:prstGeom>
                <a:ln w="28575">
                  <a:solidFill>
                    <a:srgbClr val="C00000"/>
                  </a:solidFill>
                  <a:prstDash val="solid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9" name="Rectangle: Rounded Corners 38">
                  <a:extLst>
                    <a:ext uri="{FF2B5EF4-FFF2-40B4-BE49-F238E27FC236}">
                      <a16:creationId xmlns:a16="http://schemas.microsoft.com/office/drawing/2014/main" id="{F82E24E0-764C-47B4-A17D-569CE1DACE2A}"/>
                    </a:ext>
                  </a:extLst>
                </p:cNvPr>
                <p:cNvSpPr/>
                <p:nvPr/>
              </p:nvSpPr>
              <p:spPr>
                <a:xfrm>
                  <a:off x="7468542" y="2649616"/>
                  <a:ext cx="1462909" cy="670193"/>
                </a:xfrm>
                <a:prstGeom prst="roundRect">
                  <a:avLst/>
                </a:prstGeom>
                <a:solidFill>
                  <a:srgbClr val="F2843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sz="1400" dirty="0"/>
                    <a:t>DynamoDB – Image Store</a:t>
                  </a:r>
                </a:p>
              </p:txBody>
            </p:sp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73347713-C097-49AA-9CDE-07C163876D30}"/>
                    </a:ext>
                  </a:extLst>
                </p:cNvPr>
                <p:cNvCxnSpPr>
                  <a:cxnSpLocks/>
                  <a:stCxn id="10" idx="2"/>
                  <a:endCxn id="39" idx="1"/>
                </p:cNvCxnSpPr>
                <p:nvPr/>
              </p:nvCxnSpPr>
              <p:spPr>
                <a:xfrm>
                  <a:off x="6548659" y="2545920"/>
                  <a:ext cx="919883" cy="438793"/>
                </a:xfrm>
                <a:prstGeom prst="straightConnector1">
                  <a:avLst/>
                </a:prstGeom>
                <a:ln w="28575">
                  <a:solidFill>
                    <a:srgbClr val="F2843A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6" name="Rectangle: Rounded Corners 45">
                  <a:extLst>
                    <a:ext uri="{FF2B5EF4-FFF2-40B4-BE49-F238E27FC236}">
                      <a16:creationId xmlns:a16="http://schemas.microsoft.com/office/drawing/2014/main" id="{8C68AC39-6130-4B8C-B15D-8D5EF25140B9}"/>
                    </a:ext>
                  </a:extLst>
                </p:cNvPr>
                <p:cNvSpPr/>
                <p:nvPr/>
              </p:nvSpPr>
              <p:spPr>
                <a:xfrm>
                  <a:off x="3418876" y="3399232"/>
                  <a:ext cx="1140256" cy="480656"/>
                </a:xfrm>
                <a:prstGeom prst="roundRect">
                  <a:avLst/>
                </a:prstGeom>
                <a:solidFill>
                  <a:srgbClr val="F2843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sz="1200" dirty="0"/>
                    <a:t>Search By Category</a:t>
                  </a:r>
                </a:p>
              </p:txBody>
            </p:sp>
            <p:sp>
              <p:nvSpPr>
                <p:cNvPr id="47" name="Rectangle: Rounded Corners 46">
                  <a:extLst>
                    <a:ext uri="{FF2B5EF4-FFF2-40B4-BE49-F238E27FC236}">
                      <a16:creationId xmlns:a16="http://schemas.microsoft.com/office/drawing/2014/main" id="{C0388968-00EA-4CEB-8458-878060BD592B}"/>
                    </a:ext>
                  </a:extLst>
                </p:cNvPr>
                <p:cNvSpPr/>
                <p:nvPr/>
              </p:nvSpPr>
              <p:spPr>
                <a:xfrm>
                  <a:off x="3418876" y="4069203"/>
                  <a:ext cx="1140256" cy="480656"/>
                </a:xfrm>
                <a:prstGeom prst="roundRect">
                  <a:avLst/>
                </a:prstGeom>
                <a:solidFill>
                  <a:srgbClr val="F2843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sz="1200" dirty="0"/>
                    <a:t>List Images</a:t>
                  </a:r>
                </a:p>
              </p:txBody>
            </p:sp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93866867-036E-4823-BB30-C5227636351A}"/>
                    </a:ext>
                  </a:extLst>
                </p:cNvPr>
                <p:cNvCxnSpPr>
                  <a:cxnSpLocks/>
                  <a:stCxn id="5" idx="3"/>
                  <a:endCxn id="39" idx="1"/>
                </p:cNvCxnSpPr>
                <p:nvPr/>
              </p:nvCxnSpPr>
              <p:spPr>
                <a:xfrm>
                  <a:off x="4559133" y="2976484"/>
                  <a:ext cx="2909409" cy="8229"/>
                </a:xfrm>
                <a:prstGeom prst="straightConnector1">
                  <a:avLst/>
                </a:prstGeom>
                <a:ln w="28575">
                  <a:solidFill>
                    <a:srgbClr val="F2843A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Connector: Elbow 51">
                  <a:extLst>
                    <a:ext uri="{FF2B5EF4-FFF2-40B4-BE49-F238E27FC236}">
                      <a16:creationId xmlns:a16="http://schemas.microsoft.com/office/drawing/2014/main" id="{A91A7C16-CD8F-4710-874D-D7B9C1758281}"/>
                    </a:ext>
                  </a:extLst>
                </p:cNvPr>
                <p:cNvCxnSpPr>
                  <a:stCxn id="46" idx="3"/>
                  <a:endCxn id="39" idx="1"/>
                </p:cNvCxnSpPr>
                <p:nvPr/>
              </p:nvCxnSpPr>
              <p:spPr>
                <a:xfrm flipV="1">
                  <a:off x="4559133" y="2984712"/>
                  <a:ext cx="2909409" cy="654848"/>
                </a:xfrm>
                <a:prstGeom prst="bentConnector3">
                  <a:avLst/>
                </a:prstGeom>
                <a:ln w="28575">
                  <a:solidFill>
                    <a:srgbClr val="F2843A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nector: Elbow 53">
                  <a:extLst>
                    <a:ext uri="{FF2B5EF4-FFF2-40B4-BE49-F238E27FC236}">
                      <a16:creationId xmlns:a16="http://schemas.microsoft.com/office/drawing/2014/main" id="{B7B058E9-8AB9-4B9F-B2E5-9B4BA1B653A5}"/>
                    </a:ext>
                  </a:extLst>
                </p:cNvPr>
                <p:cNvCxnSpPr>
                  <a:cxnSpLocks/>
                  <a:stCxn id="26" idx="2"/>
                </p:cNvCxnSpPr>
                <p:nvPr/>
              </p:nvCxnSpPr>
              <p:spPr>
                <a:xfrm rot="5400000">
                  <a:off x="6225996" y="105084"/>
                  <a:ext cx="2155668" cy="5198192"/>
                </a:xfrm>
                <a:prstGeom prst="bentConnector2">
                  <a:avLst/>
                </a:prstGeom>
                <a:ln w="28575">
                  <a:solidFill>
                    <a:srgbClr val="C00000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nector: Elbow 54">
                  <a:extLst>
                    <a:ext uri="{FF2B5EF4-FFF2-40B4-BE49-F238E27FC236}">
                      <a16:creationId xmlns:a16="http://schemas.microsoft.com/office/drawing/2014/main" id="{A5F47143-5A98-4C60-BE9E-AB142F81EB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4559132" y="3098095"/>
                  <a:ext cx="3295568" cy="683917"/>
                </a:xfrm>
                <a:prstGeom prst="bentConnector3">
                  <a:avLst>
                    <a:gd name="adj1" fmla="val 50000"/>
                  </a:avLst>
                </a:prstGeom>
                <a:ln w="28575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Connector: Elbow 58">
                  <a:extLst>
                    <a:ext uri="{FF2B5EF4-FFF2-40B4-BE49-F238E27FC236}">
                      <a16:creationId xmlns:a16="http://schemas.microsoft.com/office/drawing/2014/main" id="{9847333B-0D80-4756-907A-7480EE2A6BE0}"/>
                    </a:ext>
                  </a:extLst>
                </p:cNvPr>
                <p:cNvCxnSpPr>
                  <a:cxnSpLocks/>
                  <a:endCxn id="39" idx="1"/>
                </p:cNvCxnSpPr>
                <p:nvPr/>
              </p:nvCxnSpPr>
              <p:spPr>
                <a:xfrm flipV="1">
                  <a:off x="4525187" y="2984713"/>
                  <a:ext cx="2943354" cy="1342073"/>
                </a:xfrm>
                <a:prstGeom prst="bentConnector3">
                  <a:avLst>
                    <a:gd name="adj1" fmla="val 50586"/>
                  </a:avLst>
                </a:prstGeom>
                <a:ln w="28575">
                  <a:solidFill>
                    <a:srgbClr val="F2843A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2" name="Rectangle: Rounded Corners 61">
                  <a:extLst>
                    <a:ext uri="{FF2B5EF4-FFF2-40B4-BE49-F238E27FC236}">
                      <a16:creationId xmlns:a16="http://schemas.microsoft.com/office/drawing/2014/main" id="{5AC7A7D2-AE19-4758-BDB8-DF4131099DB6}"/>
                    </a:ext>
                  </a:extLst>
                </p:cNvPr>
                <p:cNvSpPr/>
                <p:nvPr/>
              </p:nvSpPr>
              <p:spPr>
                <a:xfrm>
                  <a:off x="3431575" y="4691509"/>
                  <a:ext cx="1140256" cy="359055"/>
                </a:xfrm>
                <a:prstGeom prst="roundRect">
                  <a:avLst/>
                </a:prstGeom>
                <a:solidFill>
                  <a:srgbClr val="2CABA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sz="1200" dirty="0"/>
                    <a:t>Manager Login</a:t>
                  </a:r>
                </a:p>
              </p:txBody>
            </p:sp>
            <p:sp>
              <p:nvSpPr>
                <p:cNvPr id="63" name="Rectangle: Rounded Corners 62">
                  <a:extLst>
                    <a:ext uri="{FF2B5EF4-FFF2-40B4-BE49-F238E27FC236}">
                      <a16:creationId xmlns:a16="http://schemas.microsoft.com/office/drawing/2014/main" id="{BD569B63-FC59-4E01-8D86-B0DE7C8CFCC7}"/>
                    </a:ext>
                  </a:extLst>
                </p:cNvPr>
                <p:cNvSpPr/>
                <p:nvPr/>
              </p:nvSpPr>
              <p:spPr>
                <a:xfrm>
                  <a:off x="7586737" y="4691508"/>
                  <a:ext cx="1140256" cy="359055"/>
                </a:xfrm>
                <a:prstGeom prst="roundRect">
                  <a:avLst/>
                </a:prstGeom>
                <a:solidFill>
                  <a:srgbClr val="2CABA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sz="1600" dirty="0"/>
                    <a:t>Cognito</a:t>
                  </a:r>
                </a:p>
              </p:txBody>
            </p:sp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DD237546-D3E2-42CA-99F1-72937198F6B1}"/>
                    </a:ext>
                  </a:extLst>
                </p:cNvPr>
                <p:cNvCxnSpPr>
                  <a:cxnSpLocks/>
                  <a:stCxn id="62" idx="3"/>
                  <a:endCxn id="63" idx="1"/>
                </p:cNvCxnSpPr>
                <p:nvPr/>
              </p:nvCxnSpPr>
              <p:spPr>
                <a:xfrm flipV="1">
                  <a:off x="4571831" y="4871036"/>
                  <a:ext cx="3014906" cy="1"/>
                </a:xfrm>
                <a:prstGeom prst="straightConnector1">
                  <a:avLst/>
                </a:prstGeom>
                <a:ln w="28575">
                  <a:solidFill>
                    <a:srgbClr val="2CABAE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7" name="Rectangle: Rounded Corners 66">
                  <a:extLst>
                    <a:ext uri="{FF2B5EF4-FFF2-40B4-BE49-F238E27FC236}">
                      <a16:creationId xmlns:a16="http://schemas.microsoft.com/office/drawing/2014/main" id="{9FAED6BF-99D1-4885-89FC-77096B82A55E}"/>
                    </a:ext>
                  </a:extLst>
                </p:cNvPr>
                <p:cNvSpPr/>
                <p:nvPr/>
              </p:nvSpPr>
              <p:spPr>
                <a:xfrm>
                  <a:off x="1122206" y="2513513"/>
                  <a:ext cx="1219920" cy="635529"/>
                </a:xfrm>
                <a:prstGeom prst="roundRect">
                  <a:avLst/>
                </a:prstGeom>
                <a:solidFill>
                  <a:srgbClr val="19A3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sz="1600" dirty="0"/>
                    <a:t>API Gateway</a:t>
                  </a:r>
                </a:p>
              </p:txBody>
            </p:sp>
            <p:cxnSp>
              <p:nvCxnSpPr>
                <p:cNvPr id="68" name="Straight Arrow Connector 67">
                  <a:extLst>
                    <a:ext uri="{FF2B5EF4-FFF2-40B4-BE49-F238E27FC236}">
                      <a16:creationId xmlns:a16="http://schemas.microsoft.com/office/drawing/2014/main" id="{E23D31C1-9074-453E-82DB-63C836C73576}"/>
                    </a:ext>
                  </a:extLst>
                </p:cNvPr>
                <p:cNvCxnSpPr>
                  <a:cxnSpLocks/>
                  <a:stCxn id="67" idx="3"/>
                  <a:endCxn id="4" idx="1"/>
                </p:cNvCxnSpPr>
                <p:nvPr/>
              </p:nvCxnSpPr>
              <p:spPr>
                <a:xfrm>
                  <a:off x="2342126" y="2831278"/>
                  <a:ext cx="927412" cy="6705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Rectangle: Rounded Corners 102">
                  <a:extLst>
                    <a:ext uri="{FF2B5EF4-FFF2-40B4-BE49-F238E27FC236}">
                      <a16:creationId xmlns:a16="http://schemas.microsoft.com/office/drawing/2014/main" id="{5D2E9C33-6A81-4BD3-944D-7A0FDA23E079}"/>
                    </a:ext>
                  </a:extLst>
                </p:cNvPr>
                <p:cNvSpPr/>
                <p:nvPr/>
              </p:nvSpPr>
              <p:spPr>
                <a:xfrm>
                  <a:off x="3269538" y="5809325"/>
                  <a:ext cx="4054415" cy="5753590"/>
                </a:xfrm>
                <a:prstGeom prst="roundRect">
                  <a:avLst>
                    <a:gd name="adj" fmla="val 9646"/>
                  </a:avLst>
                </a:prstGeom>
                <a:noFill/>
                <a:ln w="38100">
                  <a:solidFill>
                    <a:srgbClr val="8A2E5E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CA" sz="1600" b="1" dirty="0">
                      <a:solidFill>
                        <a:srgbClr val="8A2E5E"/>
                      </a:solidFill>
                    </a:rPr>
                    <a:t>Lambda - Manager Application</a:t>
                  </a:r>
                </a:p>
              </p:txBody>
            </p:sp>
            <p:cxnSp>
              <p:nvCxnSpPr>
                <p:cNvPr id="108" name="Straight Arrow Connector 107">
                  <a:extLst>
                    <a:ext uri="{FF2B5EF4-FFF2-40B4-BE49-F238E27FC236}">
                      <a16:creationId xmlns:a16="http://schemas.microsoft.com/office/drawing/2014/main" id="{B246D2B0-D92F-46E3-B853-F9E37443BCC0}"/>
                    </a:ext>
                  </a:extLst>
                </p:cNvPr>
                <p:cNvCxnSpPr>
                  <a:cxnSpLocks/>
                  <a:stCxn id="133" idx="2"/>
                  <a:endCxn id="135" idx="1"/>
                </p:cNvCxnSpPr>
                <p:nvPr/>
              </p:nvCxnSpPr>
              <p:spPr>
                <a:xfrm>
                  <a:off x="3989002" y="6955776"/>
                  <a:ext cx="681787" cy="327842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0" name="Rectangle: Rounded Corners 109">
                  <a:extLst>
                    <a:ext uri="{FF2B5EF4-FFF2-40B4-BE49-F238E27FC236}">
                      <a16:creationId xmlns:a16="http://schemas.microsoft.com/office/drawing/2014/main" id="{B9BF896B-39FD-4C1B-B116-C763C56683AA}"/>
                    </a:ext>
                  </a:extLst>
                </p:cNvPr>
                <p:cNvSpPr/>
                <p:nvPr/>
              </p:nvSpPr>
              <p:spPr>
                <a:xfrm>
                  <a:off x="7616045" y="7918868"/>
                  <a:ext cx="1140256" cy="849721"/>
                </a:xfrm>
                <a:prstGeom prst="round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sz="1600" dirty="0"/>
                    <a:t>S3 - Image</a:t>
                  </a:r>
                </a:p>
              </p:txBody>
            </p:sp>
            <p:sp>
              <p:nvSpPr>
                <p:cNvPr id="115" name="Rectangle: Rounded Corners 114">
                  <a:extLst>
                    <a:ext uri="{FF2B5EF4-FFF2-40B4-BE49-F238E27FC236}">
                      <a16:creationId xmlns:a16="http://schemas.microsoft.com/office/drawing/2014/main" id="{25F0741E-80C2-44CE-9228-37FB87EFA527}"/>
                    </a:ext>
                  </a:extLst>
                </p:cNvPr>
                <p:cNvSpPr/>
                <p:nvPr/>
              </p:nvSpPr>
              <p:spPr>
                <a:xfrm>
                  <a:off x="8908833" y="6945067"/>
                  <a:ext cx="1767257" cy="670193"/>
                </a:xfrm>
                <a:prstGeom prst="roundRect">
                  <a:avLst/>
                </a:prstGeom>
                <a:solidFill>
                  <a:srgbClr val="F2843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sz="1400" dirty="0"/>
                    <a:t>DynamoDB – Image Store</a:t>
                  </a:r>
                </a:p>
              </p:txBody>
            </p:sp>
            <p:sp>
              <p:nvSpPr>
                <p:cNvPr id="117" name="Rectangle: Rounded Corners 116">
                  <a:extLst>
                    <a:ext uri="{FF2B5EF4-FFF2-40B4-BE49-F238E27FC236}">
                      <a16:creationId xmlns:a16="http://schemas.microsoft.com/office/drawing/2014/main" id="{7C525B22-1194-4789-9C4D-48E420541E3E}"/>
                    </a:ext>
                  </a:extLst>
                </p:cNvPr>
                <p:cNvSpPr/>
                <p:nvPr/>
              </p:nvSpPr>
              <p:spPr>
                <a:xfrm>
                  <a:off x="3406394" y="7946379"/>
                  <a:ext cx="1140256" cy="480656"/>
                </a:xfrm>
                <a:prstGeom prst="roundRect">
                  <a:avLst/>
                </a:prstGeom>
                <a:solidFill>
                  <a:srgbClr val="F2843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sz="1200" dirty="0"/>
                    <a:t>Search By Category</a:t>
                  </a:r>
                </a:p>
              </p:txBody>
            </p:sp>
            <p:sp>
              <p:nvSpPr>
                <p:cNvPr id="118" name="Rectangle: Rounded Corners 117">
                  <a:extLst>
                    <a:ext uri="{FF2B5EF4-FFF2-40B4-BE49-F238E27FC236}">
                      <a16:creationId xmlns:a16="http://schemas.microsoft.com/office/drawing/2014/main" id="{F82D425F-20EA-475E-A033-4332ECFA718F}"/>
                    </a:ext>
                  </a:extLst>
                </p:cNvPr>
                <p:cNvSpPr/>
                <p:nvPr/>
              </p:nvSpPr>
              <p:spPr>
                <a:xfrm>
                  <a:off x="3406394" y="8746005"/>
                  <a:ext cx="1140256" cy="480656"/>
                </a:xfrm>
                <a:prstGeom prst="roundRect">
                  <a:avLst/>
                </a:prstGeom>
                <a:solidFill>
                  <a:srgbClr val="F2843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sz="1200" dirty="0"/>
                    <a:t>List Images</a:t>
                  </a:r>
                </a:p>
              </p:txBody>
            </p:sp>
            <p:cxnSp>
              <p:nvCxnSpPr>
                <p:cNvPr id="122" name="Connector: Elbow 121">
                  <a:extLst>
                    <a:ext uri="{FF2B5EF4-FFF2-40B4-BE49-F238E27FC236}">
                      <a16:creationId xmlns:a16="http://schemas.microsoft.com/office/drawing/2014/main" id="{10A38A41-30E0-4916-A880-413F300FF38F}"/>
                    </a:ext>
                  </a:extLst>
                </p:cNvPr>
                <p:cNvCxnSpPr>
                  <a:cxnSpLocks/>
                  <a:stCxn id="110" idx="1"/>
                </p:cNvCxnSpPr>
                <p:nvPr/>
              </p:nvCxnSpPr>
              <p:spPr>
                <a:xfrm rot="10800000">
                  <a:off x="4546651" y="6588801"/>
                  <a:ext cx="3069395" cy="1754928"/>
                </a:xfrm>
                <a:prstGeom prst="bentConnector3">
                  <a:avLst>
                    <a:gd name="adj1" fmla="val 41725"/>
                  </a:avLst>
                </a:prstGeom>
                <a:ln w="28575">
                  <a:solidFill>
                    <a:srgbClr val="C00000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Rectangle: Rounded Corners 126">
                  <a:extLst>
                    <a:ext uri="{FF2B5EF4-FFF2-40B4-BE49-F238E27FC236}">
                      <a16:creationId xmlns:a16="http://schemas.microsoft.com/office/drawing/2014/main" id="{04DDEC7E-ECAC-403E-96BD-5A81EDCF8688}"/>
                    </a:ext>
                  </a:extLst>
                </p:cNvPr>
                <p:cNvSpPr/>
                <p:nvPr/>
              </p:nvSpPr>
              <p:spPr>
                <a:xfrm>
                  <a:off x="1122206" y="8022498"/>
                  <a:ext cx="1219920" cy="635529"/>
                </a:xfrm>
                <a:prstGeom prst="roundRect">
                  <a:avLst/>
                </a:prstGeom>
                <a:solidFill>
                  <a:srgbClr val="19A3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sz="1600" dirty="0"/>
                    <a:t>API Gateway</a:t>
                  </a:r>
                </a:p>
              </p:txBody>
            </p:sp>
            <p:cxnSp>
              <p:nvCxnSpPr>
                <p:cNvPr id="128" name="Straight Arrow Connector 127">
                  <a:extLst>
                    <a:ext uri="{FF2B5EF4-FFF2-40B4-BE49-F238E27FC236}">
                      <a16:creationId xmlns:a16="http://schemas.microsoft.com/office/drawing/2014/main" id="{58D714DD-00A2-48C9-84F1-665F39526C04}"/>
                    </a:ext>
                  </a:extLst>
                </p:cNvPr>
                <p:cNvCxnSpPr>
                  <a:cxnSpLocks/>
                  <a:stCxn id="127" idx="3"/>
                  <a:endCxn id="103" idx="1"/>
                </p:cNvCxnSpPr>
                <p:nvPr/>
              </p:nvCxnSpPr>
              <p:spPr>
                <a:xfrm>
                  <a:off x="2342126" y="8340263"/>
                  <a:ext cx="927412" cy="345857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Connector: Elbow 129">
                  <a:extLst>
                    <a:ext uri="{FF2B5EF4-FFF2-40B4-BE49-F238E27FC236}">
                      <a16:creationId xmlns:a16="http://schemas.microsoft.com/office/drawing/2014/main" id="{CA6F0FF8-73A0-4512-9354-25B7C1FDAEB3}"/>
                    </a:ext>
                  </a:extLst>
                </p:cNvPr>
                <p:cNvCxnSpPr>
                  <a:stCxn id="63" idx="2"/>
                  <a:endCxn id="127" idx="0"/>
                </p:cNvCxnSpPr>
                <p:nvPr/>
              </p:nvCxnSpPr>
              <p:spPr>
                <a:xfrm rot="5400000">
                  <a:off x="3458549" y="3324181"/>
                  <a:ext cx="2971935" cy="6424699"/>
                </a:xfrm>
                <a:prstGeom prst="bentConnector3">
                  <a:avLst>
                    <a:gd name="adj1" fmla="val 17523"/>
                  </a:avLst>
                </a:prstGeom>
                <a:ln w="28575">
                  <a:solidFill>
                    <a:srgbClr val="2CABAE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3" name="Rectangle: Rounded Corners 132">
                  <a:extLst>
                    <a:ext uri="{FF2B5EF4-FFF2-40B4-BE49-F238E27FC236}">
                      <a16:creationId xmlns:a16="http://schemas.microsoft.com/office/drawing/2014/main" id="{ABBB8C2A-51A2-4BF0-AAEF-90BE30EBC806}"/>
                    </a:ext>
                  </a:extLst>
                </p:cNvPr>
                <p:cNvSpPr/>
                <p:nvPr/>
              </p:nvSpPr>
              <p:spPr>
                <a:xfrm>
                  <a:off x="3418874" y="6475120"/>
                  <a:ext cx="1140256" cy="480656"/>
                </a:xfrm>
                <a:prstGeom prst="roundRect">
                  <a:avLst/>
                </a:prstGeom>
                <a:solidFill>
                  <a:srgbClr val="F2843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sz="1200" dirty="0"/>
                    <a:t>Search Image</a:t>
                  </a:r>
                </a:p>
              </p:txBody>
            </p:sp>
            <p:sp>
              <p:nvSpPr>
                <p:cNvPr id="135" name="Rectangle: Rounded Corners 134">
                  <a:extLst>
                    <a:ext uri="{FF2B5EF4-FFF2-40B4-BE49-F238E27FC236}">
                      <a16:creationId xmlns:a16="http://schemas.microsoft.com/office/drawing/2014/main" id="{3378D7C1-B90F-41E0-8FF0-9884E3F36630}"/>
                    </a:ext>
                  </a:extLst>
                </p:cNvPr>
                <p:cNvSpPr/>
                <p:nvPr/>
              </p:nvSpPr>
              <p:spPr>
                <a:xfrm>
                  <a:off x="4670789" y="7043290"/>
                  <a:ext cx="1140256" cy="480656"/>
                </a:xfrm>
                <a:prstGeom prst="roundRect">
                  <a:avLst/>
                </a:prstGeom>
                <a:solidFill>
                  <a:srgbClr val="F2843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sz="1200" dirty="0"/>
                    <a:t>Label Image &amp; Store</a:t>
                  </a:r>
                </a:p>
              </p:txBody>
            </p:sp>
            <p:cxnSp>
              <p:nvCxnSpPr>
                <p:cNvPr id="145" name="Connector: Elbow 144">
                  <a:extLst>
                    <a:ext uri="{FF2B5EF4-FFF2-40B4-BE49-F238E27FC236}">
                      <a16:creationId xmlns:a16="http://schemas.microsoft.com/office/drawing/2014/main" id="{3BDC787E-9468-4AB8-BE90-9F8B6BAC1794}"/>
                    </a:ext>
                  </a:extLst>
                </p:cNvPr>
                <p:cNvCxnSpPr>
                  <a:cxnSpLocks/>
                  <a:stCxn id="133" idx="3"/>
                  <a:endCxn id="115" idx="1"/>
                </p:cNvCxnSpPr>
                <p:nvPr/>
              </p:nvCxnSpPr>
              <p:spPr>
                <a:xfrm>
                  <a:off x="4559130" y="6715448"/>
                  <a:ext cx="4349703" cy="564716"/>
                </a:xfrm>
                <a:prstGeom prst="bentConnector3">
                  <a:avLst>
                    <a:gd name="adj1" fmla="val 50000"/>
                  </a:avLst>
                </a:prstGeom>
                <a:ln w="28575">
                  <a:solidFill>
                    <a:srgbClr val="F2843A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Arrow Connector 147">
                  <a:extLst>
                    <a:ext uri="{FF2B5EF4-FFF2-40B4-BE49-F238E27FC236}">
                      <a16:creationId xmlns:a16="http://schemas.microsoft.com/office/drawing/2014/main" id="{026E6AEA-A55F-4F53-9F0C-2514B9E1B91C}"/>
                    </a:ext>
                  </a:extLst>
                </p:cNvPr>
                <p:cNvCxnSpPr>
                  <a:cxnSpLocks/>
                  <a:stCxn id="135" idx="3"/>
                  <a:endCxn id="115" idx="1"/>
                </p:cNvCxnSpPr>
                <p:nvPr/>
              </p:nvCxnSpPr>
              <p:spPr>
                <a:xfrm flipV="1">
                  <a:off x="5811045" y="7280164"/>
                  <a:ext cx="3097788" cy="3454"/>
                </a:xfrm>
                <a:prstGeom prst="straightConnector1">
                  <a:avLst/>
                </a:prstGeom>
                <a:ln w="28575">
                  <a:solidFill>
                    <a:srgbClr val="F2843A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Connector: Elbow 153">
                  <a:extLst>
                    <a:ext uri="{FF2B5EF4-FFF2-40B4-BE49-F238E27FC236}">
                      <a16:creationId xmlns:a16="http://schemas.microsoft.com/office/drawing/2014/main" id="{2975C9AB-6C96-4A0C-B07E-BC2CB2C3B005}"/>
                    </a:ext>
                  </a:extLst>
                </p:cNvPr>
                <p:cNvCxnSpPr>
                  <a:cxnSpLocks/>
                  <a:stCxn id="117" idx="3"/>
                  <a:endCxn id="115" idx="1"/>
                </p:cNvCxnSpPr>
                <p:nvPr/>
              </p:nvCxnSpPr>
              <p:spPr>
                <a:xfrm flipV="1">
                  <a:off x="4546650" y="7280164"/>
                  <a:ext cx="4362183" cy="906543"/>
                </a:xfrm>
                <a:prstGeom prst="bentConnector3">
                  <a:avLst>
                    <a:gd name="adj1" fmla="val 50000"/>
                  </a:avLst>
                </a:prstGeom>
                <a:ln w="28575">
                  <a:solidFill>
                    <a:srgbClr val="F2843A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Arrow Connector 156">
                  <a:extLst>
                    <a:ext uri="{FF2B5EF4-FFF2-40B4-BE49-F238E27FC236}">
                      <a16:creationId xmlns:a16="http://schemas.microsoft.com/office/drawing/2014/main" id="{68F1F92D-F974-4145-9D47-A1C31C4F3F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46650" y="8343729"/>
                  <a:ext cx="3069395" cy="1728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Connector: Elbow 161">
                  <a:extLst>
                    <a:ext uri="{FF2B5EF4-FFF2-40B4-BE49-F238E27FC236}">
                      <a16:creationId xmlns:a16="http://schemas.microsoft.com/office/drawing/2014/main" id="{F3788FAE-9D8A-4606-B3A9-205E1B4E2836}"/>
                    </a:ext>
                  </a:extLst>
                </p:cNvPr>
                <p:cNvCxnSpPr>
                  <a:cxnSpLocks/>
                  <a:stCxn id="118" idx="3"/>
                  <a:endCxn id="115" idx="1"/>
                </p:cNvCxnSpPr>
                <p:nvPr/>
              </p:nvCxnSpPr>
              <p:spPr>
                <a:xfrm flipV="1">
                  <a:off x="4546650" y="7280164"/>
                  <a:ext cx="4362183" cy="1706169"/>
                </a:xfrm>
                <a:prstGeom prst="bentConnector3">
                  <a:avLst>
                    <a:gd name="adj1" fmla="val 50000"/>
                  </a:avLst>
                </a:prstGeom>
                <a:ln w="28575">
                  <a:solidFill>
                    <a:srgbClr val="F2843A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65" name="Rectangle: Rounded Corners 164">
                  <a:extLst>
                    <a:ext uri="{FF2B5EF4-FFF2-40B4-BE49-F238E27FC236}">
                      <a16:creationId xmlns:a16="http://schemas.microsoft.com/office/drawing/2014/main" id="{539E19B1-A153-41E0-8AE0-B2948DA59FA7}"/>
                    </a:ext>
                  </a:extLst>
                </p:cNvPr>
                <p:cNvSpPr/>
                <p:nvPr/>
              </p:nvSpPr>
              <p:spPr>
                <a:xfrm>
                  <a:off x="10752198" y="1829376"/>
                  <a:ext cx="1426353" cy="517005"/>
                </a:xfrm>
                <a:prstGeom prst="round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sz="1600" dirty="0"/>
                    <a:t>S3 - Model</a:t>
                  </a:r>
                </a:p>
              </p:txBody>
            </p:sp>
            <p:cxnSp>
              <p:nvCxnSpPr>
                <p:cNvPr id="166" name="Connector: Elbow 165">
                  <a:extLst>
                    <a:ext uri="{FF2B5EF4-FFF2-40B4-BE49-F238E27FC236}">
                      <a16:creationId xmlns:a16="http://schemas.microsoft.com/office/drawing/2014/main" id="{5B5CE4F0-9302-40B2-AC58-6427631F7C11}"/>
                    </a:ext>
                  </a:extLst>
                </p:cNvPr>
                <p:cNvCxnSpPr>
                  <a:cxnSpLocks/>
                  <a:stCxn id="32" idx="2"/>
                  <a:endCxn id="165" idx="1"/>
                </p:cNvCxnSpPr>
                <p:nvPr/>
              </p:nvCxnSpPr>
              <p:spPr>
                <a:xfrm rot="16200000" flipH="1">
                  <a:off x="9313899" y="649579"/>
                  <a:ext cx="163069" cy="2713529"/>
                </a:xfrm>
                <a:prstGeom prst="bentConnector2">
                  <a:avLst/>
                </a:prstGeom>
                <a:ln w="28575">
                  <a:solidFill>
                    <a:srgbClr val="C00000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2" name="Rectangle: Rounded Corners 171">
                  <a:extLst>
                    <a:ext uri="{FF2B5EF4-FFF2-40B4-BE49-F238E27FC236}">
                      <a16:creationId xmlns:a16="http://schemas.microsoft.com/office/drawing/2014/main" id="{8E859CF9-189E-4B40-ABAD-D9C0C13E5D47}"/>
                    </a:ext>
                  </a:extLst>
                </p:cNvPr>
                <p:cNvSpPr/>
                <p:nvPr/>
              </p:nvSpPr>
              <p:spPr>
                <a:xfrm>
                  <a:off x="3406394" y="9455656"/>
                  <a:ext cx="1140256" cy="480656"/>
                </a:xfrm>
                <a:prstGeom prst="roundRect">
                  <a:avLst/>
                </a:prstGeom>
                <a:solidFill>
                  <a:srgbClr val="F2843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sz="1200" dirty="0"/>
                    <a:t>Clear Images</a:t>
                  </a:r>
                </a:p>
              </p:txBody>
            </p:sp>
            <p:cxnSp>
              <p:nvCxnSpPr>
                <p:cNvPr id="173" name="Connector: Elbow 172">
                  <a:extLst>
                    <a:ext uri="{FF2B5EF4-FFF2-40B4-BE49-F238E27FC236}">
                      <a16:creationId xmlns:a16="http://schemas.microsoft.com/office/drawing/2014/main" id="{5A9EE959-7EAA-488D-9468-034C5ADE8895}"/>
                    </a:ext>
                  </a:extLst>
                </p:cNvPr>
                <p:cNvCxnSpPr>
                  <a:cxnSpLocks/>
                  <a:stCxn id="172" idx="3"/>
                  <a:endCxn id="115" idx="1"/>
                </p:cNvCxnSpPr>
                <p:nvPr/>
              </p:nvCxnSpPr>
              <p:spPr>
                <a:xfrm flipV="1">
                  <a:off x="4546650" y="7280164"/>
                  <a:ext cx="4362183" cy="2415820"/>
                </a:xfrm>
                <a:prstGeom prst="bentConnector3">
                  <a:avLst>
                    <a:gd name="adj1" fmla="val 50000"/>
                  </a:avLst>
                </a:prstGeom>
                <a:ln w="28575">
                  <a:solidFill>
                    <a:srgbClr val="F2843A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Connector: Elbow 175">
                  <a:extLst>
                    <a:ext uri="{FF2B5EF4-FFF2-40B4-BE49-F238E27FC236}">
                      <a16:creationId xmlns:a16="http://schemas.microsoft.com/office/drawing/2014/main" id="{70F4FA05-4281-46B7-A1E0-9D694A184E31}"/>
                    </a:ext>
                  </a:extLst>
                </p:cNvPr>
                <p:cNvCxnSpPr>
                  <a:cxnSpLocks/>
                  <a:stCxn id="110" idx="1"/>
                </p:cNvCxnSpPr>
                <p:nvPr/>
              </p:nvCxnSpPr>
              <p:spPr>
                <a:xfrm rot="10800000" flipV="1">
                  <a:off x="4541325" y="8343728"/>
                  <a:ext cx="3074720" cy="1472215"/>
                </a:xfrm>
                <a:prstGeom prst="bentConnector3">
                  <a:avLst>
                    <a:gd name="adj1" fmla="val 41533"/>
                  </a:avLst>
                </a:prstGeom>
                <a:ln w="28575">
                  <a:solidFill>
                    <a:srgbClr val="C00000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1" name="Rectangle: Rounded Corners 180">
                  <a:extLst>
                    <a:ext uri="{FF2B5EF4-FFF2-40B4-BE49-F238E27FC236}">
                      <a16:creationId xmlns:a16="http://schemas.microsoft.com/office/drawing/2014/main" id="{62525AAB-4A77-4F78-82C2-501FADD50825}"/>
                    </a:ext>
                  </a:extLst>
                </p:cNvPr>
                <p:cNvSpPr/>
                <p:nvPr/>
              </p:nvSpPr>
              <p:spPr>
                <a:xfrm>
                  <a:off x="3406394" y="10256772"/>
                  <a:ext cx="1118793" cy="458040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sz="1200" dirty="0"/>
                    <a:t>Train Images</a:t>
                  </a:r>
                </a:p>
              </p:txBody>
            </p:sp>
            <p:sp>
              <p:nvSpPr>
                <p:cNvPr id="186" name="Rectangle: Rounded Corners 185">
                  <a:extLst>
                    <a:ext uri="{FF2B5EF4-FFF2-40B4-BE49-F238E27FC236}">
                      <a16:creationId xmlns:a16="http://schemas.microsoft.com/office/drawing/2014/main" id="{CE4BAE08-2782-46E8-8696-BEBAF4D9B53B}"/>
                    </a:ext>
                  </a:extLst>
                </p:cNvPr>
                <p:cNvSpPr/>
                <p:nvPr/>
              </p:nvSpPr>
              <p:spPr>
                <a:xfrm>
                  <a:off x="7616045" y="10279824"/>
                  <a:ext cx="1140256" cy="359055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sz="1400" dirty="0"/>
                    <a:t>EC2 - Train </a:t>
                  </a:r>
                </a:p>
              </p:txBody>
            </p:sp>
            <p:cxnSp>
              <p:nvCxnSpPr>
                <p:cNvPr id="187" name="Straight Arrow Connector 186">
                  <a:extLst>
                    <a:ext uri="{FF2B5EF4-FFF2-40B4-BE49-F238E27FC236}">
                      <a16:creationId xmlns:a16="http://schemas.microsoft.com/office/drawing/2014/main" id="{B13954D9-02FD-48A5-8315-166B3D274F35}"/>
                    </a:ext>
                  </a:extLst>
                </p:cNvPr>
                <p:cNvCxnSpPr>
                  <a:cxnSpLocks/>
                  <a:stCxn id="181" idx="3"/>
                  <a:endCxn id="186" idx="1"/>
                </p:cNvCxnSpPr>
                <p:nvPr/>
              </p:nvCxnSpPr>
              <p:spPr>
                <a:xfrm flipV="1">
                  <a:off x="4525187" y="10459352"/>
                  <a:ext cx="3090858" cy="26440"/>
                </a:xfrm>
                <a:prstGeom prst="straightConnector1">
                  <a:avLst/>
                </a:prstGeom>
                <a:ln w="28575">
                  <a:solidFill>
                    <a:srgbClr val="2E75B6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Arrow Connector 193">
                  <a:extLst>
                    <a:ext uri="{FF2B5EF4-FFF2-40B4-BE49-F238E27FC236}">
                      <a16:creationId xmlns:a16="http://schemas.microsoft.com/office/drawing/2014/main" id="{52BDA50A-25AB-42C6-977E-C9AD187E335E}"/>
                    </a:ext>
                  </a:extLst>
                </p:cNvPr>
                <p:cNvCxnSpPr>
                  <a:cxnSpLocks/>
                  <a:stCxn id="186" idx="0"/>
                  <a:endCxn id="110" idx="2"/>
                </p:cNvCxnSpPr>
                <p:nvPr/>
              </p:nvCxnSpPr>
              <p:spPr>
                <a:xfrm flipV="1">
                  <a:off x="8186173" y="8768589"/>
                  <a:ext cx="0" cy="1511235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Connector: Elbow 196">
                  <a:extLst>
                    <a:ext uri="{FF2B5EF4-FFF2-40B4-BE49-F238E27FC236}">
                      <a16:creationId xmlns:a16="http://schemas.microsoft.com/office/drawing/2014/main" id="{98D838D1-936E-4B22-8015-7F68ACC6B5C2}"/>
                    </a:ext>
                  </a:extLst>
                </p:cNvPr>
                <p:cNvCxnSpPr>
                  <a:cxnSpLocks/>
                  <a:endCxn id="115" idx="2"/>
                </p:cNvCxnSpPr>
                <p:nvPr/>
              </p:nvCxnSpPr>
              <p:spPr>
                <a:xfrm rot="5400000" flipH="1" flipV="1">
                  <a:off x="7804917" y="8269227"/>
                  <a:ext cx="2641512" cy="1333578"/>
                </a:xfrm>
                <a:prstGeom prst="bentConnector3">
                  <a:avLst>
                    <a:gd name="adj1" fmla="val 39743"/>
                  </a:avLst>
                </a:prstGeom>
                <a:ln w="28575">
                  <a:solidFill>
                    <a:srgbClr val="F2843A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08" name="Rectangle: Rounded Corners 207">
                  <a:extLst>
                    <a:ext uri="{FF2B5EF4-FFF2-40B4-BE49-F238E27FC236}">
                      <a16:creationId xmlns:a16="http://schemas.microsoft.com/office/drawing/2014/main" id="{04A705A4-26FC-4424-AB95-0EDB62F53802}"/>
                    </a:ext>
                  </a:extLst>
                </p:cNvPr>
                <p:cNvSpPr/>
                <p:nvPr/>
              </p:nvSpPr>
              <p:spPr>
                <a:xfrm>
                  <a:off x="11329279" y="11539927"/>
                  <a:ext cx="1140256" cy="849721"/>
                </a:xfrm>
                <a:prstGeom prst="round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sz="1600" dirty="0"/>
                    <a:t>S3 - Model</a:t>
                  </a:r>
                </a:p>
              </p:txBody>
            </p:sp>
            <p:cxnSp>
              <p:nvCxnSpPr>
                <p:cNvPr id="210" name="Connector: Elbow 209">
                  <a:extLst>
                    <a:ext uri="{FF2B5EF4-FFF2-40B4-BE49-F238E27FC236}">
                      <a16:creationId xmlns:a16="http://schemas.microsoft.com/office/drawing/2014/main" id="{01A344FC-8CF0-4E84-B1A6-B359A9F75EE8}"/>
                    </a:ext>
                  </a:extLst>
                </p:cNvPr>
                <p:cNvCxnSpPr>
                  <a:cxnSpLocks/>
                  <a:stCxn id="186" idx="3"/>
                  <a:endCxn id="208" idx="0"/>
                </p:cNvCxnSpPr>
                <p:nvPr/>
              </p:nvCxnSpPr>
              <p:spPr>
                <a:xfrm>
                  <a:off x="8756301" y="10459352"/>
                  <a:ext cx="3143106" cy="1080575"/>
                </a:xfrm>
                <a:prstGeom prst="bentConnector2">
                  <a:avLst/>
                </a:prstGeom>
                <a:ln w="28575">
                  <a:solidFill>
                    <a:srgbClr val="C00000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1133EBB9-6401-4A32-ACAC-A2EC9AE8CE65}"/>
                  </a:ext>
                </a:extLst>
              </p:cNvPr>
              <p:cNvSpPr/>
              <p:nvPr/>
            </p:nvSpPr>
            <p:spPr>
              <a:xfrm>
                <a:off x="10139396" y="2404107"/>
                <a:ext cx="1426353" cy="558492"/>
              </a:xfrm>
              <a:prstGeom prst="roundRect">
                <a:avLst/>
              </a:prstGeom>
              <a:solidFill>
                <a:srgbClr val="FF0066"/>
              </a:solidFill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600" dirty="0"/>
                  <a:t>CloudWatch</a:t>
                </a:r>
              </a:p>
            </p:txBody>
          </p:sp>
          <p:cxnSp>
            <p:nvCxnSpPr>
              <p:cNvPr id="70" name="Connector: Elbow 69">
                <a:extLst>
                  <a:ext uri="{FF2B5EF4-FFF2-40B4-BE49-F238E27FC236}">
                    <a16:creationId xmlns:a16="http://schemas.microsoft.com/office/drawing/2014/main" id="{D059C4B5-5D4A-4757-8FBB-DCE560DBD5A5}"/>
                  </a:ext>
                </a:extLst>
              </p:cNvPr>
              <p:cNvCxnSpPr>
                <a:cxnSpLocks/>
                <a:endCxn id="69" idx="1"/>
              </p:cNvCxnSpPr>
              <p:nvPr/>
            </p:nvCxnSpPr>
            <p:spPr>
              <a:xfrm>
                <a:off x="8391547" y="1588530"/>
                <a:ext cx="1747849" cy="1094823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FF006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9D453C4C-0A9F-4E13-AA88-22AD23DC093D}"/>
                  </a:ext>
                </a:extLst>
              </p:cNvPr>
              <p:cNvSpPr/>
              <p:nvPr/>
            </p:nvSpPr>
            <p:spPr>
              <a:xfrm>
                <a:off x="7144508" y="10826040"/>
                <a:ext cx="1426353" cy="320331"/>
              </a:xfrm>
              <a:prstGeom prst="roundRect">
                <a:avLst/>
              </a:prstGeom>
              <a:solidFill>
                <a:srgbClr val="FF0066"/>
              </a:solidFill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600" dirty="0"/>
                  <a:t>CloudWatch</a:t>
                </a:r>
              </a:p>
            </p:txBody>
          </p:sp>
          <p:sp>
            <p:nvSpPr>
              <p:cNvPr id="81" name="Rectangle: Rounded Corners 80">
                <a:extLst>
                  <a:ext uri="{FF2B5EF4-FFF2-40B4-BE49-F238E27FC236}">
                    <a16:creationId xmlns:a16="http://schemas.microsoft.com/office/drawing/2014/main" id="{F946F122-495B-4F40-8D64-8CEC8223CE57}"/>
                  </a:ext>
                </a:extLst>
              </p:cNvPr>
              <p:cNvSpPr/>
              <p:nvPr/>
            </p:nvSpPr>
            <p:spPr>
              <a:xfrm>
                <a:off x="2778763" y="12385845"/>
                <a:ext cx="4054415" cy="1657189"/>
              </a:xfrm>
              <a:prstGeom prst="roundRect">
                <a:avLst>
                  <a:gd name="adj" fmla="val 9646"/>
                </a:avLst>
              </a:prstGeom>
              <a:noFill/>
              <a:ln w="38100">
                <a:solidFill>
                  <a:srgbClr val="8A2E5E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CA" sz="1600" b="1" dirty="0">
                    <a:solidFill>
                      <a:srgbClr val="8A2E5E"/>
                    </a:solidFill>
                  </a:rPr>
                  <a:t>Lambda – Background Function</a:t>
                </a:r>
              </a:p>
            </p:txBody>
          </p:sp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1D7B60CB-6FFA-4583-8DB0-C2E198F24519}"/>
                  </a:ext>
                </a:extLst>
              </p:cNvPr>
              <p:cNvSpPr/>
              <p:nvPr/>
            </p:nvSpPr>
            <p:spPr>
              <a:xfrm>
                <a:off x="432700" y="12935193"/>
                <a:ext cx="1426353" cy="558492"/>
              </a:xfrm>
              <a:prstGeom prst="roundRect">
                <a:avLst/>
              </a:prstGeom>
              <a:solidFill>
                <a:srgbClr val="0099CC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600" dirty="0">
                    <a:solidFill>
                      <a:schemeClr val="bg1"/>
                    </a:solidFill>
                  </a:rPr>
                  <a:t>EventBridge</a:t>
                </a:r>
              </a:p>
            </p:txBody>
          </p: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609663EB-8075-4F3E-BB01-9AA8CDAC109A}"/>
                  </a:ext>
                </a:extLst>
              </p:cNvPr>
              <p:cNvCxnSpPr>
                <a:cxnSpLocks/>
                <a:stCxn id="82" idx="3"/>
                <a:endCxn id="81" idx="1"/>
              </p:cNvCxnSpPr>
              <p:nvPr/>
            </p:nvCxnSpPr>
            <p:spPr>
              <a:xfrm>
                <a:off x="1859053" y="13214439"/>
                <a:ext cx="919710" cy="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8" name="Rectangle: Rounded Corners 87">
                <a:extLst>
                  <a:ext uri="{FF2B5EF4-FFF2-40B4-BE49-F238E27FC236}">
                    <a16:creationId xmlns:a16="http://schemas.microsoft.com/office/drawing/2014/main" id="{9E639A73-EEC2-469D-80C4-CEFD8EB34B77}"/>
                  </a:ext>
                </a:extLst>
              </p:cNvPr>
              <p:cNvSpPr/>
              <p:nvPr/>
            </p:nvSpPr>
            <p:spPr>
              <a:xfrm>
                <a:off x="3051272" y="10667486"/>
                <a:ext cx="1626605" cy="480656"/>
              </a:xfrm>
              <a:prstGeom prst="roundRect">
                <a:avLst/>
              </a:prstGeom>
              <a:solidFill>
                <a:srgbClr val="F284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Update Training Mode</a:t>
                </a:r>
              </a:p>
            </p:txBody>
          </p:sp>
          <p:sp>
            <p:nvSpPr>
              <p:cNvPr id="89" name="Rectangle: Rounded Corners 88">
                <a:extLst>
                  <a:ext uri="{FF2B5EF4-FFF2-40B4-BE49-F238E27FC236}">
                    <a16:creationId xmlns:a16="http://schemas.microsoft.com/office/drawing/2014/main" id="{9CAEBFC2-72E4-47DA-A18A-227E97B2B1B4}"/>
                  </a:ext>
                </a:extLst>
              </p:cNvPr>
              <p:cNvSpPr/>
              <p:nvPr/>
            </p:nvSpPr>
            <p:spPr>
              <a:xfrm>
                <a:off x="7282387" y="11665212"/>
                <a:ext cx="1767257" cy="670193"/>
              </a:xfrm>
              <a:prstGeom prst="roundRect">
                <a:avLst/>
              </a:prstGeom>
              <a:solidFill>
                <a:srgbClr val="F284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400" dirty="0"/>
                  <a:t>DynamoDB – Manager Mode</a:t>
                </a:r>
              </a:p>
            </p:txBody>
          </p:sp>
          <p:cxnSp>
            <p:nvCxnSpPr>
              <p:cNvPr id="90" name="Connector: Elbow 89">
                <a:extLst>
                  <a:ext uri="{FF2B5EF4-FFF2-40B4-BE49-F238E27FC236}">
                    <a16:creationId xmlns:a16="http://schemas.microsoft.com/office/drawing/2014/main" id="{6858A53D-42C1-4FA8-B5D1-E59FDD74A1C2}"/>
                  </a:ext>
                </a:extLst>
              </p:cNvPr>
              <p:cNvCxnSpPr>
                <a:cxnSpLocks/>
                <a:stCxn id="88" idx="3"/>
                <a:endCxn id="89" idx="1"/>
              </p:cNvCxnSpPr>
              <p:nvPr/>
            </p:nvCxnSpPr>
            <p:spPr>
              <a:xfrm>
                <a:off x="4677877" y="10907814"/>
                <a:ext cx="2604510" cy="1092495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F2843A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6648CEA4-26C3-4E9B-8640-C85D267C762F}"/>
                  </a:ext>
                </a:extLst>
              </p:cNvPr>
              <p:cNvCxnSpPr>
                <a:cxnSpLocks/>
                <a:stCxn id="186" idx="2"/>
                <a:endCxn id="76" idx="0"/>
              </p:cNvCxnSpPr>
              <p:nvPr/>
            </p:nvCxnSpPr>
            <p:spPr>
              <a:xfrm>
                <a:off x="7852515" y="10388973"/>
                <a:ext cx="5170" cy="437067"/>
              </a:xfrm>
              <a:prstGeom prst="straightConnector1">
                <a:avLst/>
              </a:prstGeom>
              <a:ln w="28575">
                <a:solidFill>
                  <a:srgbClr val="FF0066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8" name="Rectangle: Rounded Corners 97">
                <a:extLst>
                  <a:ext uri="{FF2B5EF4-FFF2-40B4-BE49-F238E27FC236}">
                    <a16:creationId xmlns:a16="http://schemas.microsoft.com/office/drawing/2014/main" id="{E90EE1DF-3B68-4B82-994D-56172888D635}"/>
                  </a:ext>
                </a:extLst>
              </p:cNvPr>
              <p:cNvSpPr/>
              <p:nvPr/>
            </p:nvSpPr>
            <p:spPr>
              <a:xfrm>
                <a:off x="7067845" y="12985038"/>
                <a:ext cx="2274750" cy="279471"/>
              </a:xfrm>
              <a:prstGeom prst="roundRect">
                <a:avLst/>
              </a:prstGeom>
              <a:solidFill>
                <a:srgbClr val="F284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400" dirty="0"/>
                  <a:t>DynamoDB – Image Store</a:t>
                </a:r>
              </a:p>
            </p:txBody>
          </p:sp>
          <p:sp>
            <p:nvSpPr>
              <p:cNvPr id="101" name="Rectangle: Rounded Corners 100">
                <a:extLst>
                  <a:ext uri="{FF2B5EF4-FFF2-40B4-BE49-F238E27FC236}">
                    <a16:creationId xmlns:a16="http://schemas.microsoft.com/office/drawing/2014/main" id="{244450A7-4BC9-44E7-81E5-D1CEBEE88BD7}"/>
                  </a:ext>
                </a:extLst>
              </p:cNvPr>
              <p:cNvSpPr/>
              <p:nvPr/>
            </p:nvSpPr>
            <p:spPr>
              <a:xfrm>
                <a:off x="2935881" y="12794682"/>
                <a:ext cx="1289592" cy="480656"/>
              </a:xfrm>
              <a:prstGeom prst="roundRect">
                <a:avLst/>
              </a:prstGeom>
              <a:solidFill>
                <a:srgbClr val="F284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Check Mode</a:t>
                </a:r>
              </a:p>
            </p:txBody>
          </p:sp>
          <p:cxnSp>
            <p:nvCxnSpPr>
              <p:cNvPr id="102" name="Connector: Elbow 101">
                <a:extLst>
                  <a:ext uri="{FF2B5EF4-FFF2-40B4-BE49-F238E27FC236}">
                    <a16:creationId xmlns:a16="http://schemas.microsoft.com/office/drawing/2014/main" id="{23D5BF27-94A0-4A51-B1A8-B555CF0DE248}"/>
                  </a:ext>
                </a:extLst>
              </p:cNvPr>
              <p:cNvCxnSpPr>
                <a:cxnSpLocks/>
                <a:stCxn id="101" idx="3"/>
                <a:endCxn id="89" idx="1"/>
              </p:cNvCxnSpPr>
              <p:nvPr/>
            </p:nvCxnSpPr>
            <p:spPr>
              <a:xfrm flipV="1">
                <a:off x="4225473" y="12000309"/>
                <a:ext cx="3056914" cy="1034701"/>
              </a:xfrm>
              <a:prstGeom prst="bentConnector3">
                <a:avLst>
                  <a:gd name="adj1" fmla="val 57478"/>
                </a:avLst>
              </a:prstGeom>
              <a:ln w="28575">
                <a:solidFill>
                  <a:srgbClr val="F2843A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9" name="Rectangle: Rounded Corners 108">
                <a:extLst>
                  <a:ext uri="{FF2B5EF4-FFF2-40B4-BE49-F238E27FC236}">
                    <a16:creationId xmlns:a16="http://schemas.microsoft.com/office/drawing/2014/main" id="{DE4A9536-6769-42C8-9E36-AC248AAF62E2}"/>
                  </a:ext>
                </a:extLst>
              </p:cNvPr>
              <p:cNvSpPr/>
              <p:nvPr/>
            </p:nvSpPr>
            <p:spPr>
              <a:xfrm>
                <a:off x="4299452" y="13322710"/>
                <a:ext cx="1289592" cy="480656"/>
              </a:xfrm>
              <a:prstGeom prst="roundRect">
                <a:avLst/>
              </a:prstGeom>
              <a:solidFill>
                <a:srgbClr val="F284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Check Train Amount</a:t>
                </a:r>
              </a:p>
            </p:txBody>
          </p: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F835A3E7-0921-4DE4-984C-2978EE79EB00}"/>
                  </a:ext>
                </a:extLst>
              </p:cNvPr>
              <p:cNvCxnSpPr>
                <a:cxnSpLocks/>
                <a:stCxn id="101" idx="2"/>
                <a:endCxn id="109" idx="1"/>
              </p:cNvCxnSpPr>
              <p:nvPr/>
            </p:nvCxnSpPr>
            <p:spPr>
              <a:xfrm>
                <a:off x="3580677" y="13275338"/>
                <a:ext cx="718775" cy="28770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" name="Connector: Elbow 112">
                <a:extLst>
                  <a:ext uri="{FF2B5EF4-FFF2-40B4-BE49-F238E27FC236}">
                    <a16:creationId xmlns:a16="http://schemas.microsoft.com/office/drawing/2014/main" id="{77DC6680-34DE-469B-A249-BEB45FCF9F24}"/>
                  </a:ext>
                </a:extLst>
              </p:cNvPr>
              <p:cNvCxnSpPr>
                <a:cxnSpLocks/>
                <a:stCxn id="109" idx="0"/>
                <a:endCxn id="98" idx="1"/>
              </p:cNvCxnSpPr>
              <p:nvPr/>
            </p:nvCxnSpPr>
            <p:spPr>
              <a:xfrm rot="5400000" flipH="1" flipV="1">
                <a:off x="5907078" y="12161944"/>
                <a:ext cx="197936" cy="2123597"/>
              </a:xfrm>
              <a:prstGeom prst="bentConnector2">
                <a:avLst/>
              </a:prstGeom>
              <a:ln w="28575">
                <a:solidFill>
                  <a:srgbClr val="F2843A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9" name="Rectangle: Rounded Corners 118">
                <a:extLst>
                  <a:ext uri="{FF2B5EF4-FFF2-40B4-BE49-F238E27FC236}">
                    <a16:creationId xmlns:a16="http://schemas.microsoft.com/office/drawing/2014/main" id="{081AC204-6F3B-4E6A-9F0B-74E46461CF76}"/>
                  </a:ext>
                </a:extLst>
              </p:cNvPr>
              <p:cNvSpPr/>
              <p:nvPr/>
            </p:nvSpPr>
            <p:spPr>
              <a:xfrm>
                <a:off x="7067845" y="13383510"/>
                <a:ext cx="1140256" cy="359055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400" dirty="0"/>
                  <a:t>EC2 - Train </a:t>
                </a:r>
              </a:p>
            </p:txBody>
          </p: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F09D63E6-61AB-447F-A330-A7536BDBA390}"/>
                  </a:ext>
                </a:extLst>
              </p:cNvPr>
              <p:cNvCxnSpPr>
                <a:cxnSpLocks/>
                <a:stCxn id="109" idx="3"/>
                <a:endCxn id="119" idx="1"/>
              </p:cNvCxnSpPr>
              <p:nvPr/>
            </p:nvCxnSpPr>
            <p:spPr>
              <a:xfrm>
                <a:off x="5589044" y="13563038"/>
                <a:ext cx="1478801" cy="0"/>
              </a:xfrm>
              <a:prstGeom prst="straightConnector1">
                <a:avLst/>
              </a:prstGeom>
              <a:ln w="28575">
                <a:solidFill>
                  <a:srgbClr val="2E75B6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9" name="Rectangle: Rounded Corners 128">
                <a:extLst>
                  <a:ext uri="{FF2B5EF4-FFF2-40B4-BE49-F238E27FC236}">
                    <a16:creationId xmlns:a16="http://schemas.microsoft.com/office/drawing/2014/main" id="{7645B78F-530C-4CF3-997A-04101A3FD252}"/>
                  </a:ext>
                </a:extLst>
              </p:cNvPr>
              <p:cNvSpPr/>
              <p:nvPr/>
            </p:nvSpPr>
            <p:spPr>
              <a:xfrm>
                <a:off x="6888531" y="13982892"/>
                <a:ext cx="1503016" cy="359055"/>
              </a:xfrm>
              <a:prstGeom prst="roundRect">
                <a:avLst/>
              </a:prstGeom>
              <a:solidFill>
                <a:srgbClr val="FF0066"/>
              </a:solidFill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600" dirty="0"/>
                  <a:t>CloudWatch</a:t>
                </a:r>
              </a:p>
            </p:txBody>
          </p:sp>
          <p:cxnSp>
            <p:nvCxnSpPr>
              <p:cNvPr id="131" name="Straight Arrow Connector 130">
                <a:extLst>
                  <a:ext uri="{FF2B5EF4-FFF2-40B4-BE49-F238E27FC236}">
                    <a16:creationId xmlns:a16="http://schemas.microsoft.com/office/drawing/2014/main" id="{EBDE9C97-0FBD-41C0-B0C6-6A2F3D27CCC7}"/>
                  </a:ext>
                </a:extLst>
              </p:cNvPr>
              <p:cNvCxnSpPr>
                <a:cxnSpLocks/>
                <a:stCxn id="119" idx="2"/>
                <a:endCxn id="129" idx="0"/>
              </p:cNvCxnSpPr>
              <p:nvPr/>
            </p:nvCxnSpPr>
            <p:spPr>
              <a:xfrm>
                <a:off x="7637973" y="13742565"/>
                <a:ext cx="2066" cy="240327"/>
              </a:xfrm>
              <a:prstGeom prst="straightConnector1">
                <a:avLst/>
              </a:prstGeom>
              <a:ln w="28575">
                <a:solidFill>
                  <a:srgbClr val="FF0066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" name="Connector: Elbow 137">
                <a:extLst>
                  <a:ext uri="{FF2B5EF4-FFF2-40B4-BE49-F238E27FC236}">
                    <a16:creationId xmlns:a16="http://schemas.microsoft.com/office/drawing/2014/main" id="{5F6ACF85-328E-40DA-80DC-652EC0AAFFE5}"/>
                  </a:ext>
                </a:extLst>
              </p:cNvPr>
              <p:cNvCxnSpPr>
                <a:cxnSpLocks/>
                <a:stCxn id="109" idx="2"/>
                <a:endCxn id="129" idx="1"/>
              </p:cNvCxnSpPr>
              <p:nvPr/>
            </p:nvCxnSpPr>
            <p:spPr>
              <a:xfrm rot="16200000" flipH="1">
                <a:off x="5736862" y="13010751"/>
                <a:ext cx="359054" cy="1944283"/>
              </a:xfrm>
              <a:prstGeom prst="bentConnector2">
                <a:avLst/>
              </a:prstGeom>
              <a:ln w="28575">
                <a:solidFill>
                  <a:srgbClr val="FF0066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6" name="Connector: Elbow 145">
                <a:extLst>
                  <a:ext uri="{FF2B5EF4-FFF2-40B4-BE49-F238E27FC236}">
                    <a16:creationId xmlns:a16="http://schemas.microsoft.com/office/drawing/2014/main" id="{40F21A84-4201-4ACA-90E8-FC29454E9D92}"/>
                  </a:ext>
                </a:extLst>
              </p:cNvPr>
              <p:cNvCxnSpPr>
                <a:cxnSpLocks/>
                <a:stCxn id="119" idx="3"/>
                <a:endCxn id="208" idx="2"/>
              </p:cNvCxnSpPr>
              <p:nvPr/>
            </p:nvCxnSpPr>
            <p:spPr>
              <a:xfrm flipV="1">
                <a:off x="8208101" y="12139742"/>
                <a:ext cx="3357648" cy="1423296"/>
              </a:xfrm>
              <a:prstGeom prst="bentConnector2">
                <a:avLst/>
              </a:prstGeom>
              <a:ln w="28575">
                <a:solidFill>
                  <a:srgbClr val="C0000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9" name="Rectangle: Rounded Corners 148">
                <a:extLst>
                  <a:ext uri="{FF2B5EF4-FFF2-40B4-BE49-F238E27FC236}">
                    <a16:creationId xmlns:a16="http://schemas.microsoft.com/office/drawing/2014/main" id="{4D45E519-F0B7-4B02-8878-741321B6EE04}"/>
                  </a:ext>
                </a:extLst>
              </p:cNvPr>
              <p:cNvSpPr/>
              <p:nvPr/>
            </p:nvSpPr>
            <p:spPr>
              <a:xfrm>
                <a:off x="9678919" y="12495153"/>
                <a:ext cx="1140256" cy="849721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600" dirty="0"/>
                  <a:t>S3 - Image</a:t>
                </a:r>
              </a:p>
            </p:txBody>
          </p:sp>
          <p:cxnSp>
            <p:nvCxnSpPr>
              <p:cNvPr id="155" name="Connector: Elbow 154">
                <a:extLst>
                  <a:ext uri="{FF2B5EF4-FFF2-40B4-BE49-F238E27FC236}">
                    <a16:creationId xmlns:a16="http://schemas.microsoft.com/office/drawing/2014/main" id="{B2CEE11A-7A35-4AA6-B258-84579E8B6380}"/>
                  </a:ext>
                </a:extLst>
              </p:cNvPr>
              <p:cNvCxnSpPr>
                <a:cxnSpLocks/>
                <a:stCxn id="119" idx="3"/>
                <a:endCxn id="149" idx="2"/>
              </p:cNvCxnSpPr>
              <p:nvPr/>
            </p:nvCxnSpPr>
            <p:spPr>
              <a:xfrm flipV="1">
                <a:off x="8208101" y="13344874"/>
                <a:ext cx="2040946" cy="218164"/>
              </a:xfrm>
              <a:prstGeom prst="bentConnector2">
                <a:avLst/>
              </a:prstGeom>
              <a:ln w="28575">
                <a:solidFill>
                  <a:srgbClr val="C0000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8" name="Rectangle: Rounded Corners 157">
              <a:extLst>
                <a:ext uri="{FF2B5EF4-FFF2-40B4-BE49-F238E27FC236}">
                  <a16:creationId xmlns:a16="http://schemas.microsoft.com/office/drawing/2014/main" id="{2935B508-E715-4F4A-AAC0-A5CCBD922897}"/>
                </a:ext>
              </a:extLst>
            </p:cNvPr>
            <p:cNvSpPr/>
            <p:nvPr/>
          </p:nvSpPr>
          <p:spPr>
            <a:xfrm>
              <a:off x="1244338" y="426165"/>
              <a:ext cx="1140256" cy="849721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S3 - Static</a:t>
              </a:r>
            </a:p>
          </p:txBody>
        </p: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EC67971B-582A-4D84-8E07-432EA1383029}"/>
                </a:ext>
              </a:extLst>
            </p:cNvPr>
            <p:cNvCxnSpPr>
              <a:cxnSpLocks/>
              <a:stCxn id="158" idx="3"/>
            </p:cNvCxnSpPr>
            <p:nvPr/>
          </p:nvCxnSpPr>
          <p:spPr>
            <a:xfrm>
              <a:off x="2384594" y="851026"/>
              <a:ext cx="551286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3" name="Rectangle: Rounded Corners 162">
              <a:extLst>
                <a:ext uri="{FF2B5EF4-FFF2-40B4-BE49-F238E27FC236}">
                  <a16:creationId xmlns:a16="http://schemas.microsoft.com/office/drawing/2014/main" id="{56F053BE-2306-4110-A52C-E743AF61C9AB}"/>
                </a:ext>
              </a:extLst>
            </p:cNvPr>
            <p:cNvSpPr/>
            <p:nvPr/>
          </p:nvSpPr>
          <p:spPr>
            <a:xfrm>
              <a:off x="1194842" y="10087724"/>
              <a:ext cx="1140256" cy="849721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S3 - Static</a:t>
              </a:r>
            </a:p>
          </p:txBody>
        </p: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BF9D8218-894A-485B-9DC3-BB346C0B0770}"/>
                </a:ext>
              </a:extLst>
            </p:cNvPr>
            <p:cNvCxnSpPr>
              <a:cxnSpLocks/>
              <a:stCxn id="163" idx="3"/>
            </p:cNvCxnSpPr>
            <p:nvPr/>
          </p:nvCxnSpPr>
          <p:spPr>
            <a:xfrm>
              <a:off x="2335098" y="10512585"/>
              <a:ext cx="551286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5801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248</TotalTime>
  <Words>219</Words>
  <Application>Microsoft Office PowerPoint</Application>
  <PresentationFormat>Custom</PresentationFormat>
  <Paragraphs>86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Abraham</dc:creator>
  <cp:lastModifiedBy>Joshua Abraham</cp:lastModifiedBy>
  <cp:revision>6</cp:revision>
  <dcterms:created xsi:type="dcterms:W3CDTF">2022-03-27T17:36:13Z</dcterms:created>
  <dcterms:modified xsi:type="dcterms:W3CDTF">2022-04-11T03:29:24Z</dcterms:modified>
</cp:coreProperties>
</file>