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8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2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4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0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5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3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4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9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6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4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5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11FBDEF-9CA1-495E-A9FA-E912D5145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63E697-377E-4EA8-B167-4ECF306DB41A}"/>
              </a:ext>
            </a:extLst>
          </p:cNvPr>
          <p:cNvSpPr/>
          <p:nvPr/>
        </p:nvSpPr>
        <p:spPr>
          <a:xfrm>
            <a:off x="399288" y="1298449"/>
            <a:ext cx="4611624" cy="30462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kern="1200" cap="all" spc="300" baseline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Online Training – Image Classification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1"/>
            <a:ext cx="67818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ats vs. Dogs: Which Does the World Prefer? – Insurance Solved Blog |  Budget Direct">
            <a:extLst>
              <a:ext uri="{FF2B5EF4-FFF2-40B4-BE49-F238E27FC236}">
                <a16:creationId xmlns:a16="http://schemas.microsoft.com/office/drawing/2014/main" id="{0C86866B-7D5D-41C3-BDC1-A4ADFF358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975009"/>
            <a:ext cx="5410200" cy="290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03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28F3D-08FF-469B-AFF7-A9991D0E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CA" dirty="0"/>
              <a:t>System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C7E9C-A5CC-4BEE-B843-20AA04880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48857"/>
            <a:ext cx="9486901" cy="3098042"/>
          </a:xfrm>
        </p:spPr>
        <p:txBody>
          <a:bodyPr>
            <a:normAutofit/>
          </a:bodyPr>
          <a:lstStyle/>
          <a:p>
            <a:r>
              <a:rPr lang="en-CA" dirty="0"/>
              <a:t>Classify images between dog and cat</a:t>
            </a:r>
          </a:p>
          <a:p>
            <a:r>
              <a:rPr lang="en-CA" dirty="0"/>
              <a:t>System administrators can label images</a:t>
            </a:r>
          </a:p>
          <a:p>
            <a:r>
              <a:rPr lang="en-CA" dirty="0"/>
              <a:t>Re-train model on newly added images for 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312169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1890689-F885-41AD-A637-62804DFB3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49" y="465811"/>
            <a:ext cx="9486901" cy="690943"/>
          </a:xfrm>
        </p:spPr>
        <p:txBody>
          <a:bodyPr anchor="b">
            <a:normAutofit/>
          </a:bodyPr>
          <a:lstStyle/>
          <a:p>
            <a:pPr algn="ctr"/>
            <a:r>
              <a:rPr lang="en-CA" dirty="0"/>
              <a:t>System Architecture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6C9BCD-D292-4011-854E-A4F2F51059FC}"/>
              </a:ext>
            </a:extLst>
          </p:cNvPr>
          <p:cNvSpPr/>
          <p:nvPr/>
        </p:nvSpPr>
        <p:spPr>
          <a:xfrm>
            <a:off x="0" y="1407886"/>
            <a:ext cx="12192000" cy="5450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5BCDAD-3287-4C89-ACC9-4DE20F7606F9}"/>
              </a:ext>
            </a:extLst>
          </p:cNvPr>
          <p:cNvSpPr/>
          <p:nvPr/>
        </p:nvSpPr>
        <p:spPr>
          <a:xfrm>
            <a:off x="348346" y="1870608"/>
            <a:ext cx="11495306" cy="4593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FAFC4D-5D3D-4927-BAE6-10DD832F6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2522" y="2387979"/>
            <a:ext cx="3265710" cy="348992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CA" sz="1800" b="1" dirty="0"/>
              <a:t>Manager App</a:t>
            </a:r>
          </a:p>
          <a:p>
            <a:r>
              <a:rPr lang="en-CA" sz="1600" b="1" dirty="0"/>
              <a:t>Lambda</a:t>
            </a:r>
            <a:r>
              <a:rPr lang="en-CA" sz="1600" dirty="0"/>
              <a:t> function with </a:t>
            </a:r>
            <a:r>
              <a:rPr lang="en-CA" sz="1600" b="1" dirty="0"/>
              <a:t>API Gateway</a:t>
            </a:r>
          </a:p>
          <a:p>
            <a:r>
              <a:rPr lang="en-CA" sz="1600" dirty="0"/>
              <a:t>Connects to </a:t>
            </a:r>
            <a:r>
              <a:rPr lang="en-CA" sz="1600" b="1" dirty="0"/>
              <a:t>S3</a:t>
            </a:r>
            <a:r>
              <a:rPr lang="en-CA" sz="1600" dirty="0"/>
              <a:t> for user image retrieval</a:t>
            </a:r>
          </a:p>
          <a:p>
            <a:r>
              <a:rPr lang="en-CA" sz="1600" dirty="0"/>
              <a:t>Connects to </a:t>
            </a:r>
            <a:r>
              <a:rPr lang="en-CA" sz="1600" b="1" dirty="0"/>
              <a:t>DynamoDB</a:t>
            </a:r>
            <a:r>
              <a:rPr lang="en-CA" sz="1600" dirty="0"/>
              <a:t> for image information retrieval and storage</a:t>
            </a:r>
          </a:p>
          <a:p>
            <a:r>
              <a:rPr lang="en-CA" sz="1600" dirty="0"/>
              <a:t>Connects to </a:t>
            </a:r>
            <a:r>
              <a:rPr lang="en-CA" sz="1600" b="1" dirty="0"/>
              <a:t>DynamoDB</a:t>
            </a:r>
            <a:r>
              <a:rPr lang="en-CA" sz="1600" dirty="0"/>
              <a:t> for retrieval and storage of manager settings</a:t>
            </a:r>
          </a:p>
          <a:p>
            <a:r>
              <a:rPr lang="en-CA" sz="1600" dirty="0"/>
              <a:t>Starts an </a:t>
            </a:r>
            <a:r>
              <a:rPr lang="en-CA" sz="1600" b="1" dirty="0"/>
              <a:t>EC2</a:t>
            </a:r>
            <a:r>
              <a:rPr lang="en-CA" sz="1600" dirty="0"/>
              <a:t> instance for re-training</a:t>
            </a:r>
          </a:p>
          <a:p>
            <a:r>
              <a:rPr lang="en-CA" sz="1600" b="1" dirty="0"/>
              <a:t>EC2 </a:t>
            </a:r>
            <a:r>
              <a:rPr lang="en-CA" sz="1600" dirty="0"/>
              <a:t>instance saves new model in </a:t>
            </a:r>
            <a:r>
              <a:rPr lang="en-CA" sz="1600" b="1" dirty="0"/>
              <a:t>S3 </a:t>
            </a:r>
            <a:r>
              <a:rPr lang="en-CA" sz="1600" dirty="0"/>
              <a:t>bucket</a:t>
            </a:r>
            <a:endParaRPr lang="en-CA" sz="1600" b="1" dirty="0"/>
          </a:p>
          <a:p>
            <a:r>
              <a:rPr lang="en-CA" sz="1600" dirty="0"/>
              <a:t>Monitoring through </a:t>
            </a:r>
            <a:r>
              <a:rPr lang="en-CA" sz="1600" b="1" dirty="0"/>
              <a:t>CloudWatch</a:t>
            </a:r>
            <a:r>
              <a:rPr lang="en-CA" sz="1600" dirty="0"/>
              <a:t> Logs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59B45A-3B44-4F0B-A16D-2AF54A365BB0}"/>
              </a:ext>
            </a:extLst>
          </p:cNvPr>
          <p:cNvSpPr txBox="1">
            <a:spLocks/>
          </p:cNvSpPr>
          <p:nvPr/>
        </p:nvSpPr>
        <p:spPr>
          <a:xfrm>
            <a:off x="522528" y="2362389"/>
            <a:ext cx="3265709" cy="3541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CA" sz="1800" b="1" dirty="0"/>
              <a:t>Main App</a:t>
            </a:r>
          </a:p>
          <a:p>
            <a:r>
              <a:rPr lang="en-CA" sz="1500" b="1" dirty="0"/>
              <a:t>Lambda</a:t>
            </a:r>
            <a:r>
              <a:rPr lang="en-CA" sz="1500" dirty="0"/>
              <a:t> function with </a:t>
            </a:r>
            <a:r>
              <a:rPr lang="en-CA" sz="1500" b="1" dirty="0"/>
              <a:t>API Gateway</a:t>
            </a:r>
          </a:p>
          <a:p>
            <a:r>
              <a:rPr lang="en-CA" sz="1500" dirty="0"/>
              <a:t>Connects to </a:t>
            </a:r>
            <a:r>
              <a:rPr lang="en-CA" sz="1500" b="1" dirty="0"/>
              <a:t>S3</a:t>
            </a:r>
            <a:r>
              <a:rPr lang="en-CA" sz="1500" dirty="0"/>
              <a:t> for user image storage</a:t>
            </a:r>
          </a:p>
          <a:p>
            <a:r>
              <a:rPr lang="en-CA" sz="1500" dirty="0"/>
              <a:t>Connects to </a:t>
            </a:r>
            <a:r>
              <a:rPr lang="en-CA" sz="1500" b="1" dirty="0"/>
              <a:t>DynamoDB</a:t>
            </a:r>
            <a:r>
              <a:rPr lang="en-CA" sz="1500" dirty="0"/>
              <a:t> for image information storage</a:t>
            </a:r>
          </a:p>
          <a:p>
            <a:r>
              <a:rPr lang="en-CA" sz="1500" dirty="0"/>
              <a:t>Uses a running </a:t>
            </a:r>
            <a:r>
              <a:rPr lang="en-CA" sz="1500" b="1" dirty="0"/>
              <a:t>EC2</a:t>
            </a:r>
            <a:r>
              <a:rPr lang="en-CA" sz="1500" dirty="0"/>
              <a:t> instance for classification</a:t>
            </a:r>
          </a:p>
          <a:p>
            <a:r>
              <a:rPr lang="en-CA" sz="1500" dirty="0"/>
              <a:t>Monitoring through </a:t>
            </a:r>
            <a:r>
              <a:rPr lang="en-CA" sz="1500" b="1" dirty="0"/>
              <a:t>CloudWatch</a:t>
            </a:r>
            <a:r>
              <a:rPr lang="en-CA" sz="1500" dirty="0"/>
              <a:t> Logs</a:t>
            </a:r>
          </a:p>
          <a:p>
            <a:r>
              <a:rPr lang="en-CA" sz="1500" dirty="0"/>
              <a:t>Uses </a:t>
            </a:r>
            <a:r>
              <a:rPr lang="en-CA" sz="1500" b="1" dirty="0"/>
              <a:t>Cognito</a:t>
            </a:r>
            <a:r>
              <a:rPr lang="en-CA" sz="1500" dirty="0"/>
              <a:t> to connect to Manager App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D54BF5-35E1-4CF4-8023-D76C1F1BA2DF}"/>
              </a:ext>
            </a:extLst>
          </p:cNvPr>
          <p:cNvSpPr txBox="1">
            <a:spLocks/>
          </p:cNvSpPr>
          <p:nvPr/>
        </p:nvSpPr>
        <p:spPr>
          <a:xfrm>
            <a:off x="8392873" y="2362389"/>
            <a:ext cx="3265710" cy="3489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CA" sz="1800" b="1" dirty="0"/>
              <a:t>Background Process</a:t>
            </a:r>
          </a:p>
          <a:p>
            <a:r>
              <a:rPr lang="en-CA" sz="1500" b="1" dirty="0"/>
              <a:t>Lambda</a:t>
            </a:r>
            <a:r>
              <a:rPr lang="en-CA" sz="1500" dirty="0"/>
              <a:t> function</a:t>
            </a:r>
            <a:endParaRPr lang="en-CA" sz="1500" b="1" dirty="0"/>
          </a:p>
          <a:p>
            <a:r>
              <a:rPr lang="en-CA" sz="1500" dirty="0"/>
              <a:t>Connects to </a:t>
            </a:r>
            <a:r>
              <a:rPr lang="en-CA" sz="1500" b="1" dirty="0"/>
              <a:t>DynamoDB</a:t>
            </a:r>
            <a:r>
              <a:rPr lang="en-CA" sz="1500" dirty="0"/>
              <a:t> for retrieval of image and manager information</a:t>
            </a:r>
          </a:p>
          <a:p>
            <a:r>
              <a:rPr lang="en-CA" sz="1400" dirty="0"/>
              <a:t>Starts an </a:t>
            </a:r>
            <a:r>
              <a:rPr lang="en-CA" sz="1400" b="1" dirty="0"/>
              <a:t>EC2</a:t>
            </a:r>
            <a:r>
              <a:rPr lang="en-CA" sz="1400" dirty="0"/>
              <a:t> instance for re-training</a:t>
            </a:r>
          </a:p>
          <a:p>
            <a:r>
              <a:rPr lang="en-CA" sz="1400" b="1" dirty="0"/>
              <a:t>EC2 </a:t>
            </a:r>
            <a:r>
              <a:rPr lang="en-CA" sz="1400" dirty="0"/>
              <a:t>instance saves new model in </a:t>
            </a:r>
            <a:r>
              <a:rPr lang="en-CA" sz="1400" b="1" dirty="0"/>
              <a:t>S3 </a:t>
            </a:r>
            <a:r>
              <a:rPr lang="en-CA" sz="1400" dirty="0"/>
              <a:t>bucket</a:t>
            </a:r>
          </a:p>
          <a:p>
            <a:r>
              <a:rPr lang="en-CA" sz="1500" dirty="0"/>
              <a:t>Monitoring through </a:t>
            </a:r>
            <a:r>
              <a:rPr lang="en-CA" sz="1500" b="1" dirty="0"/>
              <a:t>CloudWatch</a:t>
            </a:r>
            <a:r>
              <a:rPr lang="en-CA" sz="1500" dirty="0"/>
              <a:t> Logs</a:t>
            </a:r>
          </a:p>
          <a:p>
            <a:r>
              <a:rPr lang="en-CA" sz="1500" dirty="0"/>
              <a:t>Timed event managed by </a:t>
            </a:r>
            <a:r>
              <a:rPr lang="en-CA" sz="1500" b="1" dirty="0" err="1"/>
              <a:t>EventBridge</a:t>
            </a:r>
            <a:endParaRPr lang="en-CA" sz="1500" dirty="0"/>
          </a:p>
          <a:p>
            <a:endParaRPr lang="en-CA" sz="1500" dirty="0"/>
          </a:p>
        </p:txBody>
      </p:sp>
    </p:spTree>
    <p:extLst>
      <p:ext uri="{BB962C8B-B14F-4D97-AF65-F5344CB8AC3E}">
        <p14:creationId xmlns:p14="http://schemas.microsoft.com/office/powerpoint/2010/main" val="159573632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156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Goudy Old Style</vt:lpstr>
      <vt:lpstr>ClassicFrameVTI</vt:lpstr>
      <vt:lpstr>PowerPoint Presentation</vt:lpstr>
      <vt:lpstr>System Description</vt:lpstr>
      <vt:lpstr>System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Abraham</dc:creator>
  <cp:lastModifiedBy>Joshua Abraham</cp:lastModifiedBy>
  <cp:revision>1</cp:revision>
  <dcterms:created xsi:type="dcterms:W3CDTF">2022-04-12T02:41:48Z</dcterms:created>
  <dcterms:modified xsi:type="dcterms:W3CDTF">2022-04-12T03:07:55Z</dcterms:modified>
</cp:coreProperties>
</file>