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</p:sldMasterIdLst>
  <p:sldIdLst>
    <p:sldId id="319" r:id="rId6"/>
    <p:sldId id="257" r:id="rId7"/>
    <p:sldId id="327" r:id="rId8"/>
    <p:sldId id="329" r:id="rId9"/>
    <p:sldId id="328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F9491-4290-42B3-8FD1-62533AA7835E}" v="241" dt="2019-11-17T23:45:36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1C04DC-01A4-4B5C-8E25-42DC31BA248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585EF2-5895-4582-B93A-16327AE5599C}">
      <dgm:prSet phldrT="[Text]"/>
      <dgm:spPr/>
      <dgm:t>
        <a:bodyPr/>
        <a:lstStyle/>
        <a:p>
          <a:r>
            <a:rPr lang="en-US" dirty="0"/>
            <a:t>Distant Reading</a:t>
          </a:r>
        </a:p>
      </dgm:t>
    </dgm:pt>
    <dgm:pt modelId="{C965CC01-A873-4A4A-9194-A33A51C1FCF4}" type="parTrans" cxnId="{A3A73991-3948-44FA-880F-316715F42B3D}">
      <dgm:prSet/>
      <dgm:spPr/>
      <dgm:t>
        <a:bodyPr/>
        <a:lstStyle/>
        <a:p>
          <a:endParaRPr lang="en-US"/>
        </a:p>
      </dgm:t>
    </dgm:pt>
    <dgm:pt modelId="{9717BD94-68D3-4FCC-B735-FC95857DF3C8}" type="sibTrans" cxnId="{A3A73991-3948-44FA-880F-316715F42B3D}">
      <dgm:prSet/>
      <dgm:spPr/>
      <dgm:t>
        <a:bodyPr/>
        <a:lstStyle/>
        <a:p>
          <a:endParaRPr lang="en-US"/>
        </a:p>
      </dgm:t>
    </dgm:pt>
    <dgm:pt modelId="{30FECD91-BE0B-4AFE-81AD-0F51DCF50FC4}">
      <dgm:prSet phldrT="[Text]"/>
      <dgm:spPr/>
      <dgm:t>
        <a:bodyPr/>
        <a:lstStyle/>
        <a:p>
          <a:r>
            <a:rPr lang="en-US" dirty="0"/>
            <a:t>Close Reading</a:t>
          </a:r>
        </a:p>
      </dgm:t>
    </dgm:pt>
    <dgm:pt modelId="{E522A0D1-1694-4424-AC50-0234641C0F71}" type="parTrans" cxnId="{27ECB76B-C64F-4514-AF0F-F6B24BAC19A3}">
      <dgm:prSet/>
      <dgm:spPr/>
      <dgm:t>
        <a:bodyPr/>
        <a:lstStyle/>
        <a:p>
          <a:endParaRPr lang="en-US"/>
        </a:p>
      </dgm:t>
    </dgm:pt>
    <dgm:pt modelId="{CFF37628-59DF-446A-9464-AD7E8B623345}" type="sibTrans" cxnId="{27ECB76B-C64F-4514-AF0F-F6B24BAC19A3}">
      <dgm:prSet/>
      <dgm:spPr/>
      <dgm:t>
        <a:bodyPr/>
        <a:lstStyle/>
        <a:p>
          <a:endParaRPr lang="en-US"/>
        </a:p>
      </dgm:t>
    </dgm:pt>
    <dgm:pt modelId="{21977459-991C-4828-9813-02863F03F704}" type="pres">
      <dgm:prSet presAssocID="{771C04DC-01A4-4B5C-8E25-42DC31BA24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2296B5-A344-4E38-92A7-A00675B5BD1F}" type="pres">
      <dgm:prSet presAssocID="{B4585EF2-5895-4582-B93A-16327AE5599C}" presName="root" presStyleCnt="0"/>
      <dgm:spPr/>
    </dgm:pt>
    <dgm:pt modelId="{891A1E5C-0725-4DC0-984F-36EA694B613E}" type="pres">
      <dgm:prSet presAssocID="{B4585EF2-5895-4582-B93A-16327AE5599C}" presName="rootComposite" presStyleCnt="0"/>
      <dgm:spPr/>
    </dgm:pt>
    <dgm:pt modelId="{B3A77552-0621-4CB4-A4B8-3E5F83EBD2C9}" type="pres">
      <dgm:prSet presAssocID="{B4585EF2-5895-4582-B93A-16327AE5599C}" presName="rootText" presStyleLbl="node1" presStyleIdx="0" presStyleCnt="2"/>
      <dgm:spPr/>
    </dgm:pt>
    <dgm:pt modelId="{E780D6EE-90E0-4B0C-8D77-61A3140D676D}" type="pres">
      <dgm:prSet presAssocID="{B4585EF2-5895-4582-B93A-16327AE5599C}" presName="rootConnector" presStyleLbl="node1" presStyleIdx="0" presStyleCnt="2"/>
      <dgm:spPr/>
    </dgm:pt>
    <dgm:pt modelId="{0657D906-3D46-499B-8FE7-8A8F10DAA8FF}" type="pres">
      <dgm:prSet presAssocID="{B4585EF2-5895-4582-B93A-16327AE5599C}" presName="childShape" presStyleCnt="0"/>
      <dgm:spPr/>
    </dgm:pt>
    <dgm:pt modelId="{D4B53789-A75E-4BAA-A361-349ACCD58866}" type="pres">
      <dgm:prSet presAssocID="{30FECD91-BE0B-4AFE-81AD-0F51DCF50FC4}" presName="root" presStyleCnt="0"/>
      <dgm:spPr/>
    </dgm:pt>
    <dgm:pt modelId="{E673F539-699B-4725-9CA0-B971FA10B203}" type="pres">
      <dgm:prSet presAssocID="{30FECD91-BE0B-4AFE-81AD-0F51DCF50FC4}" presName="rootComposite" presStyleCnt="0"/>
      <dgm:spPr/>
    </dgm:pt>
    <dgm:pt modelId="{20962C9E-D1B2-4FB0-823A-AA0C3B91DA4F}" type="pres">
      <dgm:prSet presAssocID="{30FECD91-BE0B-4AFE-81AD-0F51DCF50FC4}" presName="rootText" presStyleLbl="node1" presStyleIdx="1" presStyleCnt="2"/>
      <dgm:spPr/>
    </dgm:pt>
    <dgm:pt modelId="{4519C830-703C-4C7D-B048-015A47755D8F}" type="pres">
      <dgm:prSet presAssocID="{30FECD91-BE0B-4AFE-81AD-0F51DCF50FC4}" presName="rootConnector" presStyleLbl="node1" presStyleIdx="1" presStyleCnt="2"/>
      <dgm:spPr/>
    </dgm:pt>
    <dgm:pt modelId="{EC41F7E5-9077-4C0B-94F5-3FC89759A3A6}" type="pres">
      <dgm:prSet presAssocID="{30FECD91-BE0B-4AFE-81AD-0F51DCF50FC4}" presName="childShape" presStyleCnt="0"/>
      <dgm:spPr/>
    </dgm:pt>
  </dgm:ptLst>
  <dgm:cxnLst>
    <dgm:cxn modelId="{D742D93A-240B-431C-968C-5F0E7E6D13B8}" type="presOf" srcId="{B4585EF2-5895-4582-B93A-16327AE5599C}" destId="{B3A77552-0621-4CB4-A4B8-3E5F83EBD2C9}" srcOrd="0" destOrd="0" presId="urn:microsoft.com/office/officeart/2005/8/layout/hierarchy3"/>
    <dgm:cxn modelId="{27ECB76B-C64F-4514-AF0F-F6B24BAC19A3}" srcId="{771C04DC-01A4-4B5C-8E25-42DC31BA248D}" destId="{30FECD91-BE0B-4AFE-81AD-0F51DCF50FC4}" srcOrd="1" destOrd="0" parTransId="{E522A0D1-1694-4424-AC50-0234641C0F71}" sibTransId="{CFF37628-59DF-446A-9464-AD7E8B623345}"/>
    <dgm:cxn modelId="{9A37A777-D836-4298-BDEC-6E423DB81170}" type="presOf" srcId="{30FECD91-BE0B-4AFE-81AD-0F51DCF50FC4}" destId="{4519C830-703C-4C7D-B048-015A47755D8F}" srcOrd="1" destOrd="0" presId="urn:microsoft.com/office/officeart/2005/8/layout/hierarchy3"/>
    <dgm:cxn modelId="{1DA5FF8E-0FA6-42EB-9E1D-D56CC0784B02}" type="presOf" srcId="{30FECD91-BE0B-4AFE-81AD-0F51DCF50FC4}" destId="{20962C9E-D1B2-4FB0-823A-AA0C3B91DA4F}" srcOrd="0" destOrd="0" presId="urn:microsoft.com/office/officeart/2005/8/layout/hierarchy3"/>
    <dgm:cxn modelId="{A3A73991-3948-44FA-880F-316715F42B3D}" srcId="{771C04DC-01A4-4B5C-8E25-42DC31BA248D}" destId="{B4585EF2-5895-4582-B93A-16327AE5599C}" srcOrd="0" destOrd="0" parTransId="{C965CC01-A873-4A4A-9194-A33A51C1FCF4}" sibTransId="{9717BD94-68D3-4FCC-B735-FC95857DF3C8}"/>
    <dgm:cxn modelId="{171633A3-AD95-4C90-BD98-179793F13EA4}" type="presOf" srcId="{771C04DC-01A4-4B5C-8E25-42DC31BA248D}" destId="{21977459-991C-4828-9813-02863F03F704}" srcOrd="0" destOrd="0" presId="urn:microsoft.com/office/officeart/2005/8/layout/hierarchy3"/>
    <dgm:cxn modelId="{DF25DBBC-6454-4A65-87AF-3169CB0BE759}" type="presOf" srcId="{B4585EF2-5895-4582-B93A-16327AE5599C}" destId="{E780D6EE-90E0-4B0C-8D77-61A3140D676D}" srcOrd="1" destOrd="0" presId="urn:microsoft.com/office/officeart/2005/8/layout/hierarchy3"/>
    <dgm:cxn modelId="{04C41852-9B9E-4CE6-B506-2EE3FEEE4C18}" type="presParOf" srcId="{21977459-991C-4828-9813-02863F03F704}" destId="{F82296B5-A344-4E38-92A7-A00675B5BD1F}" srcOrd="0" destOrd="0" presId="urn:microsoft.com/office/officeart/2005/8/layout/hierarchy3"/>
    <dgm:cxn modelId="{A48E0C5E-1E53-4946-8B9B-F12B0D23266A}" type="presParOf" srcId="{F82296B5-A344-4E38-92A7-A00675B5BD1F}" destId="{891A1E5C-0725-4DC0-984F-36EA694B613E}" srcOrd="0" destOrd="0" presId="urn:microsoft.com/office/officeart/2005/8/layout/hierarchy3"/>
    <dgm:cxn modelId="{7172B361-88E3-4F9D-A6C9-1D859E33CDCD}" type="presParOf" srcId="{891A1E5C-0725-4DC0-984F-36EA694B613E}" destId="{B3A77552-0621-4CB4-A4B8-3E5F83EBD2C9}" srcOrd="0" destOrd="0" presId="urn:microsoft.com/office/officeart/2005/8/layout/hierarchy3"/>
    <dgm:cxn modelId="{894C009F-C64C-48E2-BBB5-E45D65999F29}" type="presParOf" srcId="{891A1E5C-0725-4DC0-984F-36EA694B613E}" destId="{E780D6EE-90E0-4B0C-8D77-61A3140D676D}" srcOrd="1" destOrd="0" presId="urn:microsoft.com/office/officeart/2005/8/layout/hierarchy3"/>
    <dgm:cxn modelId="{060D4675-2986-408C-B8F5-9057257C0941}" type="presParOf" srcId="{F82296B5-A344-4E38-92A7-A00675B5BD1F}" destId="{0657D906-3D46-499B-8FE7-8A8F10DAA8FF}" srcOrd="1" destOrd="0" presId="urn:microsoft.com/office/officeart/2005/8/layout/hierarchy3"/>
    <dgm:cxn modelId="{561FAEB8-CA58-482D-B1B3-BEDC1AC673B8}" type="presParOf" srcId="{21977459-991C-4828-9813-02863F03F704}" destId="{D4B53789-A75E-4BAA-A361-349ACCD58866}" srcOrd="1" destOrd="0" presId="urn:microsoft.com/office/officeart/2005/8/layout/hierarchy3"/>
    <dgm:cxn modelId="{1AB8299E-ABC8-46C4-B9FB-232D18BCA91E}" type="presParOf" srcId="{D4B53789-A75E-4BAA-A361-349ACCD58866}" destId="{E673F539-699B-4725-9CA0-B971FA10B203}" srcOrd="0" destOrd="0" presId="urn:microsoft.com/office/officeart/2005/8/layout/hierarchy3"/>
    <dgm:cxn modelId="{609D3AA3-8965-44A7-96AB-72B68098CA6B}" type="presParOf" srcId="{E673F539-699B-4725-9CA0-B971FA10B203}" destId="{20962C9E-D1B2-4FB0-823A-AA0C3B91DA4F}" srcOrd="0" destOrd="0" presId="urn:microsoft.com/office/officeart/2005/8/layout/hierarchy3"/>
    <dgm:cxn modelId="{BF27D551-5F2D-428F-B9DE-AD0CEA5650F7}" type="presParOf" srcId="{E673F539-699B-4725-9CA0-B971FA10B203}" destId="{4519C830-703C-4C7D-B048-015A47755D8F}" srcOrd="1" destOrd="0" presId="urn:microsoft.com/office/officeart/2005/8/layout/hierarchy3"/>
    <dgm:cxn modelId="{DCEE843C-7E4C-4D88-8E9E-3E9A004B9CF0}" type="presParOf" srcId="{D4B53789-A75E-4BAA-A361-349ACCD58866}" destId="{EC41F7E5-9077-4C0B-94F5-3FC89759A3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066CC-BD59-4EC0-89CA-8A51EC016F3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D0ECDB-5421-4EBC-9EB2-74C3D2515389}">
      <dgm:prSet phldrT="[Text]"/>
      <dgm:spPr/>
      <dgm:t>
        <a:bodyPr/>
        <a:lstStyle/>
        <a:p>
          <a:r>
            <a:rPr lang="en-US"/>
            <a:t>Identify Sources for Corpus</a:t>
          </a:r>
        </a:p>
      </dgm:t>
    </dgm:pt>
    <dgm:pt modelId="{2E0F4060-52F8-4346-BBF0-0C89447BC6F8}" type="parTrans" cxnId="{93EE33C0-8695-481F-A193-AC527B0D111B}">
      <dgm:prSet/>
      <dgm:spPr/>
      <dgm:t>
        <a:bodyPr/>
        <a:lstStyle/>
        <a:p>
          <a:endParaRPr lang="en-US"/>
        </a:p>
      </dgm:t>
    </dgm:pt>
    <dgm:pt modelId="{8DB117F7-18A8-49E6-893B-D54DB195E33A}" type="sibTrans" cxnId="{93EE33C0-8695-481F-A193-AC527B0D111B}">
      <dgm:prSet/>
      <dgm:spPr/>
      <dgm:t>
        <a:bodyPr/>
        <a:lstStyle/>
        <a:p>
          <a:endParaRPr lang="en-US"/>
        </a:p>
      </dgm:t>
    </dgm:pt>
    <dgm:pt modelId="{B50062B3-33F2-4F37-A33B-F447BB65103E}">
      <dgm:prSet phldrT="[Text]"/>
      <dgm:spPr/>
      <dgm:t>
        <a:bodyPr/>
        <a:lstStyle/>
        <a:p>
          <a:r>
            <a:rPr lang="en-US" dirty="0"/>
            <a:t>Prepare for Reading &amp; Parsing</a:t>
          </a:r>
        </a:p>
      </dgm:t>
    </dgm:pt>
    <dgm:pt modelId="{8E73ECC0-D832-4BEC-BC27-FB9938E53B80}" type="parTrans" cxnId="{9CEEB6C7-6E33-4932-A689-20E9E0C70201}">
      <dgm:prSet/>
      <dgm:spPr/>
      <dgm:t>
        <a:bodyPr/>
        <a:lstStyle/>
        <a:p>
          <a:endParaRPr lang="en-US"/>
        </a:p>
      </dgm:t>
    </dgm:pt>
    <dgm:pt modelId="{7C3178A7-F30B-41B4-BB41-D6C7D15C615F}" type="sibTrans" cxnId="{9CEEB6C7-6E33-4932-A689-20E9E0C70201}">
      <dgm:prSet/>
      <dgm:spPr/>
      <dgm:t>
        <a:bodyPr/>
        <a:lstStyle/>
        <a:p>
          <a:endParaRPr lang="en-US"/>
        </a:p>
      </dgm:t>
    </dgm:pt>
    <dgm:pt modelId="{F7833BAA-0875-400C-89D7-735D0CD80BD5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Enrich Corpus</a:t>
          </a:r>
        </a:p>
      </dgm:t>
    </dgm:pt>
    <dgm:pt modelId="{E9D46588-A7B3-40CE-9A47-A8C25DC58D1C}" type="parTrans" cxnId="{091F28E8-AE86-47BD-A6F2-BEA1749FC542}">
      <dgm:prSet/>
      <dgm:spPr/>
      <dgm:t>
        <a:bodyPr/>
        <a:lstStyle/>
        <a:p>
          <a:endParaRPr lang="en-US"/>
        </a:p>
      </dgm:t>
    </dgm:pt>
    <dgm:pt modelId="{C606E142-1377-4E65-961C-8B750A29E94B}" type="sibTrans" cxnId="{091F28E8-AE86-47BD-A6F2-BEA1749FC542}">
      <dgm:prSet/>
      <dgm:spPr/>
      <dgm:t>
        <a:bodyPr/>
        <a:lstStyle/>
        <a:p>
          <a:endParaRPr lang="en-US"/>
        </a:p>
      </dgm:t>
    </dgm:pt>
    <dgm:pt modelId="{804ADDB7-5188-4C6D-84DB-EB7DF32773CF}">
      <dgm:prSet phldrT="[Text]"/>
      <dgm:spPr>
        <a:solidFill>
          <a:schemeClr val="bg1"/>
        </a:solidFill>
      </dgm:spPr>
      <dgm:t>
        <a:bodyPr/>
        <a:lstStyle/>
        <a:p>
          <a:r>
            <a:rPr lang="en-US"/>
            <a:t>Preprocess Corpus</a:t>
          </a:r>
        </a:p>
      </dgm:t>
    </dgm:pt>
    <dgm:pt modelId="{E1B20019-5E61-4474-893B-3EE783CDEFDE}" type="parTrans" cxnId="{EDC26E5D-CF5B-4A2A-9887-63DB2063EDF5}">
      <dgm:prSet/>
      <dgm:spPr/>
      <dgm:t>
        <a:bodyPr/>
        <a:lstStyle/>
        <a:p>
          <a:endParaRPr lang="en-US"/>
        </a:p>
      </dgm:t>
    </dgm:pt>
    <dgm:pt modelId="{A011ADAB-2120-459D-9980-E96E81AA7420}" type="sibTrans" cxnId="{EDC26E5D-CF5B-4A2A-9887-63DB2063EDF5}">
      <dgm:prSet/>
      <dgm:spPr/>
      <dgm:t>
        <a:bodyPr/>
        <a:lstStyle/>
        <a:p>
          <a:endParaRPr lang="en-US"/>
        </a:p>
      </dgm:t>
    </dgm:pt>
    <dgm:pt modelId="{1FAD97E1-49DB-49D0-930E-41264FCF1D0F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Term Frequencies &amp; Keyword Extraction</a:t>
          </a:r>
        </a:p>
      </dgm:t>
    </dgm:pt>
    <dgm:pt modelId="{A0B9CEAC-B26A-4965-9463-502F535ECF2A}" type="parTrans" cxnId="{D3DA456B-D1EC-4AAA-9571-EEF7C3CBA11F}">
      <dgm:prSet/>
      <dgm:spPr/>
      <dgm:t>
        <a:bodyPr/>
        <a:lstStyle/>
        <a:p>
          <a:endParaRPr lang="en-US"/>
        </a:p>
      </dgm:t>
    </dgm:pt>
    <dgm:pt modelId="{113A2F71-A15B-4431-B34A-33B8F6C6C086}" type="sibTrans" cxnId="{D3DA456B-D1EC-4AAA-9571-EEF7C3CBA11F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241DC8E7-C967-44E1-9C6B-7BECA64F36C3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61963E3F-35F0-468B-845C-43B63B8C786E}" type="parTrans" cxnId="{BCCE4AA0-F4CE-4ED7-9EAA-4C7E02FB2653}">
      <dgm:prSet/>
      <dgm:spPr/>
      <dgm:t>
        <a:bodyPr/>
        <a:lstStyle/>
        <a:p>
          <a:endParaRPr lang="en-US"/>
        </a:p>
      </dgm:t>
    </dgm:pt>
    <dgm:pt modelId="{FA56BCC3-4C6D-4495-9E67-2152441FDABB}" type="sibTrans" cxnId="{BCCE4AA0-F4CE-4ED7-9EAA-4C7E02FB2653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5D11A538-F117-4D74-8514-E6FCD8BACA76}">
      <dgm:prSet phldrT="[Text]"/>
      <dgm:spPr/>
      <dgm:t>
        <a:bodyPr/>
        <a:lstStyle/>
        <a:p>
          <a:r>
            <a:rPr lang="en-US" dirty="0"/>
            <a:t>Visualize Corpus</a:t>
          </a:r>
        </a:p>
      </dgm:t>
    </dgm:pt>
    <dgm:pt modelId="{ECF1FFF1-3831-40C7-86A7-A9C25AB9A276}" type="parTrans" cxnId="{62709493-07FD-4420-9BD2-9F0ECE257D0C}">
      <dgm:prSet/>
      <dgm:spPr/>
      <dgm:t>
        <a:bodyPr/>
        <a:lstStyle/>
        <a:p>
          <a:endParaRPr lang="en-US"/>
        </a:p>
      </dgm:t>
    </dgm:pt>
    <dgm:pt modelId="{F357F404-9BBB-4F24-A858-D787407C87C7}" type="sibTrans" cxnId="{62709493-07FD-4420-9BD2-9F0ECE257D0C}">
      <dgm:prSet/>
      <dgm:spPr/>
      <dgm:t>
        <a:bodyPr/>
        <a:lstStyle/>
        <a:p>
          <a:endParaRPr lang="en-US"/>
        </a:p>
      </dgm:t>
    </dgm:pt>
    <dgm:pt modelId="{AA4925F0-EBBF-4D87-B331-4C8A03ED31F7}" type="pres">
      <dgm:prSet presAssocID="{CDF066CC-BD59-4EC0-89CA-8A51EC016F39}" presName="Name0" presStyleCnt="0">
        <dgm:presLayoutVars>
          <dgm:dir/>
          <dgm:resizeHandles val="exact"/>
        </dgm:presLayoutVars>
      </dgm:prSet>
      <dgm:spPr/>
    </dgm:pt>
    <dgm:pt modelId="{23AAFB98-E27E-4FCE-B053-FB6B604862EC}" type="pres">
      <dgm:prSet presAssocID="{BED0ECDB-5421-4EBC-9EB2-74C3D2515389}" presName="node" presStyleLbl="node1" presStyleIdx="0" presStyleCnt="7">
        <dgm:presLayoutVars>
          <dgm:bulletEnabled val="1"/>
        </dgm:presLayoutVars>
      </dgm:prSet>
      <dgm:spPr/>
    </dgm:pt>
    <dgm:pt modelId="{0FE79048-1774-4DC9-AE19-B8F14DDE9FA9}" type="pres">
      <dgm:prSet presAssocID="{8DB117F7-18A8-49E6-893B-D54DB195E33A}" presName="sibTrans" presStyleLbl="sibTrans1D1" presStyleIdx="0" presStyleCnt="6"/>
      <dgm:spPr/>
    </dgm:pt>
    <dgm:pt modelId="{02C350A1-7799-41E1-91D2-2E46490D8D43}" type="pres">
      <dgm:prSet presAssocID="{8DB117F7-18A8-49E6-893B-D54DB195E33A}" presName="connectorText" presStyleLbl="sibTrans1D1" presStyleIdx="0" presStyleCnt="6"/>
      <dgm:spPr/>
    </dgm:pt>
    <dgm:pt modelId="{96AC1A54-77FA-4874-A566-FA1E111DCE3D}" type="pres">
      <dgm:prSet presAssocID="{B50062B3-33F2-4F37-A33B-F447BB65103E}" presName="node" presStyleLbl="node1" presStyleIdx="1" presStyleCnt="7">
        <dgm:presLayoutVars>
          <dgm:bulletEnabled val="1"/>
        </dgm:presLayoutVars>
      </dgm:prSet>
      <dgm:spPr/>
    </dgm:pt>
    <dgm:pt modelId="{7B012768-DAE7-497D-A96C-07FB1A6EBAF1}" type="pres">
      <dgm:prSet presAssocID="{7C3178A7-F30B-41B4-BB41-D6C7D15C615F}" presName="sibTrans" presStyleLbl="sibTrans1D1" presStyleIdx="1" presStyleCnt="6"/>
      <dgm:spPr/>
    </dgm:pt>
    <dgm:pt modelId="{D3E5E5CD-BFD2-428B-AB8B-9E1B4E54E1DD}" type="pres">
      <dgm:prSet presAssocID="{7C3178A7-F30B-41B4-BB41-D6C7D15C615F}" presName="connectorText" presStyleLbl="sibTrans1D1" presStyleIdx="1" presStyleCnt="6"/>
      <dgm:spPr/>
    </dgm:pt>
    <dgm:pt modelId="{68614462-F072-48E5-B660-E15B45083ED6}" type="pres">
      <dgm:prSet presAssocID="{F7833BAA-0875-400C-89D7-735D0CD80BD5}" presName="node" presStyleLbl="node1" presStyleIdx="2" presStyleCnt="7">
        <dgm:presLayoutVars>
          <dgm:bulletEnabled val="1"/>
        </dgm:presLayoutVars>
      </dgm:prSet>
      <dgm:spPr/>
    </dgm:pt>
    <dgm:pt modelId="{6E8BCBDA-D88B-4089-8A63-15D1A5879BAF}" type="pres">
      <dgm:prSet presAssocID="{C606E142-1377-4E65-961C-8B750A29E94B}" presName="sibTrans" presStyleLbl="sibTrans1D1" presStyleIdx="2" presStyleCnt="6"/>
      <dgm:spPr/>
    </dgm:pt>
    <dgm:pt modelId="{F8CEA367-52FD-4B25-B7E7-E7016D1420D6}" type="pres">
      <dgm:prSet presAssocID="{C606E142-1377-4E65-961C-8B750A29E94B}" presName="connectorText" presStyleLbl="sibTrans1D1" presStyleIdx="2" presStyleCnt="6"/>
      <dgm:spPr/>
    </dgm:pt>
    <dgm:pt modelId="{1AC1B030-3167-4370-9539-1C4ED4125E07}" type="pres">
      <dgm:prSet presAssocID="{804ADDB7-5188-4C6D-84DB-EB7DF32773CF}" presName="node" presStyleLbl="node1" presStyleIdx="3" presStyleCnt="7">
        <dgm:presLayoutVars>
          <dgm:bulletEnabled val="1"/>
        </dgm:presLayoutVars>
      </dgm:prSet>
      <dgm:spPr/>
    </dgm:pt>
    <dgm:pt modelId="{4A493150-8E53-4252-B78E-446D492CC63E}" type="pres">
      <dgm:prSet presAssocID="{A011ADAB-2120-459D-9980-E96E81AA7420}" presName="sibTrans" presStyleLbl="sibTrans1D1" presStyleIdx="3" presStyleCnt="6"/>
      <dgm:spPr/>
    </dgm:pt>
    <dgm:pt modelId="{753283EF-61B4-49CF-98BC-74507F592CC4}" type="pres">
      <dgm:prSet presAssocID="{A011ADAB-2120-459D-9980-E96E81AA7420}" presName="connectorText" presStyleLbl="sibTrans1D1" presStyleIdx="3" presStyleCnt="6"/>
      <dgm:spPr/>
    </dgm:pt>
    <dgm:pt modelId="{1C007E8D-8E16-4576-AFE5-9DB9EF65768C}" type="pres">
      <dgm:prSet presAssocID="{1FAD97E1-49DB-49D0-930E-41264FCF1D0F}" presName="node" presStyleLbl="node1" presStyleIdx="4" presStyleCnt="7">
        <dgm:presLayoutVars>
          <dgm:bulletEnabled val="1"/>
        </dgm:presLayoutVars>
      </dgm:prSet>
      <dgm:spPr/>
    </dgm:pt>
    <dgm:pt modelId="{12930B26-F4F3-4794-9888-61A5208B93BE}" type="pres">
      <dgm:prSet presAssocID="{113A2F71-A15B-4431-B34A-33B8F6C6C086}" presName="sibTrans" presStyleLbl="sibTrans1D1" presStyleIdx="4" presStyleCnt="6"/>
      <dgm:spPr/>
    </dgm:pt>
    <dgm:pt modelId="{E41463B2-911C-4B39-8867-114E9F8CC367}" type="pres">
      <dgm:prSet presAssocID="{113A2F71-A15B-4431-B34A-33B8F6C6C086}" presName="connectorText" presStyleLbl="sibTrans1D1" presStyleIdx="4" presStyleCnt="6"/>
      <dgm:spPr/>
    </dgm:pt>
    <dgm:pt modelId="{35720E28-99B8-4F4C-A01E-8957E7DD62B3}" type="pres">
      <dgm:prSet presAssocID="{241DC8E7-C967-44E1-9C6B-7BECA64F36C3}" presName="node" presStyleLbl="node1" presStyleIdx="5" presStyleCnt="7">
        <dgm:presLayoutVars>
          <dgm:bulletEnabled val="1"/>
        </dgm:presLayoutVars>
      </dgm:prSet>
      <dgm:spPr/>
    </dgm:pt>
    <dgm:pt modelId="{FB4D0ECC-5EA8-4179-BEFC-0667C702AA62}" type="pres">
      <dgm:prSet presAssocID="{FA56BCC3-4C6D-4495-9E67-2152441FDABB}" presName="sibTrans" presStyleLbl="sibTrans1D1" presStyleIdx="5" presStyleCnt="6"/>
      <dgm:spPr/>
    </dgm:pt>
    <dgm:pt modelId="{34DF0CD1-1693-4444-85F2-A58E17D2861A}" type="pres">
      <dgm:prSet presAssocID="{FA56BCC3-4C6D-4495-9E67-2152441FDABB}" presName="connectorText" presStyleLbl="sibTrans1D1" presStyleIdx="5" presStyleCnt="6"/>
      <dgm:spPr/>
    </dgm:pt>
    <dgm:pt modelId="{03468A7D-573D-4E51-AF15-A6FED60B8770}" type="pres">
      <dgm:prSet presAssocID="{5D11A538-F117-4D74-8514-E6FCD8BACA76}" presName="node" presStyleLbl="node1" presStyleIdx="6" presStyleCnt="7">
        <dgm:presLayoutVars>
          <dgm:bulletEnabled val="1"/>
        </dgm:presLayoutVars>
      </dgm:prSet>
      <dgm:spPr/>
    </dgm:pt>
  </dgm:ptLst>
  <dgm:cxnLst>
    <dgm:cxn modelId="{67D29A05-559A-4FDC-89F9-32B02F130150}" type="presOf" srcId="{B50062B3-33F2-4F37-A33B-F447BB65103E}" destId="{96AC1A54-77FA-4874-A566-FA1E111DCE3D}" srcOrd="0" destOrd="0" presId="urn:microsoft.com/office/officeart/2016/7/layout/RepeatingBendingProcessNew"/>
    <dgm:cxn modelId="{EBE4D508-97A6-4B71-8086-2A97EE008BEF}" type="presOf" srcId="{7C3178A7-F30B-41B4-BB41-D6C7D15C615F}" destId="{D3E5E5CD-BFD2-428B-AB8B-9E1B4E54E1DD}" srcOrd="1" destOrd="0" presId="urn:microsoft.com/office/officeart/2016/7/layout/RepeatingBendingProcessNew"/>
    <dgm:cxn modelId="{F0E26F0B-A9AA-4486-B33B-2FF6ECF7ABA6}" type="presOf" srcId="{A011ADAB-2120-459D-9980-E96E81AA7420}" destId="{4A493150-8E53-4252-B78E-446D492CC63E}" srcOrd="0" destOrd="0" presId="urn:microsoft.com/office/officeart/2016/7/layout/RepeatingBendingProcessNew"/>
    <dgm:cxn modelId="{EDC26E5D-CF5B-4A2A-9887-63DB2063EDF5}" srcId="{CDF066CC-BD59-4EC0-89CA-8A51EC016F39}" destId="{804ADDB7-5188-4C6D-84DB-EB7DF32773CF}" srcOrd="3" destOrd="0" parTransId="{E1B20019-5E61-4474-893B-3EE783CDEFDE}" sibTransId="{A011ADAB-2120-459D-9980-E96E81AA7420}"/>
    <dgm:cxn modelId="{DB0EEB42-D4AA-4C4B-8F61-3AAA932A52A9}" type="presOf" srcId="{113A2F71-A15B-4431-B34A-33B8F6C6C086}" destId="{E41463B2-911C-4B39-8867-114E9F8CC367}" srcOrd="1" destOrd="0" presId="urn:microsoft.com/office/officeart/2016/7/layout/RepeatingBendingProcessNew"/>
    <dgm:cxn modelId="{729C6164-C003-4681-90F7-1E4777A36167}" type="presOf" srcId="{8DB117F7-18A8-49E6-893B-D54DB195E33A}" destId="{0FE79048-1774-4DC9-AE19-B8F14DDE9FA9}" srcOrd="0" destOrd="0" presId="urn:microsoft.com/office/officeart/2016/7/layout/RepeatingBendingProcessNew"/>
    <dgm:cxn modelId="{9A251D46-CB0D-4D74-8343-9728478F6924}" type="presOf" srcId="{FA56BCC3-4C6D-4495-9E67-2152441FDABB}" destId="{FB4D0ECC-5EA8-4179-BEFC-0667C702AA62}" srcOrd="0" destOrd="0" presId="urn:microsoft.com/office/officeart/2016/7/layout/RepeatingBendingProcessNew"/>
    <dgm:cxn modelId="{10B5DE46-0588-4E19-90E7-71CD4BDB8B0F}" type="presOf" srcId="{C606E142-1377-4E65-961C-8B750A29E94B}" destId="{F8CEA367-52FD-4B25-B7E7-E7016D1420D6}" srcOrd="1" destOrd="0" presId="urn:microsoft.com/office/officeart/2016/7/layout/RepeatingBendingProcessNew"/>
    <dgm:cxn modelId="{BDD4D049-4CD6-4938-8F1E-1F1FC14A2093}" type="presOf" srcId="{A011ADAB-2120-459D-9980-E96E81AA7420}" destId="{753283EF-61B4-49CF-98BC-74507F592CC4}" srcOrd="1" destOrd="0" presId="urn:microsoft.com/office/officeart/2016/7/layout/RepeatingBendingProcessNew"/>
    <dgm:cxn modelId="{37ECFB4A-7851-459B-9458-2E10BEEA7949}" type="presOf" srcId="{5D11A538-F117-4D74-8514-E6FCD8BACA76}" destId="{03468A7D-573D-4E51-AF15-A6FED60B8770}" srcOrd="0" destOrd="0" presId="urn:microsoft.com/office/officeart/2016/7/layout/RepeatingBendingProcessNew"/>
    <dgm:cxn modelId="{D3DA456B-D1EC-4AAA-9571-EEF7C3CBA11F}" srcId="{CDF066CC-BD59-4EC0-89CA-8A51EC016F39}" destId="{1FAD97E1-49DB-49D0-930E-41264FCF1D0F}" srcOrd="4" destOrd="0" parTransId="{A0B9CEAC-B26A-4965-9463-502F535ECF2A}" sibTransId="{113A2F71-A15B-4431-B34A-33B8F6C6C086}"/>
    <dgm:cxn modelId="{378AE871-A138-4496-AEEB-D1399514FE9A}" type="presOf" srcId="{241DC8E7-C967-44E1-9C6B-7BECA64F36C3}" destId="{35720E28-99B8-4F4C-A01E-8957E7DD62B3}" srcOrd="0" destOrd="0" presId="urn:microsoft.com/office/officeart/2016/7/layout/RepeatingBendingProcessNew"/>
    <dgm:cxn modelId="{62709493-07FD-4420-9BD2-9F0ECE257D0C}" srcId="{CDF066CC-BD59-4EC0-89CA-8A51EC016F39}" destId="{5D11A538-F117-4D74-8514-E6FCD8BACA76}" srcOrd="6" destOrd="0" parTransId="{ECF1FFF1-3831-40C7-86A7-A9C25AB9A276}" sibTransId="{F357F404-9BBB-4F24-A858-D787407C87C7}"/>
    <dgm:cxn modelId="{BCCE4AA0-F4CE-4ED7-9EAA-4C7E02FB2653}" srcId="{CDF066CC-BD59-4EC0-89CA-8A51EC016F39}" destId="{241DC8E7-C967-44E1-9C6B-7BECA64F36C3}" srcOrd="5" destOrd="0" parTransId="{61963E3F-35F0-468B-845C-43B63B8C786E}" sibTransId="{FA56BCC3-4C6D-4495-9E67-2152441FDABB}"/>
    <dgm:cxn modelId="{54884AA2-685F-4CF7-BD76-36F59426DCDA}" type="presOf" srcId="{8DB117F7-18A8-49E6-893B-D54DB195E33A}" destId="{02C350A1-7799-41E1-91D2-2E46490D8D43}" srcOrd="1" destOrd="0" presId="urn:microsoft.com/office/officeart/2016/7/layout/RepeatingBendingProcessNew"/>
    <dgm:cxn modelId="{03A650A3-5F1B-4E69-B78B-58E5578816ED}" type="presOf" srcId="{BED0ECDB-5421-4EBC-9EB2-74C3D2515389}" destId="{23AAFB98-E27E-4FCE-B053-FB6B604862EC}" srcOrd="0" destOrd="0" presId="urn:microsoft.com/office/officeart/2016/7/layout/RepeatingBendingProcessNew"/>
    <dgm:cxn modelId="{DD6C60A4-3BA2-4A33-934A-4948930B1795}" type="presOf" srcId="{804ADDB7-5188-4C6D-84DB-EB7DF32773CF}" destId="{1AC1B030-3167-4370-9539-1C4ED4125E07}" srcOrd="0" destOrd="0" presId="urn:microsoft.com/office/officeart/2016/7/layout/RepeatingBendingProcessNew"/>
    <dgm:cxn modelId="{C96389BB-1D65-47D9-B97A-EB63455C7629}" type="presOf" srcId="{C606E142-1377-4E65-961C-8B750A29E94B}" destId="{6E8BCBDA-D88B-4089-8A63-15D1A5879BAF}" srcOrd="0" destOrd="0" presId="urn:microsoft.com/office/officeart/2016/7/layout/RepeatingBendingProcessNew"/>
    <dgm:cxn modelId="{93EE33C0-8695-481F-A193-AC527B0D111B}" srcId="{CDF066CC-BD59-4EC0-89CA-8A51EC016F39}" destId="{BED0ECDB-5421-4EBC-9EB2-74C3D2515389}" srcOrd="0" destOrd="0" parTransId="{2E0F4060-52F8-4346-BBF0-0C89447BC6F8}" sibTransId="{8DB117F7-18A8-49E6-893B-D54DB195E33A}"/>
    <dgm:cxn modelId="{9CEEB6C7-6E33-4932-A689-20E9E0C70201}" srcId="{CDF066CC-BD59-4EC0-89CA-8A51EC016F39}" destId="{B50062B3-33F2-4F37-A33B-F447BB65103E}" srcOrd="1" destOrd="0" parTransId="{8E73ECC0-D832-4BEC-BC27-FB9938E53B80}" sibTransId="{7C3178A7-F30B-41B4-BB41-D6C7D15C615F}"/>
    <dgm:cxn modelId="{C4445AD3-36D5-4361-A4E6-D4A174A33BD6}" type="presOf" srcId="{FA56BCC3-4C6D-4495-9E67-2152441FDABB}" destId="{34DF0CD1-1693-4444-85F2-A58E17D2861A}" srcOrd="1" destOrd="0" presId="urn:microsoft.com/office/officeart/2016/7/layout/RepeatingBendingProcessNew"/>
    <dgm:cxn modelId="{64910AD7-35C0-4371-A932-08C67EC06EF3}" type="presOf" srcId="{7C3178A7-F30B-41B4-BB41-D6C7D15C615F}" destId="{7B012768-DAE7-497D-A96C-07FB1A6EBAF1}" srcOrd="0" destOrd="0" presId="urn:microsoft.com/office/officeart/2016/7/layout/RepeatingBendingProcessNew"/>
    <dgm:cxn modelId="{BB3B32D9-E6D6-4864-86F2-5D4557439AA2}" type="presOf" srcId="{CDF066CC-BD59-4EC0-89CA-8A51EC016F39}" destId="{AA4925F0-EBBF-4D87-B331-4C8A03ED31F7}" srcOrd="0" destOrd="0" presId="urn:microsoft.com/office/officeart/2016/7/layout/RepeatingBendingProcessNew"/>
    <dgm:cxn modelId="{7825D1E3-E8A6-41F8-B986-1A03FF9E47A8}" type="presOf" srcId="{F7833BAA-0875-400C-89D7-735D0CD80BD5}" destId="{68614462-F072-48E5-B660-E15B45083ED6}" srcOrd="0" destOrd="0" presId="urn:microsoft.com/office/officeart/2016/7/layout/RepeatingBendingProcessNew"/>
    <dgm:cxn modelId="{091F28E8-AE86-47BD-A6F2-BEA1749FC542}" srcId="{CDF066CC-BD59-4EC0-89CA-8A51EC016F39}" destId="{F7833BAA-0875-400C-89D7-735D0CD80BD5}" srcOrd="2" destOrd="0" parTransId="{E9D46588-A7B3-40CE-9A47-A8C25DC58D1C}" sibTransId="{C606E142-1377-4E65-961C-8B750A29E94B}"/>
    <dgm:cxn modelId="{8E7F44EA-E362-47FC-8637-E8438F834CA6}" type="presOf" srcId="{1FAD97E1-49DB-49D0-930E-41264FCF1D0F}" destId="{1C007E8D-8E16-4576-AFE5-9DB9EF65768C}" srcOrd="0" destOrd="0" presId="urn:microsoft.com/office/officeart/2016/7/layout/RepeatingBendingProcessNew"/>
    <dgm:cxn modelId="{09983EFA-D8D8-4F20-9F0B-CF3A628CC788}" type="presOf" srcId="{113A2F71-A15B-4431-B34A-33B8F6C6C086}" destId="{12930B26-F4F3-4794-9888-61A5208B93BE}" srcOrd="0" destOrd="0" presId="urn:microsoft.com/office/officeart/2016/7/layout/RepeatingBendingProcessNew"/>
    <dgm:cxn modelId="{A85ED0B0-36F8-4811-AC89-29497DC70630}" type="presParOf" srcId="{AA4925F0-EBBF-4D87-B331-4C8A03ED31F7}" destId="{23AAFB98-E27E-4FCE-B053-FB6B604862EC}" srcOrd="0" destOrd="0" presId="urn:microsoft.com/office/officeart/2016/7/layout/RepeatingBendingProcessNew"/>
    <dgm:cxn modelId="{92394E76-3F40-40F7-8341-7D04C9BDD8FC}" type="presParOf" srcId="{AA4925F0-EBBF-4D87-B331-4C8A03ED31F7}" destId="{0FE79048-1774-4DC9-AE19-B8F14DDE9FA9}" srcOrd="1" destOrd="0" presId="urn:microsoft.com/office/officeart/2016/7/layout/RepeatingBendingProcessNew"/>
    <dgm:cxn modelId="{FD9E54E2-B6D2-4718-9035-C3C78C1156F4}" type="presParOf" srcId="{0FE79048-1774-4DC9-AE19-B8F14DDE9FA9}" destId="{02C350A1-7799-41E1-91D2-2E46490D8D43}" srcOrd="0" destOrd="0" presId="urn:microsoft.com/office/officeart/2016/7/layout/RepeatingBendingProcessNew"/>
    <dgm:cxn modelId="{5A7E56F5-9C6F-480C-BC65-3DD3CDF565A2}" type="presParOf" srcId="{AA4925F0-EBBF-4D87-B331-4C8A03ED31F7}" destId="{96AC1A54-77FA-4874-A566-FA1E111DCE3D}" srcOrd="2" destOrd="0" presId="urn:microsoft.com/office/officeart/2016/7/layout/RepeatingBendingProcessNew"/>
    <dgm:cxn modelId="{D91FD9B4-E5E9-408F-9B4D-C60D532330C8}" type="presParOf" srcId="{AA4925F0-EBBF-4D87-B331-4C8A03ED31F7}" destId="{7B012768-DAE7-497D-A96C-07FB1A6EBAF1}" srcOrd="3" destOrd="0" presId="urn:microsoft.com/office/officeart/2016/7/layout/RepeatingBendingProcessNew"/>
    <dgm:cxn modelId="{43039F67-06B0-4151-9C53-C1E0E05B2F07}" type="presParOf" srcId="{7B012768-DAE7-497D-A96C-07FB1A6EBAF1}" destId="{D3E5E5CD-BFD2-428B-AB8B-9E1B4E54E1DD}" srcOrd="0" destOrd="0" presId="urn:microsoft.com/office/officeart/2016/7/layout/RepeatingBendingProcessNew"/>
    <dgm:cxn modelId="{66149064-2A1C-4240-AEA0-F72E3719E46F}" type="presParOf" srcId="{AA4925F0-EBBF-4D87-B331-4C8A03ED31F7}" destId="{68614462-F072-48E5-B660-E15B45083ED6}" srcOrd="4" destOrd="0" presId="urn:microsoft.com/office/officeart/2016/7/layout/RepeatingBendingProcessNew"/>
    <dgm:cxn modelId="{3E3FE563-E96B-4E9C-AE9A-3B1B2E96F76D}" type="presParOf" srcId="{AA4925F0-EBBF-4D87-B331-4C8A03ED31F7}" destId="{6E8BCBDA-D88B-4089-8A63-15D1A5879BAF}" srcOrd="5" destOrd="0" presId="urn:microsoft.com/office/officeart/2016/7/layout/RepeatingBendingProcessNew"/>
    <dgm:cxn modelId="{667ECF8D-075C-4A91-A678-DDAAA4D0EA5C}" type="presParOf" srcId="{6E8BCBDA-D88B-4089-8A63-15D1A5879BAF}" destId="{F8CEA367-52FD-4B25-B7E7-E7016D1420D6}" srcOrd="0" destOrd="0" presId="urn:microsoft.com/office/officeart/2016/7/layout/RepeatingBendingProcessNew"/>
    <dgm:cxn modelId="{378A065C-C32D-41EC-9525-7FEADA9C6696}" type="presParOf" srcId="{AA4925F0-EBBF-4D87-B331-4C8A03ED31F7}" destId="{1AC1B030-3167-4370-9539-1C4ED4125E07}" srcOrd="6" destOrd="0" presId="urn:microsoft.com/office/officeart/2016/7/layout/RepeatingBendingProcessNew"/>
    <dgm:cxn modelId="{B1207150-B3E1-4A6F-A603-9479869A1571}" type="presParOf" srcId="{AA4925F0-EBBF-4D87-B331-4C8A03ED31F7}" destId="{4A493150-8E53-4252-B78E-446D492CC63E}" srcOrd="7" destOrd="0" presId="urn:microsoft.com/office/officeart/2016/7/layout/RepeatingBendingProcessNew"/>
    <dgm:cxn modelId="{299121AE-0671-4647-AFA4-0A3BBA956365}" type="presParOf" srcId="{4A493150-8E53-4252-B78E-446D492CC63E}" destId="{753283EF-61B4-49CF-98BC-74507F592CC4}" srcOrd="0" destOrd="0" presId="urn:microsoft.com/office/officeart/2016/7/layout/RepeatingBendingProcessNew"/>
    <dgm:cxn modelId="{8DA4B56E-45EC-4ABF-A2BD-13D07A178CD5}" type="presParOf" srcId="{AA4925F0-EBBF-4D87-B331-4C8A03ED31F7}" destId="{1C007E8D-8E16-4576-AFE5-9DB9EF65768C}" srcOrd="8" destOrd="0" presId="urn:microsoft.com/office/officeart/2016/7/layout/RepeatingBendingProcessNew"/>
    <dgm:cxn modelId="{1A159399-E791-4862-BD8A-5AAF937F1856}" type="presParOf" srcId="{AA4925F0-EBBF-4D87-B331-4C8A03ED31F7}" destId="{12930B26-F4F3-4794-9888-61A5208B93BE}" srcOrd="9" destOrd="0" presId="urn:microsoft.com/office/officeart/2016/7/layout/RepeatingBendingProcessNew"/>
    <dgm:cxn modelId="{4DE1343A-8B61-448A-ACC9-30B08E0C1148}" type="presParOf" srcId="{12930B26-F4F3-4794-9888-61A5208B93BE}" destId="{E41463B2-911C-4B39-8867-114E9F8CC367}" srcOrd="0" destOrd="0" presId="urn:microsoft.com/office/officeart/2016/7/layout/RepeatingBendingProcessNew"/>
    <dgm:cxn modelId="{3A27440C-DAC2-4AD2-BE14-DE78CB0F3940}" type="presParOf" srcId="{AA4925F0-EBBF-4D87-B331-4C8A03ED31F7}" destId="{35720E28-99B8-4F4C-A01E-8957E7DD62B3}" srcOrd="10" destOrd="0" presId="urn:microsoft.com/office/officeart/2016/7/layout/RepeatingBendingProcessNew"/>
    <dgm:cxn modelId="{75377C63-AF2F-49AC-BD03-FEDBC3600C4F}" type="presParOf" srcId="{AA4925F0-EBBF-4D87-B331-4C8A03ED31F7}" destId="{FB4D0ECC-5EA8-4179-BEFC-0667C702AA62}" srcOrd="11" destOrd="0" presId="urn:microsoft.com/office/officeart/2016/7/layout/RepeatingBendingProcessNew"/>
    <dgm:cxn modelId="{0A1177E7-68B3-4DB8-8D29-F7EE84747097}" type="presParOf" srcId="{FB4D0ECC-5EA8-4179-BEFC-0667C702AA62}" destId="{34DF0CD1-1693-4444-85F2-A58E17D2861A}" srcOrd="0" destOrd="0" presId="urn:microsoft.com/office/officeart/2016/7/layout/RepeatingBendingProcessNew"/>
    <dgm:cxn modelId="{82044E46-4F17-40B4-94EB-97242D6DBF0B}" type="presParOf" srcId="{AA4925F0-EBBF-4D87-B331-4C8A03ED31F7}" destId="{03468A7D-573D-4E51-AF15-A6FED60B877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47862-C1AB-48FF-94B5-ADC5C5CC390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337DFC-41DA-4CA2-B87F-7BAB34157852}">
      <dgm:prSet phldrT="[Text]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b="1" dirty="0"/>
            <a:t>Ratio</a:t>
          </a:r>
        </a:p>
      </dgm:t>
    </dgm:pt>
    <dgm:pt modelId="{C9B2F36E-5766-4796-A5B1-C863826C962B}" type="parTrans" cxnId="{0DA256B7-434D-4652-A042-C865CF064656}">
      <dgm:prSet/>
      <dgm:spPr/>
      <dgm:t>
        <a:bodyPr/>
        <a:lstStyle/>
        <a:p>
          <a:endParaRPr lang="en-US"/>
        </a:p>
      </dgm:t>
    </dgm:pt>
    <dgm:pt modelId="{B0BB3DE0-2DD0-4D5C-B9BC-8FF3721D3DE5}" type="sibTrans" cxnId="{0DA256B7-434D-4652-A042-C865CF06465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59C67E4-61AB-4425-9C32-9AED2B7D8F8D}">
      <dgm:prSet phldrT="[Text]"/>
      <dgm:spPr/>
      <dgm:t>
        <a:bodyPr/>
        <a:lstStyle/>
        <a:p>
          <a:r>
            <a:rPr lang="en-US" i="1"/>
            <a:t>best partial</a:t>
          </a:r>
          <a:r>
            <a:rPr lang="en-US"/>
            <a:t> when two strings are of noticeably different lengths</a:t>
          </a:r>
        </a:p>
      </dgm:t>
    </dgm:pt>
    <dgm:pt modelId="{76B0D15B-80D0-4F57-8B17-D998F1460AC4}" type="parTrans" cxnId="{1458C03A-1711-473C-A719-C7B92C3A77D8}">
      <dgm:prSet/>
      <dgm:spPr/>
      <dgm:t>
        <a:bodyPr/>
        <a:lstStyle/>
        <a:p>
          <a:endParaRPr lang="en-US"/>
        </a:p>
      </dgm:t>
    </dgm:pt>
    <dgm:pt modelId="{6D215908-784A-42D3-A189-30F92E0C9532}" type="sibTrans" cxnId="{1458C03A-1711-473C-A719-C7B92C3A77D8}">
      <dgm:prSet/>
      <dgm:spPr/>
      <dgm:t>
        <a:bodyPr/>
        <a:lstStyle/>
        <a:p>
          <a:endParaRPr lang="en-US"/>
        </a:p>
      </dgm:t>
    </dgm:pt>
    <dgm:pt modelId="{7336869C-272E-4D39-8CEC-193F46B62A63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b="1" dirty="0"/>
            <a:t>Token Sort</a:t>
          </a:r>
        </a:p>
      </dgm:t>
    </dgm:pt>
    <dgm:pt modelId="{0CAF1AC5-3079-48B7-B495-41774B2C9BF8}" type="parTrans" cxnId="{7C73E04C-5994-46E7-B804-A2750C2562E5}">
      <dgm:prSet/>
      <dgm:spPr/>
      <dgm:t>
        <a:bodyPr/>
        <a:lstStyle/>
        <a:p>
          <a:endParaRPr lang="en-US"/>
        </a:p>
      </dgm:t>
    </dgm:pt>
    <dgm:pt modelId="{77F25C43-504D-44FB-A7B8-71E5E19A47BF}" type="sibTrans" cxnId="{7C73E04C-5994-46E7-B804-A2750C2562E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7E4EDE7-BFFC-4842-B663-5BFD7401DFFE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(1) Tokenize both strings, (2) sort the tokens alphabetically, and then (3) calculate token similarity</a:t>
          </a:r>
        </a:p>
      </dgm:t>
    </dgm:pt>
    <dgm:pt modelId="{DCD8885C-0336-4884-8084-2EB7F5B910B4}" type="parTrans" cxnId="{721A72E9-1806-4ACB-87F4-2CCBC8C7433F}">
      <dgm:prSet/>
      <dgm:spPr/>
      <dgm:t>
        <a:bodyPr/>
        <a:lstStyle/>
        <a:p>
          <a:endParaRPr lang="en-US"/>
        </a:p>
      </dgm:t>
    </dgm:pt>
    <dgm:pt modelId="{F04AE06F-3B94-4AA5-B98C-628922DA9D68}" type="sibTrans" cxnId="{721A72E9-1806-4ACB-87F4-2CCBC8C7433F}">
      <dgm:prSet/>
      <dgm:spPr/>
      <dgm:t>
        <a:bodyPr/>
        <a:lstStyle/>
        <a:p>
          <a:endParaRPr lang="en-US"/>
        </a:p>
      </dgm:t>
    </dgm:pt>
    <dgm:pt modelId="{89E69BFF-D1BA-48B7-A5A5-B9CB390790D6}">
      <dgm:prSet phldrT="[Text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b="1" dirty="0"/>
            <a:t>Token Set</a:t>
          </a:r>
        </a:p>
      </dgm:t>
    </dgm:pt>
    <dgm:pt modelId="{8BA73C6C-9DD7-4756-A0D1-F1C005AB38B3}" type="parTrans" cxnId="{07026B47-1B0A-4A33-A0EB-DBBA16A4C2EA}">
      <dgm:prSet/>
      <dgm:spPr/>
      <dgm:t>
        <a:bodyPr/>
        <a:lstStyle/>
        <a:p>
          <a:endParaRPr lang="en-US"/>
        </a:p>
      </dgm:t>
    </dgm:pt>
    <dgm:pt modelId="{3A276133-EF05-413C-BC62-F5BAE5686002}" type="sibTrans" cxnId="{07026B47-1B0A-4A33-A0EB-DBBA16A4C2E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E4D0C97-019B-488A-81DC-9F7C3C5382D7}">
      <dgm:prSet phldrT="[Text]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b="1" dirty="0"/>
            <a:t>Partial Ratio</a:t>
          </a:r>
        </a:p>
      </dgm:t>
    </dgm:pt>
    <dgm:pt modelId="{52836B94-9FDD-4F42-8FE6-59A1C72FF913}" type="parTrans" cxnId="{36AC18C2-3038-4D39-A1AF-2102630937E7}">
      <dgm:prSet/>
      <dgm:spPr/>
      <dgm:t>
        <a:bodyPr/>
        <a:lstStyle/>
        <a:p>
          <a:endParaRPr lang="en-US"/>
        </a:p>
      </dgm:t>
    </dgm:pt>
    <dgm:pt modelId="{BCA43966-82D7-4B70-804D-88F920758742}" type="sibTrans" cxnId="{36AC18C2-3038-4D39-A1AF-2102630937E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E22C0AF-05E4-4EA5-8EA7-4C0E0171AD30}">
      <dgm:prSet phldrT="[Text]"/>
      <dgm:spPr/>
      <dgm:t>
        <a:bodyPr/>
        <a:lstStyle/>
        <a:p>
          <a:r>
            <a:rPr lang="en-US"/>
            <a:t>% Character Moves</a:t>
          </a:r>
        </a:p>
      </dgm:t>
    </dgm:pt>
    <dgm:pt modelId="{06932373-5612-4C37-A97F-99D4E9CE20FF}" type="parTrans" cxnId="{6AC64ABA-87E3-44A3-9AC0-C5B840A33EE7}">
      <dgm:prSet/>
      <dgm:spPr/>
      <dgm:t>
        <a:bodyPr/>
        <a:lstStyle/>
        <a:p>
          <a:endParaRPr lang="en-US"/>
        </a:p>
      </dgm:t>
    </dgm:pt>
    <dgm:pt modelId="{B2446FA2-E23F-4A76-82A2-1A073CDA71BC}" type="sibTrans" cxnId="{6AC64ABA-87E3-44A3-9AC0-C5B840A33EE7}">
      <dgm:prSet/>
      <dgm:spPr/>
      <dgm:t>
        <a:bodyPr/>
        <a:lstStyle/>
        <a:p>
          <a:endParaRPr lang="en-US"/>
        </a:p>
      </dgm:t>
    </dgm:pt>
    <dgm:pt modelId="{0A8B4792-82E9-4509-8CF8-9465EB24C389}">
      <dgm:prSet phldrT="[Text]"/>
      <dgm:spPr/>
      <dgm:t>
        <a:bodyPr/>
        <a:lstStyle/>
        <a:p>
          <a:r>
            <a:rPr lang="en-US" dirty="0"/>
            <a:t>(1) tokenize both strings, (2) split the tokens into two groups: intersection and remainder, (3) Calculate token and string similarity</a:t>
          </a:r>
        </a:p>
      </dgm:t>
    </dgm:pt>
    <dgm:pt modelId="{9B2B8584-F941-4113-91CD-D0B1D6BEDDFD}" type="parTrans" cxnId="{E897325B-1C64-479C-979E-BA41E6C3A569}">
      <dgm:prSet/>
      <dgm:spPr/>
      <dgm:t>
        <a:bodyPr/>
        <a:lstStyle/>
        <a:p>
          <a:endParaRPr lang="en-US"/>
        </a:p>
      </dgm:t>
    </dgm:pt>
    <dgm:pt modelId="{0D10DA39-0016-4B33-8CBF-FC7CBDCDD545}" type="sibTrans" cxnId="{E897325B-1C64-479C-979E-BA41E6C3A569}">
      <dgm:prSet/>
      <dgm:spPr/>
      <dgm:t>
        <a:bodyPr/>
        <a:lstStyle/>
        <a:p>
          <a:endParaRPr lang="en-US"/>
        </a:p>
      </dgm:t>
    </dgm:pt>
    <dgm:pt modelId="{DB8F4D0F-370E-4A67-9828-A94735AA47AD}">
      <dgm:prSet phldrT="[Text]"/>
      <dgm:spPr/>
      <dgm:t>
        <a:bodyPr/>
        <a:lstStyle/>
        <a:p>
          <a:r>
            <a:rPr lang="en-US" dirty="0"/>
            <a:t>String Similarity</a:t>
          </a:r>
        </a:p>
      </dgm:t>
    </dgm:pt>
    <dgm:pt modelId="{9DA38007-12AD-42FA-AB64-06E3D299F9DC}" type="parTrans" cxnId="{83E9EE0A-05A8-42E6-ACA8-FCBC45C68ABE}">
      <dgm:prSet/>
      <dgm:spPr/>
      <dgm:t>
        <a:bodyPr/>
        <a:lstStyle/>
        <a:p>
          <a:endParaRPr lang="en-US"/>
        </a:p>
      </dgm:t>
    </dgm:pt>
    <dgm:pt modelId="{7DB60696-C898-45DE-BFD1-4772E0EE7C0F}" type="sibTrans" cxnId="{83E9EE0A-05A8-42E6-ACA8-FCBC45C68ABE}">
      <dgm:prSet/>
      <dgm:spPr/>
      <dgm:t>
        <a:bodyPr/>
        <a:lstStyle/>
        <a:p>
          <a:endParaRPr lang="en-US"/>
        </a:p>
      </dgm:t>
    </dgm:pt>
    <dgm:pt modelId="{88E6C604-C048-44E7-85EE-6E95C2C79759}">
      <dgm:prSet phldrT="[Text]"/>
      <dgm:spPr/>
      <dgm:t>
        <a:bodyPr/>
        <a:lstStyle/>
        <a:p>
          <a:r>
            <a:rPr lang="en-US" dirty="0"/>
            <a:t>Partial String Similarity</a:t>
          </a:r>
        </a:p>
      </dgm:t>
    </dgm:pt>
    <dgm:pt modelId="{725EDC03-4131-40B1-B184-67B8275FD69C}" type="parTrans" cxnId="{18FB06BA-502C-4609-BE71-0AEBAB07D120}">
      <dgm:prSet/>
      <dgm:spPr/>
      <dgm:t>
        <a:bodyPr/>
        <a:lstStyle/>
        <a:p>
          <a:endParaRPr lang="en-US"/>
        </a:p>
      </dgm:t>
    </dgm:pt>
    <dgm:pt modelId="{B0D74BDA-4F73-4B89-9036-0DF149E74F80}" type="sibTrans" cxnId="{18FB06BA-502C-4609-BE71-0AEBAB07D120}">
      <dgm:prSet/>
      <dgm:spPr/>
      <dgm:t>
        <a:bodyPr/>
        <a:lstStyle/>
        <a:p>
          <a:endParaRPr lang="en-US"/>
        </a:p>
      </dgm:t>
    </dgm:pt>
    <dgm:pt modelId="{E9A58321-F5E2-4EDF-9029-A7864BEE26BF}" type="pres">
      <dgm:prSet presAssocID="{81347862-C1AB-48FF-94B5-ADC5C5CC3901}" presName="Name0" presStyleCnt="0">
        <dgm:presLayoutVars>
          <dgm:animLvl val="lvl"/>
          <dgm:resizeHandles val="exact"/>
        </dgm:presLayoutVars>
      </dgm:prSet>
      <dgm:spPr/>
    </dgm:pt>
    <dgm:pt modelId="{6816AD40-2079-44AF-A8AA-2C75A8C2157E}" type="pres">
      <dgm:prSet presAssocID="{1B337DFC-41DA-4CA2-B87F-7BAB34157852}" presName="compositeNode" presStyleCnt="0">
        <dgm:presLayoutVars>
          <dgm:bulletEnabled val="1"/>
        </dgm:presLayoutVars>
      </dgm:prSet>
      <dgm:spPr/>
    </dgm:pt>
    <dgm:pt modelId="{6CC84773-DE7D-4884-BD96-380C9544C3CE}" type="pres">
      <dgm:prSet presAssocID="{1B337DFC-41DA-4CA2-B87F-7BAB34157852}" presName="bgRect" presStyleLbl="bgAccFollowNode1" presStyleIdx="0" presStyleCnt="4"/>
      <dgm:spPr/>
    </dgm:pt>
    <dgm:pt modelId="{1905F143-B82D-4D07-BD45-FB76FFF7BAD0}" type="pres">
      <dgm:prSet presAssocID="{B0BB3DE0-2DD0-4D5C-B9BC-8FF3721D3DE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E0D9931-AF15-41AA-9FD8-8FF71BBE5AAC}" type="pres">
      <dgm:prSet presAssocID="{1B337DFC-41DA-4CA2-B87F-7BAB34157852}" presName="bottomLine" presStyleLbl="alignNode1" presStyleIdx="1" presStyleCnt="8">
        <dgm:presLayoutVars/>
      </dgm:prSet>
      <dgm:spPr/>
    </dgm:pt>
    <dgm:pt modelId="{F83C464F-6941-49F0-9C4B-F2AA44FE0A18}" type="pres">
      <dgm:prSet presAssocID="{1B337DFC-41DA-4CA2-B87F-7BAB34157852}" presName="nodeText" presStyleLbl="bgAccFollowNode1" presStyleIdx="0" presStyleCnt="4">
        <dgm:presLayoutVars>
          <dgm:bulletEnabled val="1"/>
        </dgm:presLayoutVars>
      </dgm:prSet>
      <dgm:spPr/>
    </dgm:pt>
    <dgm:pt modelId="{D9CA5F6D-D708-4B96-95C6-8B23A300F868}" type="pres">
      <dgm:prSet presAssocID="{B0BB3DE0-2DD0-4D5C-B9BC-8FF3721D3DE5}" presName="sibTrans" presStyleCnt="0"/>
      <dgm:spPr/>
    </dgm:pt>
    <dgm:pt modelId="{851C382E-4714-4049-8C00-A44F7D7F4C54}" type="pres">
      <dgm:prSet presAssocID="{AE4D0C97-019B-488A-81DC-9F7C3C5382D7}" presName="compositeNode" presStyleCnt="0">
        <dgm:presLayoutVars>
          <dgm:bulletEnabled val="1"/>
        </dgm:presLayoutVars>
      </dgm:prSet>
      <dgm:spPr/>
    </dgm:pt>
    <dgm:pt modelId="{89323546-3F6D-476A-B81A-CE82F2216E6B}" type="pres">
      <dgm:prSet presAssocID="{AE4D0C97-019B-488A-81DC-9F7C3C5382D7}" presName="bgRect" presStyleLbl="bgAccFollowNode1" presStyleIdx="1" presStyleCnt="4"/>
      <dgm:spPr/>
    </dgm:pt>
    <dgm:pt modelId="{519BBBB0-2F50-435A-A372-46ACD99FCF11}" type="pres">
      <dgm:prSet presAssocID="{BCA43966-82D7-4B70-804D-88F92075874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C02BBE4-04CF-4DE5-B924-EDAE302E7F8F}" type="pres">
      <dgm:prSet presAssocID="{AE4D0C97-019B-488A-81DC-9F7C3C5382D7}" presName="bottomLine" presStyleLbl="alignNode1" presStyleIdx="3" presStyleCnt="8">
        <dgm:presLayoutVars/>
      </dgm:prSet>
      <dgm:spPr/>
    </dgm:pt>
    <dgm:pt modelId="{9B45D30F-2402-431E-B15A-F12C53550E44}" type="pres">
      <dgm:prSet presAssocID="{AE4D0C97-019B-488A-81DC-9F7C3C5382D7}" presName="nodeText" presStyleLbl="bgAccFollowNode1" presStyleIdx="1" presStyleCnt="4">
        <dgm:presLayoutVars>
          <dgm:bulletEnabled val="1"/>
        </dgm:presLayoutVars>
      </dgm:prSet>
      <dgm:spPr/>
    </dgm:pt>
    <dgm:pt modelId="{4471BA7D-7297-4578-A524-82E29DC9AAE5}" type="pres">
      <dgm:prSet presAssocID="{BCA43966-82D7-4B70-804D-88F920758742}" presName="sibTrans" presStyleCnt="0"/>
      <dgm:spPr/>
    </dgm:pt>
    <dgm:pt modelId="{928312E6-A263-4010-B42C-6EBF93F25033}" type="pres">
      <dgm:prSet presAssocID="{7336869C-272E-4D39-8CEC-193F46B62A63}" presName="compositeNode" presStyleCnt="0">
        <dgm:presLayoutVars>
          <dgm:bulletEnabled val="1"/>
        </dgm:presLayoutVars>
      </dgm:prSet>
      <dgm:spPr/>
    </dgm:pt>
    <dgm:pt modelId="{5A7701BD-9DBE-4BED-A4CA-04BBE9E53327}" type="pres">
      <dgm:prSet presAssocID="{7336869C-272E-4D39-8CEC-193F46B62A63}" presName="bgRect" presStyleLbl="bgAccFollowNode1" presStyleIdx="2" presStyleCnt="4"/>
      <dgm:spPr/>
    </dgm:pt>
    <dgm:pt modelId="{A1453CFE-171A-4B17-B247-31EF2A07807D}" type="pres">
      <dgm:prSet presAssocID="{77F25C43-504D-44FB-A7B8-71E5E19A47B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5A92F39-6AC9-46B4-8C34-C5A59E4F5AF5}" type="pres">
      <dgm:prSet presAssocID="{7336869C-272E-4D39-8CEC-193F46B62A63}" presName="bottomLine" presStyleLbl="alignNode1" presStyleIdx="5" presStyleCnt="8">
        <dgm:presLayoutVars/>
      </dgm:prSet>
      <dgm:spPr/>
    </dgm:pt>
    <dgm:pt modelId="{ED3E6C1F-BFCB-4B07-8E79-3D337059B12A}" type="pres">
      <dgm:prSet presAssocID="{7336869C-272E-4D39-8CEC-193F46B62A63}" presName="nodeText" presStyleLbl="bgAccFollowNode1" presStyleIdx="2" presStyleCnt="4">
        <dgm:presLayoutVars>
          <dgm:bulletEnabled val="1"/>
        </dgm:presLayoutVars>
      </dgm:prSet>
      <dgm:spPr/>
    </dgm:pt>
    <dgm:pt modelId="{5E118C96-8FA0-4BB1-85CE-D0E166946425}" type="pres">
      <dgm:prSet presAssocID="{77F25C43-504D-44FB-A7B8-71E5E19A47BF}" presName="sibTrans" presStyleCnt="0"/>
      <dgm:spPr/>
    </dgm:pt>
    <dgm:pt modelId="{5182B33D-2F16-4D23-B7A6-41A4B9D096ED}" type="pres">
      <dgm:prSet presAssocID="{89E69BFF-D1BA-48B7-A5A5-B9CB390790D6}" presName="compositeNode" presStyleCnt="0">
        <dgm:presLayoutVars>
          <dgm:bulletEnabled val="1"/>
        </dgm:presLayoutVars>
      </dgm:prSet>
      <dgm:spPr/>
    </dgm:pt>
    <dgm:pt modelId="{44B64186-27EB-40BD-87AB-2C383583DAB2}" type="pres">
      <dgm:prSet presAssocID="{89E69BFF-D1BA-48B7-A5A5-B9CB390790D6}" presName="bgRect" presStyleLbl="bgAccFollowNode1" presStyleIdx="3" presStyleCnt="4"/>
      <dgm:spPr/>
    </dgm:pt>
    <dgm:pt modelId="{8CCF3A27-0DF3-4F8A-8DE2-0B62D2D9093E}" type="pres">
      <dgm:prSet presAssocID="{3A276133-EF05-413C-BC62-F5BAE568600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18651AC-7AF4-44B9-BBFA-8CC739080BB3}" type="pres">
      <dgm:prSet presAssocID="{89E69BFF-D1BA-48B7-A5A5-B9CB390790D6}" presName="bottomLine" presStyleLbl="alignNode1" presStyleIdx="7" presStyleCnt="8">
        <dgm:presLayoutVars/>
      </dgm:prSet>
      <dgm:spPr/>
    </dgm:pt>
    <dgm:pt modelId="{52F4A0CC-3FC1-4836-B6F2-A93DA2A9F8A0}" type="pres">
      <dgm:prSet presAssocID="{89E69BFF-D1BA-48B7-A5A5-B9CB390790D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3E9EE0A-05A8-42E6-ACA8-FCBC45C68ABE}" srcId="{1B337DFC-41DA-4CA2-B87F-7BAB34157852}" destId="{DB8F4D0F-370E-4A67-9828-A94735AA47AD}" srcOrd="0" destOrd="0" parTransId="{9DA38007-12AD-42FA-AB64-06E3D299F9DC}" sibTransId="{7DB60696-C898-45DE-BFD1-4772E0EE7C0F}"/>
    <dgm:cxn modelId="{97A6D10B-E40F-4A0D-B006-C8FC67340BFA}" type="presOf" srcId="{F7E4EDE7-BFFC-4842-B663-5BFD7401DFFE}" destId="{ED3E6C1F-BFCB-4B07-8E79-3D337059B12A}" srcOrd="0" destOrd="1" presId="urn:microsoft.com/office/officeart/2016/7/layout/BasicLinearProcessNumbered"/>
    <dgm:cxn modelId="{381DBB15-1748-4E51-BAE5-69FDBBAD0478}" type="presOf" srcId="{DB8F4D0F-370E-4A67-9828-A94735AA47AD}" destId="{F83C464F-6941-49F0-9C4B-F2AA44FE0A18}" srcOrd="0" destOrd="1" presId="urn:microsoft.com/office/officeart/2016/7/layout/BasicLinearProcessNumbered"/>
    <dgm:cxn modelId="{DC561C16-7618-467C-8C7A-5B350B40907D}" type="presOf" srcId="{89E69BFF-D1BA-48B7-A5A5-B9CB390790D6}" destId="{52F4A0CC-3FC1-4836-B6F2-A93DA2A9F8A0}" srcOrd="1" destOrd="0" presId="urn:microsoft.com/office/officeart/2016/7/layout/BasicLinearProcessNumbered"/>
    <dgm:cxn modelId="{D3926C2B-1CD3-4D82-ADA7-7710CCFEDFD0}" type="presOf" srcId="{1B337DFC-41DA-4CA2-B87F-7BAB34157852}" destId="{6CC84773-DE7D-4884-BD96-380C9544C3CE}" srcOrd="0" destOrd="0" presId="urn:microsoft.com/office/officeart/2016/7/layout/BasicLinearProcessNumbered"/>
    <dgm:cxn modelId="{1458C03A-1711-473C-A719-C7B92C3A77D8}" srcId="{AE4D0C97-019B-488A-81DC-9F7C3C5382D7}" destId="{F59C67E4-61AB-4425-9C32-9AED2B7D8F8D}" srcOrd="1" destOrd="0" parTransId="{76B0D15B-80D0-4F57-8B17-D998F1460AC4}" sibTransId="{6D215908-784A-42D3-A189-30F92E0C9532}"/>
    <dgm:cxn modelId="{E897325B-1C64-479C-979E-BA41E6C3A569}" srcId="{89E69BFF-D1BA-48B7-A5A5-B9CB390790D6}" destId="{0A8B4792-82E9-4509-8CF8-9465EB24C389}" srcOrd="0" destOrd="0" parTransId="{9B2B8584-F941-4113-91CD-D0B1D6BEDDFD}" sibTransId="{0D10DA39-0016-4B33-8CBF-FC7CBDCDD545}"/>
    <dgm:cxn modelId="{B4CCE762-509D-4BA5-ADAF-B33115598C35}" type="presOf" srcId="{0A8B4792-82E9-4509-8CF8-9465EB24C389}" destId="{52F4A0CC-3FC1-4836-B6F2-A93DA2A9F8A0}" srcOrd="0" destOrd="1" presId="urn:microsoft.com/office/officeart/2016/7/layout/BasicLinearProcessNumbered"/>
    <dgm:cxn modelId="{61C4B664-E166-4E58-A90B-16DCC8CCE044}" type="presOf" srcId="{89E69BFF-D1BA-48B7-A5A5-B9CB390790D6}" destId="{44B64186-27EB-40BD-87AB-2C383583DAB2}" srcOrd="0" destOrd="0" presId="urn:microsoft.com/office/officeart/2016/7/layout/BasicLinearProcessNumbered"/>
    <dgm:cxn modelId="{5F04C964-D52B-4511-8986-83DB7E6FEB48}" type="presOf" srcId="{AE4D0C97-019B-488A-81DC-9F7C3C5382D7}" destId="{9B45D30F-2402-431E-B15A-F12C53550E44}" srcOrd="1" destOrd="0" presId="urn:microsoft.com/office/officeart/2016/7/layout/BasicLinearProcessNumbered"/>
    <dgm:cxn modelId="{07026B47-1B0A-4A33-A0EB-DBBA16A4C2EA}" srcId="{81347862-C1AB-48FF-94B5-ADC5C5CC3901}" destId="{89E69BFF-D1BA-48B7-A5A5-B9CB390790D6}" srcOrd="3" destOrd="0" parTransId="{8BA73C6C-9DD7-4756-A0D1-F1C005AB38B3}" sibTransId="{3A276133-EF05-413C-BC62-F5BAE5686002}"/>
    <dgm:cxn modelId="{1953F34B-EFB0-406F-BC59-9AAC3840382D}" type="presOf" srcId="{AE4D0C97-019B-488A-81DC-9F7C3C5382D7}" destId="{89323546-3F6D-476A-B81A-CE82F2216E6B}" srcOrd="0" destOrd="0" presId="urn:microsoft.com/office/officeart/2016/7/layout/BasicLinearProcessNumbered"/>
    <dgm:cxn modelId="{7C73E04C-5994-46E7-B804-A2750C2562E5}" srcId="{81347862-C1AB-48FF-94B5-ADC5C5CC3901}" destId="{7336869C-272E-4D39-8CEC-193F46B62A63}" srcOrd="2" destOrd="0" parTransId="{0CAF1AC5-3079-48B7-B495-41774B2C9BF8}" sibTransId="{77F25C43-504D-44FB-A7B8-71E5E19A47BF}"/>
    <dgm:cxn modelId="{6FBCE552-7ED8-44A6-BCEE-FB779D49E2AF}" type="presOf" srcId="{1B337DFC-41DA-4CA2-B87F-7BAB34157852}" destId="{F83C464F-6941-49F0-9C4B-F2AA44FE0A18}" srcOrd="1" destOrd="0" presId="urn:microsoft.com/office/officeart/2016/7/layout/BasicLinearProcessNumbered"/>
    <dgm:cxn modelId="{1625C173-9B18-48EC-9657-A8E290470F06}" type="presOf" srcId="{0E22C0AF-05E4-4EA5-8EA7-4C0E0171AD30}" destId="{F83C464F-6941-49F0-9C4B-F2AA44FE0A18}" srcOrd="0" destOrd="2" presId="urn:microsoft.com/office/officeart/2016/7/layout/BasicLinearProcessNumbered"/>
    <dgm:cxn modelId="{3286327F-80F0-4E59-808D-D282003B7F6E}" type="presOf" srcId="{88E6C604-C048-44E7-85EE-6E95C2C79759}" destId="{9B45D30F-2402-431E-B15A-F12C53550E44}" srcOrd="0" destOrd="1" presId="urn:microsoft.com/office/officeart/2016/7/layout/BasicLinearProcessNumbered"/>
    <dgm:cxn modelId="{8ACC2B82-9127-49DB-939F-A073070267DF}" type="presOf" srcId="{81347862-C1AB-48FF-94B5-ADC5C5CC3901}" destId="{E9A58321-F5E2-4EDF-9029-A7864BEE26BF}" srcOrd="0" destOrd="0" presId="urn:microsoft.com/office/officeart/2016/7/layout/BasicLinearProcessNumbered"/>
    <dgm:cxn modelId="{C7B6E198-8FC6-438E-BE4D-8831B9146ACC}" type="presOf" srcId="{7336869C-272E-4D39-8CEC-193F46B62A63}" destId="{ED3E6C1F-BFCB-4B07-8E79-3D337059B12A}" srcOrd="1" destOrd="0" presId="urn:microsoft.com/office/officeart/2016/7/layout/BasicLinearProcessNumbered"/>
    <dgm:cxn modelId="{36F7A69B-D6DB-4031-8298-2C6D69FA9366}" type="presOf" srcId="{77F25C43-504D-44FB-A7B8-71E5E19A47BF}" destId="{A1453CFE-171A-4B17-B247-31EF2A07807D}" srcOrd="0" destOrd="0" presId="urn:microsoft.com/office/officeart/2016/7/layout/BasicLinearProcessNumbered"/>
    <dgm:cxn modelId="{71493EA6-75A2-4EFE-A32A-403A02D57814}" type="presOf" srcId="{B0BB3DE0-2DD0-4D5C-B9BC-8FF3721D3DE5}" destId="{1905F143-B82D-4D07-BD45-FB76FFF7BAD0}" srcOrd="0" destOrd="0" presId="urn:microsoft.com/office/officeart/2016/7/layout/BasicLinearProcessNumbered"/>
    <dgm:cxn modelId="{0DA256B7-434D-4652-A042-C865CF064656}" srcId="{81347862-C1AB-48FF-94B5-ADC5C5CC3901}" destId="{1B337DFC-41DA-4CA2-B87F-7BAB34157852}" srcOrd="0" destOrd="0" parTransId="{C9B2F36E-5766-4796-A5B1-C863826C962B}" sibTransId="{B0BB3DE0-2DD0-4D5C-B9BC-8FF3721D3DE5}"/>
    <dgm:cxn modelId="{18FB06BA-502C-4609-BE71-0AEBAB07D120}" srcId="{AE4D0C97-019B-488A-81DC-9F7C3C5382D7}" destId="{88E6C604-C048-44E7-85EE-6E95C2C79759}" srcOrd="0" destOrd="0" parTransId="{725EDC03-4131-40B1-B184-67B8275FD69C}" sibTransId="{B0D74BDA-4F73-4B89-9036-0DF149E74F80}"/>
    <dgm:cxn modelId="{6AC64ABA-87E3-44A3-9AC0-C5B840A33EE7}" srcId="{1B337DFC-41DA-4CA2-B87F-7BAB34157852}" destId="{0E22C0AF-05E4-4EA5-8EA7-4C0E0171AD30}" srcOrd="1" destOrd="0" parTransId="{06932373-5612-4C37-A97F-99D4E9CE20FF}" sibTransId="{B2446FA2-E23F-4A76-82A2-1A073CDA71BC}"/>
    <dgm:cxn modelId="{C42B41BB-1A6D-4162-BD73-EF8A8B8F8CDC}" type="presOf" srcId="{7336869C-272E-4D39-8CEC-193F46B62A63}" destId="{5A7701BD-9DBE-4BED-A4CA-04BBE9E53327}" srcOrd="0" destOrd="0" presId="urn:microsoft.com/office/officeart/2016/7/layout/BasicLinearProcessNumbered"/>
    <dgm:cxn modelId="{36AC18C2-3038-4D39-A1AF-2102630937E7}" srcId="{81347862-C1AB-48FF-94B5-ADC5C5CC3901}" destId="{AE4D0C97-019B-488A-81DC-9F7C3C5382D7}" srcOrd="1" destOrd="0" parTransId="{52836B94-9FDD-4F42-8FE6-59A1C72FF913}" sibTransId="{BCA43966-82D7-4B70-804D-88F920758742}"/>
    <dgm:cxn modelId="{474768E6-6131-4926-AF8E-E3F2ACEA394D}" type="presOf" srcId="{F59C67E4-61AB-4425-9C32-9AED2B7D8F8D}" destId="{9B45D30F-2402-431E-B15A-F12C53550E44}" srcOrd="0" destOrd="2" presId="urn:microsoft.com/office/officeart/2016/7/layout/BasicLinearProcessNumbered"/>
    <dgm:cxn modelId="{721A72E9-1806-4ACB-87F4-2CCBC8C7433F}" srcId="{7336869C-272E-4D39-8CEC-193F46B62A63}" destId="{F7E4EDE7-BFFC-4842-B663-5BFD7401DFFE}" srcOrd="0" destOrd="0" parTransId="{DCD8885C-0336-4884-8084-2EB7F5B910B4}" sibTransId="{F04AE06F-3B94-4AA5-B98C-628922DA9D68}"/>
    <dgm:cxn modelId="{8452ABEC-9ABB-4ABB-8556-B09B7B9F92E5}" type="presOf" srcId="{3A276133-EF05-413C-BC62-F5BAE5686002}" destId="{8CCF3A27-0DF3-4F8A-8DE2-0B62D2D9093E}" srcOrd="0" destOrd="0" presId="urn:microsoft.com/office/officeart/2016/7/layout/BasicLinearProcessNumbered"/>
    <dgm:cxn modelId="{95E90AFF-D066-457D-A12E-EFA777717FCE}" type="presOf" srcId="{BCA43966-82D7-4B70-804D-88F920758742}" destId="{519BBBB0-2F50-435A-A372-46ACD99FCF11}" srcOrd="0" destOrd="0" presId="urn:microsoft.com/office/officeart/2016/7/layout/BasicLinearProcessNumbered"/>
    <dgm:cxn modelId="{192F428C-530F-4B58-986C-3C9B250EBBBA}" type="presParOf" srcId="{E9A58321-F5E2-4EDF-9029-A7864BEE26BF}" destId="{6816AD40-2079-44AF-A8AA-2C75A8C2157E}" srcOrd="0" destOrd="0" presId="urn:microsoft.com/office/officeart/2016/7/layout/BasicLinearProcessNumbered"/>
    <dgm:cxn modelId="{A6CF8FAD-42B2-4A51-8AA6-806E6CE114ED}" type="presParOf" srcId="{6816AD40-2079-44AF-A8AA-2C75A8C2157E}" destId="{6CC84773-DE7D-4884-BD96-380C9544C3CE}" srcOrd="0" destOrd="0" presId="urn:microsoft.com/office/officeart/2016/7/layout/BasicLinearProcessNumbered"/>
    <dgm:cxn modelId="{2B80D38A-CE8D-488D-879E-09330BF0FDF5}" type="presParOf" srcId="{6816AD40-2079-44AF-A8AA-2C75A8C2157E}" destId="{1905F143-B82D-4D07-BD45-FB76FFF7BAD0}" srcOrd="1" destOrd="0" presId="urn:microsoft.com/office/officeart/2016/7/layout/BasicLinearProcessNumbered"/>
    <dgm:cxn modelId="{B1BA2ADC-964B-43F9-B8EA-362F6A073203}" type="presParOf" srcId="{6816AD40-2079-44AF-A8AA-2C75A8C2157E}" destId="{2E0D9931-AF15-41AA-9FD8-8FF71BBE5AAC}" srcOrd="2" destOrd="0" presId="urn:microsoft.com/office/officeart/2016/7/layout/BasicLinearProcessNumbered"/>
    <dgm:cxn modelId="{03468CB9-8A43-4E6C-AC39-A7D3B991339B}" type="presParOf" srcId="{6816AD40-2079-44AF-A8AA-2C75A8C2157E}" destId="{F83C464F-6941-49F0-9C4B-F2AA44FE0A18}" srcOrd="3" destOrd="0" presId="urn:microsoft.com/office/officeart/2016/7/layout/BasicLinearProcessNumbered"/>
    <dgm:cxn modelId="{BBD33B4A-CCBB-4DC1-BBAF-6FF6B6DCC15D}" type="presParOf" srcId="{E9A58321-F5E2-4EDF-9029-A7864BEE26BF}" destId="{D9CA5F6D-D708-4B96-95C6-8B23A300F868}" srcOrd="1" destOrd="0" presId="urn:microsoft.com/office/officeart/2016/7/layout/BasicLinearProcessNumbered"/>
    <dgm:cxn modelId="{91497109-56A8-4CD1-8898-8FEF5FD5CFF1}" type="presParOf" srcId="{E9A58321-F5E2-4EDF-9029-A7864BEE26BF}" destId="{851C382E-4714-4049-8C00-A44F7D7F4C54}" srcOrd="2" destOrd="0" presId="urn:microsoft.com/office/officeart/2016/7/layout/BasicLinearProcessNumbered"/>
    <dgm:cxn modelId="{F804E3A1-4815-40B9-BF89-D6C0DB801D23}" type="presParOf" srcId="{851C382E-4714-4049-8C00-A44F7D7F4C54}" destId="{89323546-3F6D-476A-B81A-CE82F2216E6B}" srcOrd="0" destOrd="0" presId="urn:microsoft.com/office/officeart/2016/7/layout/BasicLinearProcessNumbered"/>
    <dgm:cxn modelId="{E117567E-1A33-4861-9FAC-7E1C38F24A87}" type="presParOf" srcId="{851C382E-4714-4049-8C00-A44F7D7F4C54}" destId="{519BBBB0-2F50-435A-A372-46ACD99FCF11}" srcOrd="1" destOrd="0" presId="urn:microsoft.com/office/officeart/2016/7/layout/BasicLinearProcessNumbered"/>
    <dgm:cxn modelId="{9F56E54C-DED3-4761-AEE8-0161BDE4B6BA}" type="presParOf" srcId="{851C382E-4714-4049-8C00-A44F7D7F4C54}" destId="{FC02BBE4-04CF-4DE5-B924-EDAE302E7F8F}" srcOrd="2" destOrd="0" presId="urn:microsoft.com/office/officeart/2016/7/layout/BasicLinearProcessNumbered"/>
    <dgm:cxn modelId="{DEA61A58-86A1-4C71-8CE1-FB55053B84D1}" type="presParOf" srcId="{851C382E-4714-4049-8C00-A44F7D7F4C54}" destId="{9B45D30F-2402-431E-B15A-F12C53550E44}" srcOrd="3" destOrd="0" presId="urn:microsoft.com/office/officeart/2016/7/layout/BasicLinearProcessNumbered"/>
    <dgm:cxn modelId="{04F6A63E-76DC-4F06-906A-53393C0272C1}" type="presParOf" srcId="{E9A58321-F5E2-4EDF-9029-A7864BEE26BF}" destId="{4471BA7D-7297-4578-A524-82E29DC9AAE5}" srcOrd="3" destOrd="0" presId="urn:microsoft.com/office/officeart/2016/7/layout/BasicLinearProcessNumbered"/>
    <dgm:cxn modelId="{4DB30ADD-B2B2-45E1-8558-2CA20A32160E}" type="presParOf" srcId="{E9A58321-F5E2-4EDF-9029-A7864BEE26BF}" destId="{928312E6-A263-4010-B42C-6EBF93F25033}" srcOrd="4" destOrd="0" presId="urn:microsoft.com/office/officeart/2016/7/layout/BasicLinearProcessNumbered"/>
    <dgm:cxn modelId="{6CA86480-89D0-45DA-B574-638D66A406C9}" type="presParOf" srcId="{928312E6-A263-4010-B42C-6EBF93F25033}" destId="{5A7701BD-9DBE-4BED-A4CA-04BBE9E53327}" srcOrd="0" destOrd="0" presId="urn:microsoft.com/office/officeart/2016/7/layout/BasicLinearProcessNumbered"/>
    <dgm:cxn modelId="{EE91F0E0-ACC3-4E60-ABB7-E66BF1BB152C}" type="presParOf" srcId="{928312E6-A263-4010-B42C-6EBF93F25033}" destId="{A1453CFE-171A-4B17-B247-31EF2A07807D}" srcOrd="1" destOrd="0" presId="urn:microsoft.com/office/officeart/2016/7/layout/BasicLinearProcessNumbered"/>
    <dgm:cxn modelId="{671F5E48-C0E7-4467-BD34-4C424CA7CC5F}" type="presParOf" srcId="{928312E6-A263-4010-B42C-6EBF93F25033}" destId="{E5A92F39-6AC9-46B4-8C34-C5A59E4F5AF5}" srcOrd="2" destOrd="0" presId="urn:microsoft.com/office/officeart/2016/7/layout/BasicLinearProcessNumbered"/>
    <dgm:cxn modelId="{37FC9FD9-03DD-4ACD-868E-36D035CF164A}" type="presParOf" srcId="{928312E6-A263-4010-B42C-6EBF93F25033}" destId="{ED3E6C1F-BFCB-4B07-8E79-3D337059B12A}" srcOrd="3" destOrd="0" presId="urn:microsoft.com/office/officeart/2016/7/layout/BasicLinearProcessNumbered"/>
    <dgm:cxn modelId="{9F97B636-BDC9-40DE-850C-A6CC8C431334}" type="presParOf" srcId="{E9A58321-F5E2-4EDF-9029-A7864BEE26BF}" destId="{5E118C96-8FA0-4BB1-85CE-D0E166946425}" srcOrd="5" destOrd="0" presId="urn:microsoft.com/office/officeart/2016/7/layout/BasicLinearProcessNumbered"/>
    <dgm:cxn modelId="{19B6DEDD-DA32-49EC-8B58-F80C9B1801F5}" type="presParOf" srcId="{E9A58321-F5E2-4EDF-9029-A7864BEE26BF}" destId="{5182B33D-2F16-4D23-B7A6-41A4B9D096ED}" srcOrd="6" destOrd="0" presId="urn:microsoft.com/office/officeart/2016/7/layout/BasicLinearProcessNumbered"/>
    <dgm:cxn modelId="{B54CB074-ABF2-4A31-BED7-E3561DD02054}" type="presParOf" srcId="{5182B33D-2F16-4D23-B7A6-41A4B9D096ED}" destId="{44B64186-27EB-40BD-87AB-2C383583DAB2}" srcOrd="0" destOrd="0" presId="urn:microsoft.com/office/officeart/2016/7/layout/BasicLinearProcessNumbered"/>
    <dgm:cxn modelId="{37BC7B79-9189-4D8D-A8C6-9576E4AA21AF}" type="presParOf" srcId="{5182B33D-2F16-4D23-B7A6-41A4B9D096ED}" destId="{8CCF3A27-0DF3-4F8A-8DE2-0B62D2D9093E}" srcOrd="1" destOrd="0" presId="urn:microsoft.com/office/officeart/2016/7/layout/BasicLinearProcessNumbered"/>
    <dgm:cxn modelId="{C0165876-35C9-4ACA-94EB-8E4FC1C61727}" type="presParOf" srcId="{5182B33D-2F16-4D23-B7A6-41A4B9D096ED}" destId="{418651AC-7AF4-44B9-BBFA-8CC739080BB3}" srcOrd="2" destOrd="0" presId="urn:microsoft.com/office/officeart/2016/7/layout/BasicLinearProcessNumbered"/>
    <dgm:cxn modelId="{33407D82-BA2F-498E-9EF0-969C0BC61F9E}" type="presParOf" srcId="{5182B33D-2F16-4D23-B7A6-41A4B9D096ED}" destId="{52F4A0CC-3FC1-4836-B6F2-A93DA2A9F8A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88C256-6C0F-4FA8-BCFA-EA00BEDC66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268247-7D36-4B67-9827-9729119F18E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Repeat for Psalms</a:t>
          </a:r>
        </a:p>
      </dgm:t>
    </dgm:pt>
    <dgm:pt modelId="{6DE32289-5A22-45FB-AC9E-8F1598AF83A7}" type="parTrans" cxnId="{4E6398B9-50AC-42C3-8B93-D088E0EC483F}">
      <dgm:prSet/>
      <dgm:spPr/>
      <dgm:t>
        <a:bodyPr/>
        <a:lstStyle/>
        <a:p>
          <a:endParaRPr lang="en-US"/>
        </a:p>
      </dgm:t>
    </dgm:pt>
    <dgm:pt modelId="{67C11EB0-84B4-4D58-A165-F66D23AE6554}" type="sibTrans" cxnId="{4E6398B9-50AC-42C3-8B93-D088E0EC483F}">
      <dgm:prSet/>
      <dgm:spPr/>
      <dgm:t>
        <a:bodyPr/>
        <a:lstStyle/>
        <a:p>
          <a:endParaRPr lang="en-US"/>
        </a:p>
      </dgm:t>
    </dgm:pt>
    <dgm:pt modelId="{B51CF41F-8FB1-4B24-993D-FE4E6C7D257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 Machine Learning</a:t>
          </a:r>
        </a:p>
      </dgm:t>
    </dgm:pt>
    <dgm:pt modelId="{7BAEDC2E-8A40-47B1-91FC-ECCB85885D54}" type="parTrans" cxnId="{EA1B7DD1-2494-4515-87D2-44724F532193}">
      <dgm:prSet/>
      <dgm:spPr/>
      <dgm:t>
        <a:bodyPr/>
        <a:lstStyle/>
        <a:p>
          <a:endParaRPr lang="en-US"/>
        </a:p>
      </dgm:t>
    </dgm:pt>
    <dgm:pt modelId="{2EAA5C42-90CD-4FE5-B476-DA71FA6D32AA}" type="sibTrans" cxnId="{EA1B7DD1-2494-4515-87D2-44724F532193}">
      <dgm:prSet/>
      <dgm:spPr/>
      <dgm:t>
        <a:bodyPr/>
        <a:lstStyle/>
        <a:p>
          <a:endParaRPr lang="en-US"/>
        </a:p>
      </dgm:t>
    </dgm:pt>
    <dgm:pt modelId="{EFA79ADD-9D08-482F-A261-FA6AC8C2832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Reusable Tool</a:t>
          </a:r>
        </a:p>
      </dgm:t>
    </dgm:pt>
    <dgm:pt modelId="{3DEC91AE-21B2-4424-9300-CE5CCC7AFAD1}" type="parTrans" cxnId="{1BEE49D9-CEA3-46A8-9B65-C6C1FC167F36}">
      <dgm:prSet/>
      <dgm:spPr/>
      <dgm:t>
        <a:bodyPr/>
        <a:lstStyle/>
        <a:p>
          <a:endParaRPr lang="en-US"/>
        </a:p>
      </dgm:t>
    </dgm:pt>
    <dgm:pt modelId="{0709EA41-9051-4AE6-B0A0-FA0ACDCF1688}" type="sibTrans" cxnId="{1BEE49D9-CEA3-46A8-9B65-C6C1FC167F36}">
      <dgm:prSet/>
      <dgm:spPr/>
      <dgm:t>
        <a:bodyPr/>
        <a:lstStyle/>
        <a:p>
          <a:endParaRPr lang="en-US"/>
        </a:p>
      </dgm:t>
    </dgm:pt>
    <dgm:pt modelId="{EB8AD60E-EABA-4CDD-A789-3543FF76D5CC}" type="pres">
      <dgm:prSet presAssocID="{DE88C256-6C0F-4FA8-BCFA-EA00BEDC66C9}" presName="root" presStyleCnt="0">
        <dgm:presLayoutVars>
          <dgm:dir/>
          <dgm:resizeHandles val="exact"/>
        </dgm:presLayoutVars>
      </dgm:prSet>
      <dgm:spPr/>
    </dgm:pt>
    <dgm:pt modelId="{F2EB4B0C-525C-47C8-8491-C63481EEB69A}" type="pres">
      <dgm:prSet presAssocID="{3F268247-7D36-4B67-9827-9729119F18E7}" presName="compNode" presStyleCnt="0"/>
      <dgm:spPr/>
    </dgm:pt>
    <dgm:pt modelId="{6145798A-AD46-4905-9C72-470305D96A9D}" type="pres">
      <dgm:prSet presAssocID="{3F268247-7D36-4B67-9827-9729119F18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FD88AB0C-D706-4CDD-83E2-C03042A16620}" type="pres">
      <dgm:prSet presAssocID="{3F268247-7D36-4B67-9827-9729119F18E7}" presName="spaceRect" presStyleCnt="0"/>
      <dgm:spPr/>
    </dgm:pt>
    <dgm:pt modelId="{5B7DF1D6-62A9-45F3-B7EE-33A97F727038}" type="pres">
      <dgm:prSet presAssocID="{3F268247-7D36-4B67-9827-9729119F18E7}" presName="textRect" presStyleLbl="revTx" presStyleIdx="0" presStyleCnt="3">
        <dgm:presLayoutVars>
          <dgm:chMax val="1"/>
          <dgm:chPref val="1"/>
        </dgm:presLayoutVars>
      </dgm:prSet>
      <dgm:spPr/>
    </dgm:pt>
    <dgm:pt modelId="{E71A4082-7F40-4B34-83B7-22111ACEDDE2}" type="pres">
      <dgm:prSet presAssocID="{67C11EB0-84B4-4D58-A165-F66D23AE6554}" presName="sibTrans" presStyleCnt="0"/>
      <dgm:spPr/>
    </dgm:pt>
    <dgm:pt modelId="{0E14286E-1714-48C0-ACDC-32DFAFA9D240}" type="pres">
      <dgm:prSet presAssocID="{B51CF41F-8FB1-4B24-993D-FE4E6C7D2572}" presName="compNode" presStyleCnt="0"/>
      <dgm:spPr/>
    </dgm:pt>
    <dgm:pt modelId="{4EF02E34-0EAE-4A45-8903-761B6F6B55F2}" type="pres">
      <dgm:prSet presAssocID="{B51CF41F-8FB1-4B24-993D-FE4E6C7D25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672AA7-63AC-4ECE-B27D-73B96E09DDB7}" type="pres">
      <dgm:prSet presAssocID="{B51CF41F-8FB1-4B24-993D-FE4E6C7D2572}" presName="spaceRect" presStyleCnt="0"/>
      <dgm:spPr/>
    </dgm:pt>
    <dgm:pt modelId="{925603B3-12B4-427D-B9AC-1C17A1220795}" type="pres">
      <dgm:prSet presAssocID="{B51CF41F-8FB1-4B24-993D-FE4E6C7D2572}" presName="textRect" presStyleLbl="revTx" presStyleIdx="1" presStyleCnt="3">
        <dgm:presLayoutVars>
          <dgm:chMax val="1"/>
          <dgm:chPref val="1"/>
        </dgm:presLayoutVars>
      </dgm:prSet>
      <dgm:spPr/>
    </dgm:pt>
    <dgm:pt modelId="{1E832363-687A-4D6B-9E0A-7459BF1A52F5}" type="pres">
      <dgm:prSet presAssocID="{2EAA5C42-90CD-4FE5-B476-DA71FA6D32AA}" presName="sibTrans" presStyleCnt="0"/>
      <dgm:spPr/>
    </dgm:pt>
    <dgm:pt modelId="{F53CEDA1-EF85-4EAB-97F0-891D9FF86D60}" type="pres">
      <dgm:prSet presAssocID="{EFA79ADD-9D08-482F-A261-FA6AC8C28326}" presName="compNode" presStyleCnt="0"/>
      <dgm:spPr/>
    </dgm:pt>
    <dgm:pt modelId="{C7FD4613-5236-4CCB-9180-363A08635102}" type="pres">
      <dgm:prSet presAssocID="{EFA79ADD-9D08-482F-A261-FA6AC8C283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120BF49-2216-4D2D-A271-07BA4C8476A7}" type="pres">
      <dgm:prSet presAssocID="{EFA79ADD-9D08-482F-A261-FA6AC8C28326}" presName="spaceRect" presStyleCnt="0"/>
      <dgm:spPr/>
    </dgm:pt>
    <dgm:pt modelId="{D52AD61A-8DC6-4477-862C-F317A9F29BAD}" type="pres">
      <dgm:prSet presAssocID="{EFA79ADD-9D08-482F-A261-FA6AC8C2832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14F504-F440-4268-8D16-49A8348787D1}" type="presOf" srcId="{DE88C256-6C0F-4FA8-BCFA-EA00BEDC66C9}" destId="{EB8AD60E-EABA-4CDD-A789-3543FF76D5CC}" srcOrd="0" destOrd="0" presId="urn:microsoft.com/office/officeart/2018/2/layout/IconLabelList"/>
    <dgm:cxn modelId="{E0927543-A859-4DB3-8888-5EF1A68B8F15}" type="presOf" srcId="{3F268247-7D36-4B67-9827-9729119F18E7}" destId="{5B7DF1D6-62A9-45F3-B7EE-33A97F727038}" srcOrd="0" destOrd="0" presId="urn:microsoft.com/office/officeart/2018/2/layout/IconLabelList"/>
    <dgm:cxn modelId="{DD11B4A7-6524-45F1-AEDF-093BA9E9871B}" type="presOf" srcId="{EFA79ADD-9D08-482F-A261-FA6AC8C28326}" destId="{D52AD61A-8DC6-4477-862C-F317A9F29BAD}" srcOrd="0" destOrd="0" presId="urn:microsoft.com/office/officeart/2018/2/layout/IconLabelList"/>
    <dgm:cxn modelId="{3D5791B6-B194-4078-8365-4AE2CDBF70F9}" type="presOf" srcId="{B51CF41F-8FB1-4B24-993D-FE4E6C7D2572}" destId="{925603B3-12B4-427D-B9AC-1C17A1220795}" srcOrd="0" destOrd="0" presId="urn:microsoft.com/office/officeart/2018/2/layout/IconLabelList"/>
    <dgm:cxn modelId="{4E6398B9-50AC-42C3-8B93-D088E0EC483F}" srcId="{DE88C256-6C0F-4FA8-BCFA-EA00BEDC66C9}" destId="{3F268247-7D36-4B67-9827-9729119F18E7}" srcOrd="0" destOrd="0" parTransId="{6DE32289-5A22-45FB-AC9E-8F1598AF83A7}" sibTransId="{67C11EB0-84B4-4D58-A165-F66D23AE6554}"/>
    <dgm:cxn modelId="{EA1B7DD1-2494-4515-87D2-44724F532193}" srcId="{DE88C256-6C0F-4FA8-BCFA-EA00BEDC66C9}" destId="{B51CF41F-8FB1-4B24-993D-FE4E6C7D2572}" srcOrd="1" destOrd="0" parTransId="{7BAEDC2E-8A40-47B1-91FC-ECCB85885D54}" sibTransId="{2EAA5C42-90CD-4FE5-B476-DA71FA6D32AA}"/>
    <dgm:cxn modelId="{1BEE49D9-CEA3-46A8-9B65-C6C1FC167F36}" srcId="{DE88C256-6C0F-4FA8-BCFA-EA00BEDC66C9}" destId="{EFA79ADD-9D08-482F-A261-FA6AC8C28326}" srcOrd="2" destOrd="0" parTransId="{3DEC91AE-21B2-4424-9300-CE5CCC7AFAD1}" sibTransId="{0709EA41-9051-4AE6-B0A0-FA0ACDCF1688}"/>
    <dgm:cxn modelId="{2D0BAD8B-9A39-4BBA-9258-56416511DF20}" type="presParOf" srcId="{EB8AD60E-EABA-4CDD-A789-3543FF76D5CC}" destId="{F2EB4B0C-525C-47C8-8491-C63481EEB69A}" srcOrd="0" destOrd="0" presId="urn:microsoft.com/office/officeart/2018/2/layout/IconLabelList"/>
    <dgm:cxn modelId="{A7C4E6DF-D60A-4A47-9D75-634613A2BE16}" type="presParOf" srcId="{F2EB4B0C-525C-47C8-8491-C63481EEB69A}" destId="{6145798A-AD46-4905-9C72-470305D96A9D}" srcOrd="0" destOrd="0" presId="urn:microsoft.com/office/officeart/2018/2/layout/IconLabelList"/>
    <dgm:cxn modelId="{8890FDEE-DCFA-478C-ACA9-31FEBF32D6EC}" type="presParOf" srcId="{F2EB4B0C-525C-47C8-8491-C63481EEB69A}" destId="{FD88AB0C-D706-4CDD-83E2-C03042A16620}" srcOrd="1" destOrd="0" presId="urn:microsoft.com/office/officeart/2018/2/layout/IconLabelList"/>
    <dgm:cxn modelId="{E6E98BF1-2BEB-4C9E-B4D7-0D415E023E58}" type="presParOf" srcId="{F2EB4B0C-525C-47C8-8491-C63481EEB69A}" destId="{5B7DF1D6-62A9-45F3-B7EE-33A97F727038}" srcOrd="2" destOrd="0" presId="urn:microsoft.com/office/officeart/2018/2/layout/IconLabelList"/>
    <dgm:cxn modelId="{5E68D500-663D-41E1-9B01-E089FE733FC2}" type="presParOf" srcId="{EB8AD60E-EABA-4CDD-A789-3543FF76D5CC}" destId="{E71A4082-7F40-4B34-83B7-22111ACEDDE2}" srcOrd="1" destOrd="0" presId="urn:microsoft.com/office/officeart/2018/2/layout/IconLabelList"/>
    <dgm:cxn modelId="{9F54EAB1-D1F2-49A3-AF96-400636465B83}" type="presParOf" srcId="{EB8AD60E-EABA-4CDD-A789-3543FF76D5CC}" destId="{0E14286E-1714-48C0-ACDC-32DFAFA9D240}" srcOrd="2" destOrd="0" presId="urn:microsoft.com/office/officeart/2018/2/layout/IconLabelList"/>
    <dgm:cxn modelId="{57E87938-C348-4919-BB26-831E4E2543FC}" type="presParOf" srcId="{0E14286E-1714-48C0-ACDC-32DFAFA9D240}" destId="{4EF02E34-0EAE-4A45-8903-761B6F6B55F2}" srcOrd="0" destOrd="0" presId="urn:microsoft.com/office/officeart/2018/2/layout/IconLabelList"/>
    <dgm:cxn modelId="{A87D7EE8-5CAB-4E51-B7FF-CD7AE3DA537A}" type="presParOf" srcId="{0E14286E-1714-48C0-ACDC-32DFAFA9D240}" destId="{A5672AA7-63AC-4ECE-B27D-73B96E09DDB7}" srcOrd="1" destOrd="0" presId="urn:microsoft.com/office/officeart/2018/2/layout/IconLabelList"/>
    <dgm:cxn modelId="{798D4BD4-E575-4E05-9F11-4294C031FB66}" type="presParOf" srcId="{0E14286E-1714-48C0-ACDC-32DFAFA9D240}" destId="{925603B3-12B4-427D-B9AC-1C17A1220795}" srcOrd="2" destOrd="0" presId="urn:microsoft.com/office/officeart/2018/2/layout/IconLabelList"/>
    <dgm:cxn modelId="{19A31D87-4177-4710-97D6-7F8A5D89CB06}" type="presParOf" srcId="{EB8AD60E-EABA-4CDD-A789-3543FF76D5CC}" destId="{1E832363-687A-4D6B-9E0A-7459BF1A52F5}" srcOrd="3" destOrd="0" presId="urn:microsoft.com/office/officeart/2018/2/layout/IconLabelList"/>
    <dgm:cxn modelId="{9DB737C3-CF9A-4AE4-83C9-CDA00844DCFB}" type="presParOf" srcId="{EB8AD60E-EABA-4CDD-A789-3543FF76D5CC}" destId="{F53CEDA1-EF85-4EAB-97F0-891D9FF86D60}" srcOrd="4" destOrd="0" presId="urn:microsoft.com/office/officeart/2018/2/layout/IconLabelList"/>
    <dgm:cxn modelId="{FA70D6F6-077F-4F32-BA05-57CEEDE0D5CA}" type="presParOf" srcId="{F53CEDA1-EF85-4EAB-97F0-891D9FF86D60}" destId="{C7FD4613-5236-4CCB-9180-363A08635102}" srcOrd="0" destOrd="0" presId="urn:microsoft.com/office/officeart/2018/2/layout/IconLabelList"/>
    <dgm:cxn modelId="{DAC520AB-F1EB-41E1-A607-82EA1BD528B3}" type="presParOf" srcId="{F53CEDA1-EF85-4EAB-97F0-891D9FF86D60}" destId="{E120BF49-2216-4D2D-A271-07BA4C8476A7}" srcOrd="1" destOrd="0" presId="urn:microsoft.com/office/officeart/2018/2/layout/IconLabelList"/>
    <dgm:cxn modelId="{40E3712A-2A5A-4A2D-A8B7-7F56FD9A6FCB}" type="presParOf" srcId="{F53CEDA1-EF85-4EAB-97F0-891D9FF86D60}" destId="{D52AD61A-8DC6-4477-862C-F317A9F29B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77552-0621-4CB4-A4B8-3E5F83EBD2C9}">
      <dsp:nvSpPr>
        <dsp:cNvPr id="0" name=""/>
        <dsp:cNvSpPr/>
      </dsp:nvSpPr>
      <dsp:spPr>
        <a:xfrm>
          <a:off x="1283" y="1010647"/>
          <a:ext cx="4672458" cy="23362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Distant Reading</a:t>
          </a:r>
        </a:p>
      </dsp:txBody>
      <dsp:txXfrm>
        <a:off x="69709" y="1079073"/>
        <a:ext cx="4535606" cy="2199377"/>
      </dsp:txXfrm>
    </dsp:sp>
    <dsp:sp modelId="{20962C9E-D1B2-4FB0-823A-AA0C3B91DA4F}">
      <dsp:nvSpPr>
        <dsp:cNvPr id="0" name=""/>
        <dsp:cNvSpPr/>
      </dsp:nvSpPr>
      <dsp:spPr>
        <a:xfrm>
          <a:off x="5841857" y="1010647"/>
          <a:ext cx="4672458" cy="233622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Close Reading</a:t>
          </a:r>
        </a:p>
      </dsp:txBody>
      <dsp:txXfrm>
        <a:off x="5910283" y="1079073"/>
        <a:ext cx="4535606" cy="2199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79048-1774-4DC9-AE19-B8F14DDE9FA9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71087" y="1242976"/>
        <a:ext cx="25774" cy="5154"/>
      </dsp:txXfrm>
    </dsp:sp>
    <dsp:sp modelId="{23AAFB98-E27E-4FCE-B053-FB6B604862EC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Sources for Corpus</a:t>
          </a:r>
        </a:p>
      </dsp:txBody>
      <dsp:txXfrm>
        <a:off x="2092" y="573182"/>
        <a:ext cx="2241239" cy="1344743"/>
      </dsp:txXfrm>
    </dsp:sp>
    <dsp:sp modelId="{7B012768-DAE7-497D-A96C-07FB1A6EBAF1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227812" y="1242976"/>
        <a:ext cx="25774" cy="5154"/>
      </dsp:txXfrm>
    </dsp:sp>
    <dsp:sp modelId="{96AC1A54-77FA-4874-A566-FA1E111DCE3D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Prepare for Reading &amp; Parsing</a:t>
          </a:r>
        </a:p>
      </dsp:txBody>
      <dsp:txXfrm>
        <a:off x="2758817" y="573182"/>
        <a:ext cx="2241239" cy="1344743"/>
      </dsp:txXfrm>
    </dsp:sp>
    <dsp:sp modelId="{6E8BCBDA-D88B-4089-8A63-15D1A5879BAF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984537" y="1242976"/>
        <a:ext cx="25774" cy="5154"/>
      </dsp:txXfrm>
    </dsp:sp>
    <dsp:sp modelId="{68614462-F072-48E5-B660-E15B45083ED6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Enrich Corpus</a:t>
          </a:r>
        </a:p>
      </dsp:txBody>
      <dsp:txXfrm>
        <a:off x="5515542" y="573182"/>
        <a:ext cx="2241239" cy="1344743"/>
      </dsp:txXfrm>
    </dsp:sp>
    <dsp:sp modelId="{4A493150-8E53-4252-B78E-446D492CC63E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050644" y="2155991"/>
        <a:ext cx="414311" cy="5154"/>
      </dsp:txXfrm>
    </dsp:sp>
    <dsp:sp modelId="{1AC1B030-3167-4370-9539-1C4ED4125E07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Preprocess Corpus</a:t>
          </a:r>
        </a:p>
      </dsp:txBody>
      <dsp:txXfrm>
        <a:off x="8272267" y="573182"/>
        <a:ext cx="2241239" cy="1344743"/>
      </dsp:txXfrm>
    </dsp:sp>
    <dsp:sp modelId="{12930B26-F4F3-4794-9888-61A5208B93BE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555" y="45719"/>
              </a:lnTo>
            </a:path>
            <a:path>
              <a:moveTo>
                <a:pt x="255329" y="45719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71087" y="2951138"/>
        <a:ext cx="25774" cy="309291"/>
      </dsp:txXfrm>
    </dsp:sp>
    <dsp:sp modelId="{1C007E8D-8E16-4576-AFE5-9DB9EF65768C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Term Frequencies &amp; Keyword Extraction</a:t>
          </a:r>
        </a:p>
      </dsp:txBody>
      <dsp:txXfrm>
        <a:off x="2092" y="2433411"/>
        <a:ext cx="2241239" cy="1344743"/>
      </dsp:txXfrm>
    </dsp:sp>
    <dsp:sp modelId="{FB4D0ECC-5EA8-4179-BEFC-0667C702AA62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9555" y="45719"/>
              </a:lnTo>
            </a:path>
            <a:path>
              <a:moveTo>
                <a:pt x="255329" y="45719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227812" y="2951138"/>
        <a:ext cx="25774" cy="309291"/>
      </dsp:txXfrm>
    </dsp:sp>
    <dsp:sp modelId="{35720E28-99B8-4F4C-A01E-8957E7DD62B3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Analysis</a:t>
          </a:r>
        </a:p>
      </dsp:txBody>
      <dsp:txXfrm>
        <a:off x="2758817" y="2433411"/>
        <a:ext cx="2241239" cy="1344743"/>
      </dsp:txXfrm>
    </dsp:sp>
    <dsp:sp modelId="{03468A7D-573D-4E51-AF15-A6FED60B8770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Visualize Corpus</a:t>
          </a:r>
        </a:p>
      </dsp:txBody>
      <dsp:txXfrm>
        <a:off x="5515542" y="2433411"/>
        <a:ext cx="2241239" cy="1344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84773-DE7D-4884-BD96-380C9544C3C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Ratio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String Similarity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% Character Moves</a:t>
          </a:r>
        </a:p>
      </dsp:txBody>
      <dsp:txXfrm>
        <a:off x="3080" y="1765067"/>
        <a:ext cx="2444055" cy="2053006"/>
      </dsp:txXfrm>
    </dsp:sp>
    <dsp:sp modelId="{1905F143-B82D-4D07-BD45-FB76FFF7BAD0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2E0D9931-AF15-41AA-9FD8-8FF71BBE5AAC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23546-3F6D-476A-B81A-CE82F2216E6B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Partial Ratio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Partial String Similarity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best partial</a:t>
          </a:r>
          <a:r>
            <a:rPr lang="en-US" sz="1300" kern="1200"/>
            <a:t> when two strings are of noticeably different lengths</a:t>
          </a:r>
        </a:p>
      </dsp:txBody>
      <dsp:txXfrm>
        <a:off x="2691541" y="1765067"/>
        <a:ext cx="2444055" cy="2053006"/>
      </dsp:txXfrm>
    </dsp:sp>
    <dsp:sp modelId="{519BBBB0-2F50-435A-A372-46ACD99FCF11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FC02BBE4-04CF-4DE5-B924-EDAE302E7F8F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701BD-9DBE-4BED-A4CA-04BBE9E53327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Token Sort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(1) Tokenize both strings, (2) sort the tokens alphabetically, and then (3) calculate token similarity</a:t>
          </a:r>
        </a:p>
      </dsp:txBody>
      <dsp:txXfrm>
        <a:off x="5380002" y="1765067"/>
        <a:ext cx="2444055" cy="2053006"/>
      </dsp:txXfrm>
    </dsp:sp>
    <dsp:sp modelId="{A1453CFE-171A-4B17-B247-31EF2A07807D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E5A92F39-6AC9-46B4-8C34-C5A59E4F5AF5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64186-27EB-40BD-87AB-2C383583DAB2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Token Set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(1) tokenize both strings, (2) split the tokens into two groups: intersection and remainder, (3) Calculate token and string similarity</a:t>
          </a:r>
        </a:p>
      </dsp:txBody>
      <dsp:txXfrm>
        <a:off x="8068463" y="1765067"/>
        <a:ext cx="2444055" cy="2053006"/>
      </dsp:txXfrm>
    </dsp:sp>
    <dsp:sp modelId="{8CCF3A27-0DF3-4F8A-8DE2-0B62D2D9093E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418651AC-7AF4-44B9-BBFA-8CC739080BB3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5798A-AD46-4905-9C72-470305D96A9D}">
      <dsp:nvSpPr>
        <dsp:cNvPr id="0" name=""/>
        <dsp:cNvSpPr/>
      </dsp:nvSpPr>
      <dsp:spPr>
        <a:xfrm>
          <a:off x="1076213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DF1D6-62A9-45F3-B7EE-33A97F727038}">
      <dsp:nvSpPr>
        <dsp:cNvPr id="0" name=""/>
        <dsp:cNvSpPr/>
      </dsp:nvSpPr>
      <dsp:spPr>
        <a:xfrm>
          <a:off x="338168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Repeat for Psalms</a:t>
          </a:r>
        </a:p>
      </dsp:txBody>
      <dsp:txXfrm>
        <a:off x="338168" y="1887237"/>
        <a:ext cx="2683800" cy="720000"/>
      </dsp:txXfrm>
    </dsp:sp>
    <dsp:sp modelId="{4EF02E34-0EAE-4A45-8903-761B6F6B55F2}">
      <dsp:nvSpPr>
        <dsp:cNvPr id="0" name=""/>
        <dsp:cNvSpPr/>
      </dsp:nvSpPr>
      <dsp:spPr>
        <a:xfrm>
          <a:off x="4229679" y="326402"/>
          <a:ext cx="1207710" cy="1207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603B3-12B4-427D-B9AC-1C17A1220795}">
      <dsp:nvSpPr>
        <dsp:cNvPr id="0" name=""/>
        <dsp:cNvSpPr/>
      </dsp:nvSpPr>
      <dsp:spPr>
        <a:xfrm>
          <a:off x="3491634" y="1887237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Apply Machine Learning</a:t>
          </a:r>
        </a:p>
      </dsp:txBody>
      <dsp:txXfrm>
        <a:off x="3491634" y="1887237"/>
        <a:ext cx="2683800" cy="720000"/>
      </dsp:txXfrm>
    </dsp:sp>
    <dsp:sp modelId="{C7FD4613-5236-4CCB-9180-363A08635102}">
      <dsp:nvSpPr>
        <dsp:cNvPr id="0" name=""/>
        <dsp:cNvSpPr/>
      </dsp:nvSpPr>
      <dsp:spPr>
        <a:xfrm>
          <a:off x="2652946" y="3278188"/>
          <a:ext cx="1207710" cy="1207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AD61A-8DC6-4477-862C-F317A9F29BAD}">
      <dsp:nvSpPr>
        <dsp:cNvPr id="0" name=""/>
        <dsp:cNvSpPr/>
      </dsp:nvSpPr>
      <dsp:spPr>
        <a:xfrm>
          <a:off x="1914901" y="4839023"/>
          <a:ext cx="2683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Create a Reusable Tool</a:t>
          </a:r>
        </a:p>
      </dsp:txBody>
      <dsp:txXfrm>
        <a:off x="1914901" y="4839023"/>
        <a:ext cx="26838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04A96-59BE-8848-9EFC-C293D9AE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3306949"/>
            <a:ext cx="576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DEB4-5956-4CD5-8662-B4E7DB70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3C1D3-9EF1-47A9-98E1-CB008693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DA655-79FC-4F1C-8F74-C1B6F852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3C688-95B2-4385-A403-F0318C867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2D702-007F-47FD-B578-299651804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E3027-0683-495E-B8B3-F44F191B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CA239-1B1D-4E9D-8EAD-E6AC6F8F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E6BA4-7EBB-4A5A-A400-B4A587A4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40E6-923F-4A92-B46F-4D66349B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AA7D2-E6FD-4C6F-ADE0-7D7A82BE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1A117-B248-454C-9F03-987578A2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EBE83-8BFA-4B6D-B436-E280D854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5110C-AE05-4B9A-BD52-DB73B95B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40B0C-3371-4A65-A8BD-F85E3EF7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970FF-5D48-478F-BE37-070906FA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C711-9F9E-4343-9B92-4BABEEBC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543B-D397-4724-A5D2-527C40A4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CF07D-0EE9-42D8-86B0-356C90575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5A0A-3C5C-445C-B1F4-5E9BE2E8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B997D-2879-4704-A90C-77B106FE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68A4-53C4-49DE-8F43-5C4B2500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31B6-8268-4554-A613-71DF62BA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50D9F-C524-4D5D-8B68-FBF5CC7A1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F1E80-EEB6-48A7-B4D7-90563663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78095-72F2-47E1-AD44-8F23A77A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EB60C-0B80-4C22-B36D-CBA21DAC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36DD-D6B9-43B3-BE85-E8E99A5E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BD84-879E-4353-B0F5-D1629A4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F4C63-68DB-4099-9CC6-45C2DA80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9A8A-E3C9-4031-928A-8E84649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4E2F-6080-4325-AADB-2AEA8A5F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490F-4E15-42E6-A8E1-18AF868A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72B1F-FC95-4E45-82C6-D96527611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B14A9-D344-4FA0-9545-3C6573B7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B0C9-80EB-4103-B764-21ADCFBF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74E7-4AF6-49A5-8DB5-A329320F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2DF4-6A1D-41BB-81A9-247166C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DEE4E-8735-154D-AFE3-A7B88E77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15" y="5899686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3906-9624-524A-A7FD-929CA4FC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229" y="5777654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3245F-6349-CB47-9FEC-AD94DA37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1" y="6388925"/>
            <a:ext cx="1974843" cy="3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4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3E20-8B6F-4D44-9536-2CAA8460C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FCE4C-9EA1-4EF8-8829-494EB611F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80789-5B39-4CC7-80EE-D27F051A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7E94-47ED-42AA-9D44-67F1752EAB4D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F86B-69B6-43F2-9F4F-32E73E5E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C324-5A03-42BD-80EC-86F36067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8746-320E-4E5A-A305-207FF3360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DAB2-72EF-4EF9-8A36-9C3779F87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2F82B-7C79-40CA-995E-AB215E5CB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5218-5F36-4EDD-9443-6381A653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56B6D-F8F8-4053-82F2-D7D74948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45F01-E802-40A2-AE06-4C7D2EF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18A0-1F57-4CF6-BDD7-1600A142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90C3-3F15-44B3-8A90-A24E69D2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ED5B-D2E7-4844-95A7-CE00240C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C5F7-4142-4D0E-90B8-7391601D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011A-F63A-487F-B636-5EB25D3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A765-A688-4749-9212-2B923400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AA1DE-2E63-4DD4-B976-7079A1819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82BE-B412-401C-9705-DF7D325A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468A-7504-431D-89C5-279A8E7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E5D6E-F9BB-4D50-9603-8F571807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96FB-1A8F-4D17-9501-7816EFC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8E53-9C02-4192-97E4-DDDA993E9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DBDE3-3DFC-4D6E-B28F-061EC00B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7D2C8-8C03-46C3-8BED-195BA4B3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F091-89D4-4AAD-A4AD-B1B4243C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0A7D-5753-4F6A-A546-BFF984A7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12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D7893-C594-4558-B264-8798D39C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A2EDC-1F8C-4EEC-95C2-45712400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3EEF-8B27-4FB5-9991-46EBC85CE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5108-2C3F-427C-91CC-F9CD6E606E9C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1FB4-BBDD-4FB6-AD7A-AD7420942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CC8CC-B7E8-4DCB-853D-88F241204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08AF-28D6-49AC-AA43-52AEF50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freedom_narrativ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gutenberg.org/ebooks/109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docsouth.unc.edu/neh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80DF9A-9895-4D28-BB33-5CB7DCC233E8}"/>
              </a:ext>
            </a:extLst>
          </p:cNvPr>
          <p:cNvSpPr txBox="1"/>
          <p:nvPr/>
        </p:nvSpPr>
        <p:spPr>
          <a:xfrm>
            <a:off x="350520" y="689789"/>
            <a:ext cx="1149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Freedom Narratives as Artifacts of African American Interpretation of Deuteronomy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EE6AB-48CF-463C-B73F-D5478CC0700B}"/>
              </a:ext>
            </a:extLst>
          </p:cNvPr>
          <p:cNvSpPr txBox="1"/>
          <p:nvPr/>
        </p:nvSpPr>
        <p:spPr>
          <a:xfrm>
            <a:off x="3246694" y="4157930"/>
            <a:ext cx="5698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 Digital Humanities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4579D-4A6F-488D-8EF0-2074D0D15135}"/>
              </a:ext>
            </a:extLst>
          </p:cNvPr>
          <p:cNvSpPr txBox="1"/>
          <p:nvPr/>
        </p:nvSpPr>
        <p:spPr>
          <a:xfrm>
            <a:off x="9799218" y="6004663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DBA12"/>
                </a:solidFill>
              </a:rPr>
              <a:t>Stephen Breck Reid</a:t>
            </a:r>
          </a:p>
          <a:p>
            <a:pPr lvl="1" algn="r"/>
            <a:r>
              <a:rPr lang="en-US" dirty="0">
                <a:solidFill>
                  <a:srgbClr val="FDBA12"/>
                </a:solidFill>
              </a:rPr>
              <a:t>Joshua Been</a:t>
            </a:r>
          </a:p>
        </p:txBody>
      </p:sp>
    </p:spTree>
    <p:extLst>
      <p:ext uri="{BB962C8B-B14F-4D97-AF65-F5344CB8AC3E}">
        <p14:creationId xmlns:p14="http://schemas.microsoft.com/office/powerpoint/2010/main" val="3105263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EA0A-7723-4A24-8668-77F20151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(4) Analysis: Fuzzy Text – </a:t>
            </a:r>
            <a:r>
              <a:rPr lang="en-US" b="1" dirty="0"/>
              <a:t>Token Set 50%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6B1E2C-9CB6-495A-AB7F-CCE5A094E5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4264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94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2D863-17F1-48CA-AA20-A13616E2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(4) Analysis: Fuzzy Text Matching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33BC8-0F46-4012-8810-B4A609C8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2" y="2434094"/>
            <a:ext cx="12018196" cy="32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39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46F721BB-52EC-444E-A754-243C94D6A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81" r="9091" b="29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6">
            <a:extLst>
              <a:ext uri="{FF2B5EF4-FFF2-40B4-BE49-F238E27FC236}">
                <a16:creationId xmlns:a16="http://schemas.microsoft.com/office/drawing/2014/main" id="{111363A0-DE10-4C5C-827C-9CE8FB38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8A468-AF41-457B-8CAC-8CF60CB3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758284"/>
            <a:ext cx="3657600" cy="3196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Close Reading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E10C5-8D07-499C-9B45-FD290830BCD1}"/>
              </a:ext>
            </a:extLst>
          </p:cNvPr>
          <p:cNvSpPr txBox="1"/>
          <p:nvPr/>
        </p:nvSpPr>
        <p:spPr>
          <a:xfrm>
            <a:off x="674237" y="4323376"/>
            <a:ext cx="3657600" cy="124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283 Fuzzy Text Matches &gt;= 0.5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163 Confirmed Manually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A1A9B2-DA9A-487B-8B22-CFE8E073C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4063141"/>
            <a:ext cx="2586790" cy="0"/>
          </a:xfrm>
          <a:prstGeom prst="line">
            <a:avLst/>
          </a:prstGeom>
          <a:ln w="22225">
            <a:solidFill>
              <a:srgbClr val="384C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9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048-0652-483C-80C7-F35CFBCF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498D36-446A-4569-AF3D-9EC68DB67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23047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92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51994-28F0-417F-A212-B282EBBF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15BB32CF-DCA2-44FF-B8F3-A0D269888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938899"/>
            <a:ext cx="5455917" cy="297347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F9F417-E800-481F-B56E-68870C4F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18590"/>
            <a:ext cx="5455917" cy="18140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F1435E-B186-465D-BBD3-2C67CBD2C608}"/>
              </a:ext>
            </a:extLst>
          </p:cNvPr>
          <p:cNvSpPr/>
          <p:nvPr/>
        </p:nvSpPr>
        <p:spPr>
          <a:xfrm>
            <a:off x="6125031" y="560459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/>
              <a:t>University of North Carolina’s Documenting the American South </a:t>
            </a:r>
          </a:p>
        </p:txBody>
      </p:sp>
    </p:spTree>
    <p:extLst>
      <p:ext uri="{BB962C8B-B14F-4D97-AF65-F5344CB8AC3E}">
        <p14:creationId xmlns:p14="http://schemas.microsoft.com/office/powerpoint/2010/main" val="9535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9505F-5F34-4EE9-81C6-7F511604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Preliminary Results</a:t>
            </a:r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B18B04A3-3FCE-4920-828F-75784D80E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22" y="492573"/>
            <a:ext cx="549854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old photo of a person&#10;&#10;Description automatically generated">
            <a:extLst>
              <a:ext uri="{FF2B5EF4-FFF2-40B4-BE49-F238E27FC236}">
                <a16:creationId xmlns:a16="http://schemas.microsoft.com/office/drawing/2014/main" id="{93428891-9F36-4BE0-B0A7-04F0D0566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79E4C-7767-407E-9175-3A0C98F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262626"/>
                </a:solidFill>
              </a:rPr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407149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3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F8CC-A2F1-4D74-A9F0-B3616466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58D43-F91E-4936-AA6F-1CAAC97D2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714823" y="1135466"/>
            <a:ext cx="8154788" cy="4587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58AE39-568B-4B49-964B-077F9DEE8221}"/>
              </a:ext>
            </a:extLst>
          </p:cNvPr>
          <p:cNvSpPr/>
          <p:nvPr/>
        </p:nvSpPr>
        <p:spPr>
          <a:xfrm>
            <a:off x="6148177" y="5736268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http://bit.ly/freedom_narratives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0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5BA12-5834-4D62-88FF-363A892D3981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Combination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F1045AA-98E0-42DF-A162-2C61EC759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85241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52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10B6-C955-4CE4-AE5D-BB44692B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Typical Text Data Mining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D21E9A-73B3-46A2-B1FF-9E27A000F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8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9EF9B5-570E-4A87-B587-FD3A42F53E7A}"/>
              </a:ext>
            </a:extLst>
          </p:cNvPr>
          <p:cNvSpPr/>
          <p:nvPr/>
        </p:nvSpPr>
        <p:spPr>
          <a:xfrm>
            <a:off x="6278880" y="6299200"/>
            <a:ext cx="629920" cy="32512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2F47D-C755-4C43-870E-384A7FF74489}"/>
              </a:ext>
            </a:extLst>
          </p:cNvPr>
          <p:cNvSpPr txBox="1"/>
          <p:nvPr/>
        </p:nvSpPr>
        <p:spPr>
          <a:xfrm>
            <a:off x="6908800" y="627530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not needed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67791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F79D8-4051-46B5-A2DE-3C89792A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(1) Identify Sources for Corpus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 Preparing for Parsing</a:t>
            </a:r>
          </a:p>
        </p:txBody>
      </p:sp>
      <p:pic>
        <p:nvPicPr>
          <p:cNvPr id="4" name="Picture 3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C3FBDB5-22E6-45D1-8CCF-D1E4EF62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63" y="3890963"/>
            <a:ext cx="6697663" cy="2446338"/>
          </a:xfrm>
          <a:prstGeom prst="rect">
            <a:avLst/>
          </a:prstGeom>
          <a:ln>
            <a:solidFill>
              <a:schemeClr val="accent1">
                <a:shade val="80000"/>
                <a:hueOff val="0"/>
                <a:satOff val="0"/>
                <a:lumOff val="0"/>
              </a:schemeClr>
            </a:solidFill>
          </a:ln>
        </p:spPr>
      </p:pic>
      <p:pic>
        <p:nvPicPr>
          <p:cNvPr id="5" name="Picture 4" descr="A screenshot of a social media pos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F3626E63-4DF0-4471-918B-0E264DB5A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063" y="507365"/>
            <a:ext cx="6697663" cy="2884488"/>
          </a:xfrm>
          <a:prstGeom prst="rect">
            <a:avLst/>
          </a:prstGeom>
          <a:ln>
            <a:solidFill>
              <a:schemeClr val="accent1">
                <a:shade val="80000"/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298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42F44-CC42-4EE9-BE5D-DFAD34CF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(3) Preprocess Corpus: 7-Word N-Grams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432A8-301F-4D6A-909E-7560B90E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11488"/>
            <a:ext cx="10036175" cy="1779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98962-56A0-4A45-880D-4D0C92A85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13" y="4873625"/>
            <a:ext cx="10036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504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BU_PPT_skyline_green" id="{08FC1250-25C8-5A41-ACC4-4EA742583348}" vid="{37A3679E-F4F7-8847-9C32-E6BD101B97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EF4A3BBA77104BB8077AF9B518394E" ma:contentTypeVersion="5" ma:contentTypeDescription="Create a new document." ma:contentTypeScope="" ma:versionID="ab7ffa0b50e804799d2564946d64d5df">
  <xsd:schema xmlns:xsd="http://www.w3.org/2001/XMLSchema" xmlns:xs="http://www.w3.org/2001/XMLSchema" xmlns:p="http://schemas.microsoft.com/office/2006/metadata/properties" xmlns:ns3="97cf0b84-8c52-47ea-aa1d-9463c0f99514" xmlns:ns4="444b9247-a4a0-4046-85dc-adb02b22d812" targetNamespace="http://schemas.microsoft.com/office/2006/metadata/properties" ma:root="true" ma:fieldsID="cde82046983b42a4d89b0c1ee3e59c34" ns3:_="" ns4:_="">
    <xsd:import namespace="97cf0b84-8c52-47ea-aa1d-9463c0f99514"/>
    <xsd:import namespace="444b9247-a4a0-4046-85dc-adb02b22d8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f0b84-8c52-47ea-aa1d-9463c0f995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4b9247-a4a0-4046-85dc-adb02b22d8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6FC4B-E59B-4861-93FB-40A79C935FA8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444b9247-a4a0-4046-85dc-adb02b22d812"/>
    <ds:schemaRef ds:uri="http://purl.org/dc/elements/1.1/"/>
    <ds:schemaRef ds:uri="http://schemas.microsoft.com/office/2006/metadata/properties"/>
    <ds:schemaRef ds:uri="97cf0b84-8c52-47ea-aa1d-9463c0f99514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6F4604-34CE-4236-9C2B-44B7526BA4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8494FA-4FBC-4F7C-B24F-5F1B6010CF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f0b84-8c52-47ea-aa1d-9463c0f99514"/>
    <ds:schemaRef ds:uri="444b9247-a4a0-4046-85dc-adb02b22d8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Default Theme</vt:lpstr>
      <vt:lpstr>Office Theme</vt:lpstr>
      <vt:lpstr>PowerPoint Presentation</vt:lpstr>
      <vt:lpstr>Introduction</vt:lpstr>
      <vt:lpstr>Preliminary Results</vt:lpstr>
      <vt:lpstr>Preliminary Results</vt:lpstr>
      <vt:lpstr>Global Results</vt:lpstr>
      <vt:lpstr>PowerPoint Presentation</vt:lpstr>
      <vt:lpstr>Typical Text Data Mining Workflow</vt:lpstr>
      <vt:lpstr>(1) Identify Sources for Corpus  &amp;  (2) Preparing for Parsing</vt:lpstr>
      <vt:lpstr>(3) Preprocess Corpus: 7-Word N-Grams</vt:lpstr>
      <vt:lpstr>(4) Analysis: Fuzzy Text – Token Set 50%</vt:lpstr>
      <vt:lpstr>(4) Analysis: Fuzzy Text Matching Output</vt:lpstr>
      <vt:lpstr>Close Reading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Been, Joshua</dc:creator>
  <cp:lastModifiedBy>Been, Joshua</cp:lastModifiedBy>
  <cp:revision>2</cp:revision>
  <dcterms:created xsi:type="dcterms:W3CDTF">2019-11-17T23:45:52Z</dcterms:created>
  <dcterms:modified xsi:type="dcterms:W3CDTF">2019-11-18T00:32:43Z</dcterms:modified>
</cp:coreProperties>
</file>