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9144000"/>
  <p:notesSz cx="6858000" cy="9144000"/>
  <p:embeddedFontLs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B4E09B31-7B9B-480D-BEE0-EEB7877EBC93}">
  <a:tblStyle styleId="{B4E09B31-7B9B-480D-BEE0-EEB7877EBC93}" styleName="Table_0">
    <a:wholeTbl>
      <a:tcTxStyle b="off" i="off">
        <a:font>
          <a:latin typeface="Constantia"/>
          <a:ea typeface="Constantia"/>
          <a:cs typeface="Constantia"/>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6EBF5"/>
          </a:solidFill>
        </a:fill>
      </a:tcStyle>
    </a:wholeTbl>
    <a:band1H>
      <a:tcStyle>
        <a:fill>
          <a:solidFill>
            <a:srgbClr val="CAD4EA"/>
          </a:solidFill>
        </a:fill>
      </a:tcStyle>
    </a:band1H>
    <a:band1V>
      <a:tcStyle>
        <a:fill>
          <a:solidFill>
            <a:srgbClr val="CAD4EA"/>
          </a:solidFill>
        </a:fill>
      </a:tcStyle>
    </a:band1V>
    <a:lastCol>
      <a:tcTxStyle b="on" i="off">
        <a:font>
          <a:latin typeface="Constantia"/>
          <a:ea typeface="Constantia"/>
          <a:cs typeface="Constantia"/>
        </a:font>
        <a:schemeClr val="lt1"/>
      </a:tcTxStyle>
      <a:tcStyle>
        <a:fill>
          <a:solidFill>
            <a:schemeClr val="accent1"/>
          </a:solidFill>
        </a:fill>
      </a:tcStyle>
    </a:lastCol>
    <a:firstCol>
      <a:tcTxStyle b="on" i="off">
        <a:font>
          <a:latin typeface="Constantia"/>
          <a:ea typeface="Constantia"/>
          <a:cs typeface="Constantia"/>
        </a:font>
        <a:schemeClr val="lt1"/>
      </a:tcTxStyle>
      <a:tcStyle>
        <a:fill>
          <a:solidFill>
            <a:schemeClr val="accent1"/>
          </a:solidFill>
        </a:fill>
      </a:tcStyle>
    </a:firstCol>
    <a:lastRow>
      <a:tcTxStyle b="on" i="off">
        <a:font>
          <a:latin typeface="Constantia"/>
          <a:ea typeface="Constantia"/>
          <a:cs typeface="Constantia"/>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Constantia"/>
          <a:ea typeface="Constantia"/>
          <a:cs typeface="Constantia"/>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Merriweather-bold.fntdata"/><Relationship Id="rId10" Type="http://schemas.openxmlformats.org/officeDocument/2006/relationships/slide" Target="slides/slide4.xml"/><Relationship Id="rId21" Type="http://schemas.openxmlformats.org/officeDocument/2006/relationships/font" Target="fonts/Merriweather-regular.fntdata"/><Relationship Id="rId13" Type="http://schemas.openxmlformats.org/officeDocument/2006/relationships/slide" Target="slides/slide7.xml"/><Relationship Id="rId24" Type="http://schemas.openxmlformats.org/officeDocument/2006/relationships/font" Target="fonts/Merriweather-boldItalic.fntdata"/><Relationship Id="rId12" Type="http://schemas.openxmlformats.org/officeDocument/2006/relationships/slide" Target="slides/slide6.xml"/><Relationship Id="rId23" Type="http://schemas.openxmlformats.org/officeDocument/2006/relationships/font" Target="fonts/Merriweather-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2" name="Shape 10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59" name="Shape 1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65" name="Shape 1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71" name="Shape 1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77" name="Shape 1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83" name="Shape 18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8" name="Shape 10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4" name="Shape 11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5" name="Shape 13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1" name="Shape 1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47" name="Shape 1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53" name="Shape 1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gradFill>
          <a:gsLst>
            <a:gs pos="0">
              <a:srgbClr val="439FD7"/>
            </a:gs>
            <a:gs pos="25000">
              <a:srgbClr val="4397CA"/>
            </a:gs>
            <a:gs pos="100000">
              <a:srgbClr val="00466A"/>
            </a:gs>
          </a:gsLst>
          <a:path path="circle">
            <a:fillToRect b="50%" l="50%" r="50%" t="50%"/>
          </a:path>
          <a:tileRect/>
        </a:gradFill>
      </p:bgPr>
    </p:bg>
    <p:spTree>
      <p:nvGrpSpPr>
        <p:cNvPr id="16" name="Shape 16"/>
        <p:cNvGrpSpPr/>
        <p:nvPr/>
      </p:nvGrpSpPr>
      <p:grpSpPr>
        <a:xfrm>
          <a:off x="0" y="0"/>
          <a:ext cx="0" cy="0"/>
          <a:chOff x="0" y="0"/>
          <a:chExt cx="0" cy="0"/>
        </a:xfrm>
      </p:grpSpPr>
      <p:sp>
        <p:nvSpPr>
          <p:cNvPr id="17" name="Shape 17"/>
          <p:cNvSpPr txBox="1"/>
          <p:nvPr>
            <p:ph type="ctrTitle"/>
          </p:nvPr>
        </p:nvSpPr>
        <p:spPr>
          <a:xfrm>
            <a:off x="533400" y="1371600"/>
            <a:ext cx="7851648" cy="1828800"/>
          </a:xfrm>
          <a:prstGeom prst="rect">
            <a:avLst/>
          </a:prstGeom>
          <a:noFill/>
          <a:ln>
            <a:noFill/>
          </a:ln>
        </p:spPr>
        <p:txBody>
          <a:bodyPr anchorCtr="0" anchor="b" bIns="91425" lIns="91425" rIns="91425" tIns="91425"/>
          <a:lstStyle>
            <a:lvl1pPr indent="0" lvl="0" marL="0" marR="0" rtl="0" algn="r">
              <a:spcBef>
                <a:spcPts val="0"/>
              </a:spcBef>
              <a:buClr>
                <a:srgbClr val="4CE0EA"/>
              </a:buClr>
              <a:buFont typeface="Calibri"/>
              <a:buNone/>
              <a:defRPr b="1" i="0" sz="5600" u="none" cap="none" strike="noStrike">
                <a:solidFill>
                  <a:srgbClr val="4CE0EA"/>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8" name="Shape 18"/>
          <p:cNvSpPr txBox="1"/>
          <p:nvPr>
            <p:ph idx="1" type="subTitle"/>
          </p:nvPr>
        </p:nvSpPr>
        <p:spPr>
          <a:xfrm>
            <a:off x="533400" y="3228535"/>
            <a:ext cx="7854696" cy="1752600"/>
          </a:xfrm>
          <a:prstGeom prst="rect">
            <a:avLst/>
          </a:prstGeom>
          <a:noFill/>
          <a:ln>
            <a:noFill/>
          </a:ln>
        </p:spPr>
        <p:txBody>
          <a:bodyPr anchorCtr="0" anchor="t" bIns="91425" lIns="91425" rIns="91425" tIns="91425"/>
          <a:lstStyle>
            <a:lvl1pPr indent="0" lvl="0" marL="0" marR="45720" rtl="0" algn="r">
              <a:spcBef>
                <a:spcPts val="520"/>
              </a:spcBef>
              <a:buClr>
                <a:schemeClr val="accent3"/>
              </a:buClr>
              <a:buFont typeface="Noto Sans Symbols"/>
              <a:buNone/>
              <a:defRPr b="0" i="0" sz="2600" u="none" cap="none" strike="noStrike">
                <a:solidFill>
                  <a:schemeClr val="lt1"/>
                </a:solidFill>
                <a:latin typeface="Merriweather"/>
                <a:ea typeface="Merriweather"/>
                <a:cs typeface="Merriweather"/>
                <a:sym typeface="Merriweather"/>
              </a:defRPr>
            </a:lvl1pPr>
            <a:lvl2pPr indent="0" lvl="1" marL="457200" marR="0" rtl="0" algn="ctr">
              <a:spcBef>
                <a:spcPts val="480"/>
              </a:spcBef>
              <a:buClr>
                <a:schemeClr val="accent1"/>
              </a:buClr>
              <a:buFont typeface="Noto Sans Symbols"/>
              <a:buNone/>
              <a:defRPr b="0" i="0" sz="2400" u="none" cap="none" strike="noStrike">
                <a:solidFill>
                  <a:schemeClr val="lt1"/>
                </a:solidFill>
                <a:latin typeface="Merriweather"/>
                <a:ea typeface="Merriweather"/>
                <a:cs typeface="Merriweather"/>
                <a:sym typeface="Merriweather"/>
              </a:defRPr>
            </a:lvl2pPr>
            <a:lvl3pPr indent="0" lvl="2" marL="914400" marR="0" rtl="0" algn="ctr">
              <a:spcBef>
                <a:spcPts val="420"/>
              </a:spcBef>
              <a:buClr>
                <a:schemeClr val="accent2"/>
              </a:buClr>
              <a:buFont typeface="Noto Sans Symbols"/>
              <a:buNone/>
              <a:defRPr b="0" i="0" sz="2100" u="none" cap="none" strike="noStrike">
                <a:solidFill>
                  <a:schemeClr val="lt1"/>
                </a:solidFill>
                <a:latin typeface="Merriweather"/>
                <a:ea typeface="Merriweather"/>
                <a:cs typeface="Merriweather"/>
                <a:sym typeface="Merriweather"/>
              </a:defRPr>
            </a:lvl3pPr>
            <a:lvl4pPr indent="0" lvl="3" marL="1371600" marR="0" rtl="0" algn="ctr">
              <a:spcBef>
                <a:spcPts val="400"/>
              </a:spcBef>
              <a:buClr>
                <a:schemeClr val="accent3"/>
              </a:buClr>
              <a:buFont typeface="Noto Sans Symbols"/>
              <a:buNone/>
              <a:defRPr b="0" i="0" sz="2000" u="none" cap="none" strike="noStrike">
                <a:solidFill>
                  <a:schemeClr val="lt1"/>
                </a:solidFill>
                <a:latin typeface="Merriweather"/>
                <a:ea typeface="Merriweather"/>
                <a:cs typeface="Merriweather"/>
                <a:sym typeface="Merriweather"/>
              </a:defRPr>
            </a:lvl4pPr>
            <a:lvl5pPr indent="0" lvl="4" marL="1828800" marR="0" rtl="0" algn="ctr">
              <a:spcBef>
                <a:spcPts val="400"/>
              </a:spcBef>
              <a:buClr>
                <a:schemeClr val="accent4"/>
              </a:buClr>
              <a:buFont typeface="Noto Sans Symbols"/>
              <a:buNone/>
              <a:defRPr b="0" i="0" sz="2000" u="none" cap="none" strike="noStrike">
                <a:solidFill>
                  <a:schemeClr val="lt1"/>
                </a:solidFill>
                <a:latin typeface="Merriweather"/>
                <a:ea typeface="Merriweather"/>
                <a:cs typeface="Merriweather"/>
                <a:sym typeface="Merriweather"/>
              </a:defRPr>
            </a:lvl5pPr>
            <a:lvl6pPr indent="0" lvl="5" marL="2286000" marR="0" rtl="0" algn="ctr">
              <a:spcBef>
                <a:spcPts val="360"/>
              </a:spcBef>
              <a:buClr>
                <a:schemeClr val="accent5"/>
              </a:buClr>
              <a:buFont typeface="Noto Sans Symbols"/>
              <a:buNone/>
              <a:defRPr b="0" i="0" sz="1800" u="none" cap="none" strike="noStrike">
                <a:solidFill>
                  <a:schemeClr val="lt1"/>
                </a:solidFill>
                <a:latin typeface="Merriweather"/>
                <a:ea typeface="Merriweather"/>
                <a:cs typeface="Merriweather"/>
                <a:sym typeface="Merriweather"/>
              </a:defRPr>
            </a:lvl6pPr>
            <a:lvl7pPr indent="0" lvl="6" marL="2743200" marR="0" rtl="0" algn="ctr">
              <a:spcBef>
                <a:spcPts val="320"/>
              </a:spcBef>
              <a:buClr>
                <a:schemeClr val="accent6"/>
              </a:buClr>
              <a:buFont typeface="Noto Sans Symbols"/>
              <a:buNone/>
              <a:defRPr b="0" i="0" sz="1600" u="none" cap="none" strike="noStrike">
                <a:solidFill>
                  <a:schemeClr val="lt1"/>
                </a:solidFill>
                <a:latin typeface="Merriweather"/>
                <a:ea typeface="Merriweather"/>
                <a:cs typeface="Merriweather"/>
                <a:sym typeface="Merriweather"/>
              </a:defRPr>
            </a:lvl7pPr>
            <a:lvl8pPr indent="0" lvl="7" marL="3200400" marR="0" rtl="0" algn="ctr">
              <a:spcBef>
                <a:spcPts val="320"/>
              </a:spcBef>
              <a:buClr>
                <a:schemeClr val="lt2"/>
              </a:buClr>
              <a:buFont typeface="Merriweather"/>
              <a:buNone/>
              <a:defRPr b="0" i="0" sz="1600" u="none" cap="none" strike="noStrike">
                <a:solidFill>
                  <a:schemeClr val="lt1"/>
                </a:solidFill>
                <a:latin typeface="Merriweather"/>
                <a:ea typeface="Merriweather"/>
                <a:cs typeface="Merriweather"/>
                <a:sym typeface="Merriweather"/>
              </a:defRPr>
            </a:lvl8pPr>
            <a:lvl9pPr indent="0" lvl="8" marL="3657600" marR="0" rtl="0" algn="ctr">
              <a:spcBef>
                <a:spcPts val="280"/>
              </a:spcBef>
              <a:buClr>
                <a:schemeClr val="lt2"/>
              </a:buClr>
              <a:buFont typeface="Merriweather"/>
              <a:buNone/>
              <a:defRPr b="0" i="0" sz="1400" u="none" cap="none" strike="noStrike">
                <a:solidFill>
                  <a:schemeClr val="lt1"/>
                </a:solidFill>
                <a:latin typeface="Merriweather"/>
                <a:ea typeface="Merriweather"/>
                <a:cs typeface="Merriweather"/>
                <a:sym typeface="Merriweather"/>
              </a:defRPr>
            </a:lvl9pPr>
          </a:lstStyle>
          <a:p/>
        </p:txBody>
      </p:sp>
      <p:sp>
        <p:nvSpPr>
          <p:cNvPr id="19" name="Shape 19"/>
          <p:cNvSpPr txBox="1"/>
          <p:nvPr>
            <p:ph idx="10" type="dt"/>
          </p:nvPr>
        </p:nvSpPr>
        <p:spPr>
          <a:xfrm>
            <a:off x="457200" y="6356350"/>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D0E9ED"/>
                </a:solidFill>
                <a:latin typeface="Merriweather"/>
                <a:ea typeface="Merriweather"/>
                <a:cs typeface="Merriweather"/>
                <a:sym typeface="Merriweather"/>
              </a:defRPr>
            </a:lvl1pPr>
            <a:lvl2pPr indent="0" lvl="1" marL="457200" marR="0" rtl="0" algn="l">
              <a:spcBef>
                <a:spcPts val="0"/>
              </a:spcBef>
              <a:buNone/>
              <a:defRPr b="0" i="0" sz="1800" u="none" cap="none" strike="noStrike">
                <a:solidFill>
                  <a:schemeClr val="lt1"/>
                </a:solidFill>
                <a:latin typeface="Merriweather"/>
                <a:ea typeface="Merriweather"/>
                <a:cs typeface="Merriweather"/>
                <a:sym typeface="Merriweather"/>
              </a:defRPr>
            </a:lvl2pPr>
            <a:lvl3pPr indent="0" lvl="2" marL="914400" marR="0" rtl="0" algn="l">
              <a:spcBef>
                <a:spcPts val="0"/>
              </a:spcBef>
              <a:buNone/>
              <a:defRPr b="0" i="0" sz="1800" u="none" cap="none" strike="noStrike">
                <a:solidFill>
                  <a:schemeClr val="lt1"/>
                </a:solidFill>
                <a:latin typeface="Merriweather"/>
                <a:ea typeface="Merriweather"/>
                <a:cs typeface="Merriweather"/>
                <a:sym typeface="Merriweather"/>
              </a:defRPr>
            </a:lvl3pPr>
            <a:lvl4pPr indent="0" lvl="3" marL="1371600" marR="0" rtl="0" algn="l">
              <a:spcBef>
                <a:spcPts val="0"/>
              </a:spcBef>
              <a:buNone/>
              <a:defRPr b="0" i="0" sz="1800" u="none" cap="none" strike="noStrike">
                <a:solidFill>
                  <a:schemeClr val="lt1"/>
                </a:solidFill>
                <a:latin typeface="Merriweather"/>
                <a:ea typeface="Merriweather"/>
                <a:cs typeface="Merriweather"/>
                <a:sym typeface="Merriweather"/>
              </a:defRPr>
            </a:lvl4pPr>
            <a:lvl5pPr indent="0" lvl="4" marL="1828800" marR="0" rtl="0" algn="l">
              <a:spcBef>
                <a:spcPts val="0"/>
              </a:spcBef>
              <a:buNone/>
              <a:defRPr b="0" i="0" sz="1800" u="none" cap="none" strike="noStrike">
                <a:solidFill>
                  <a:schemeClr val="lt1"/>
                </a:solidFill>
                <a:latin typeface="Merriweather"/>
                <a:ea typeface="Merriweather"/>
                <a:cs typeface="Merriweather"/>
                <a:sym typeface="Merriweather"/>
              </a:defRPr>
            </a:lvl5pPr>
            <a:lvl6pPr indent="0" lvl="5" marL="2286000" marR="0" rtl="0" algn="l">
              <a:spcBef>
                <a:spcPts val="0"/>
              </a:spcBef>
              <a:buNone/>
              <a:defRPr b="0" i="0" sz="1800" u="none" cap="none" strike="noStrike">
                <a:solidFill>
                  <a:schemeClr val="lt1"/>
                </a:solidFill>
                <a:latin typeface="Merriweather"/>
                <a:ea typeface="Merriweather"/>
                <a:cs typeface="Merriweather"/>
                <a:sym typeface="Merriweather"/>
              </a:defRPr>
            </a:lvl6pPr>
            <a:lvl7pPr indent="0" lvl="6" marL="2743200" marR="0" rtl="0" algn="l">
              <a:spcBef>
                <a:spcPts val="0"/>
              </a:spcBef>
              <a:buNone/>
              <a:defRPr b="0" i="0" sz="1800" u="none" cap="none" strike="noStrike">
                <a:solidFill>
                  <a:schemeClr val="lt1"/>
                </a:solidFill>
                <a:latin typeface="Merriweather"/>
                <a:ea typeface="Merriweather"/>
                <a:cs typeface="Merriweather"/>
                <a:sym typeface="Merriweather"/>
              </a:defRPr>
            </a:lvl7pPr>
            <a:lvl8pPr indent="0" lvl="7" marL="3200400" marR="0" rtl="0" algn="l">
              <a:spcBef>
                <a:spcPts val="0"/>
              </a:spcBef>
              <a:buNone/>
              <a:defRPr b="0" i="0" sz="1800" u="none" cap="none" strike="noStrike">
                <a:solidFill>
                  <a:schemeClr val="lt1"/>
                </a:solidFill>
                <a:latin typeface="Merriweather"/>
                <a:ea typeface="Merriweather"/>
                <a:cs typeface="Merriweather"/>
                <a:sym typeface="Merriweather"/>
              </a:defRPr>
            </a:lvl8pPr>
            <a:lvl9pPr indent="0" lvl="8" marL="3657600" marR="0" rtl="0" algn="l">
              <a:spcBef>
                <a:spcPts val="0"/>
              </a:spcBef>
              <a:buNone/>
              <a:defRPr b="0" i="0" sz="1800" u="none" cap="none" strike="noStrike">
                <a:solidFill>
                  <a:schemeClr val="lt1"/>
                </a:solidFill>
                <a:latin typeface="Merriweather"/>
                <a:ea typeface="Merriweather"/>
                <a:cs typeface="Merriweather"/>
                <a:sym typeface="Merriweather"/>
              </a:defRPr>
            </a:lvl9pPr>
          </a:lstStyle>
          <a:p/>
        </p:txBody>
      </p:sp>
      <p:sp>
        <p:nvSpPr>
          <p:cNvPr id="20" name="Shape 20"/>
          <p:cNvSpPr txBox="1"/>
          <p:nvPr>
            <p:ph idx="11" type="ftr"/>
          </p:nvPr>
        </p:nvSpPr>
        <p:spPr>
          <a:xfrm>
            <a:off x="2667000" y="6356350"/>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D0E9ED"/>
                </a:solidFill>
                <a:latin typeface="Merriweather"/>
                <a:ea typeface="Merriweather"/>
                <a:cs typeface="Merriweather"/>
                <a:sym typeface="Merriweather"/>
              </a:defRPr>
            </a:lvl1pPr>
            <a:lvl2pPr indent="0" lvl="1" marL="457200" marR="0" rtl="0" algn="l">
              <a:spcBef>
                <a:spcPts val="0"/>
              </a:spcBef>
              <a:buNone/>
              <a:defRPr b="0" i="0" sz="1800" u="none" cap="none" strike="noStrike">
                <a:solidFill>
                  <a:schemeClr val="lt1"/>
                </a:solidFill>
                <a:latin typeface="Merriweather"/>
                <a:ea typeface="Merriweather"/>
                <a:cs typeface="Merriweather"/>
                <a:sym typeface="Merriweather"/>
              </a:defRPr>
            </a:lvl2pPr>
            <a:lvl3pPr indent="0" lvl="2" marL="914400" marR="0" rtl="0" algn="l">
              <a:spcBef>
                <a:spcPts val="0"/>
              </a:spcBef>
              <a:buNone/>
              <a:defRPr b="0" i="0" sz="1800" u="none" cap="none" strike="noStrike">
                <a:solidFill>
                  <a:schemeClr val="lt1"/>
                </a:solidFill>
                <a:latin typeface="Merriweather"/>
                <a:ea typeface="Merriweather"/>
                <a:cs typeface="Merriweather"/>
                <a:sym typeface="Merriweather"/>
              </a:defRPr>
            </a:lvl3pPr>
            <a:lvl4pPr indent="0" lvl="3" marL="1371600" marR="0" rtl="0" algn="l">
              <a:spcBef>
                <a:spcPts val="0"/>
              </a:spcBef>
              <a:buNone/>
              <a:defRPr b="0" i="0" sz="1800" u="none" cap="none" strike="noStrike">
                <a:solidFill>
                  <a:schemeClr val="lt1"/>
                </a:solidFill>
                <a:latin typeface="Merriweather"/>
                <a:ea typeface="Merriweather"/>
                <a:cs typeface="Merriweather"/>
                <a:sym typeface="Merriweather"/>
              </a:defRPr>
            </a:lvl4pPr>
            <a:lvl5pPr indent="0" lvl="4" marL="1828800" marR="0" rtl="0" algn="l">
              <a:spcBef>
                <a:spcPts val="0"/>
              </a:spcBef>
              <a:buNone/>
              <a:defRPr b="0" i="0" sz="1800" u="none" cap="none" strike="noStrike">
                <a:solidFill>
                  <a:schemeClr val="lt1"/>
                </a:solidFill>
                <a:latin typeface="Merriweather"/>
                <a:ea typeface="Merriweather"/>
                <a:cs typeface="Merriweather"/>
                <a:sym typeface="Merriweather"/>
              </a:defRPr>
            </a:lvl5pPr>
            <a:lvl6pPr indent="0" lvl="5" marL="2286000" marR="0" rtl="0" algn="l">
              <a:spcBef>
                <a:spcPts val="0"/>
              </a:spcBef>
              <a:buNone/>
              <a:defRPr b="0" i="0" sz="1800" u="none" cap="none" strike="noStrike">
                <a:solidFill>
                  <a:schemeClr val="lt1"/>
                </a:solidFill>
                <a:latin typeface="Merriweather"/>
                <a:ea typeface="Merriweather"/>
                <a:cs typeface="Merriweather"/>
                <a:sym typeface="Merriweather"/>
              </a:defRPr>
            </a:lvl6pPr>
            <a:lvl7pPr indent="0" lvl="6" marL="2743200" marR="0" rtl="0" algn="l">
              <a:spcBef>
                <a:spcPts val="0"/>
              </a:spcBef>
              <a:buNone/>
              <a:defRPr b="0" i="0" sz="1800" u="none" cap="none" strike="noStrike">
                <a:solidFill>
                  <a:schemeClr val="lt1"/>
                </a:solidFill>
                <a:latin typeface="Merriweather"/>
                <a:ea typeface="Merriweather"/>
                <a:cs typeface="Merriweather"/>
                <a:sym typeface="Merriweather"/>
              </a:defRPr>
            </a:lvl7pPr>
            <a:lvl8pPr indent="0" lvl="7" marL="3200400" marR="0" rtl="0" algn="l">
              <a:spcBef>
                <a:spcPts val="0"/>
              </a:spcBef>
              <a:buNone/>
              <a:defRPr b="0" i="0" sz="1800" u="none" cap="none" strike="noStrike">
                <a:solidFill>
                  <a:schemeClr val="lt1"/>
                </a:solidFill>
                <a:latin typeface="Merriweather"/>
                <a:ea typeface="Merriweather"/>
                <a:cs typeface="Merriweather"/>
                <a:sym typeface="Merriweather"/>
              </a:defRPr>
            </a:lvl8pPr>
            <a:lvl9pPr indent="0" lvl="8" marL="3657600" marR="0" rtl="0" algn="l">
              <a:spcBef>
                <a:spcPts val="0"/>
              </a:spcBef>
              <a:buNone/>
              <a:defRPr b="0" i="0" sz="1800" u="none" cap="none" strike="noStrike">
                <a:solidFill>
                  <a:schemeClr val="lt1"/>
                </a:solidFill>
                <a:latin typeface="Merriweather"/>
                <a:ea typeface="Merriweather"/>
                <a:cs typeface="Merriweather"/>
                <a:sym typeface="Merriweather"/>
              </a:defRPr>
            </a:lvl9pPr>
          </a:lstStyle>
          <a:p/>
        </p:txBody>
      </p:sp>
      <p:sp>
        <p:nvSpPr>
          <p:cNvPr id="21" name="Shape 21"/>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1200">
                <a:solidFill>
                  <a:srgbClr val="D0E9ED"/>
                </a:solidFill>
                <a:latin typeface="Merriweather"/>
                <a:ea typeface="Merriweather"/>
                <a:cs typeface="Merriweather"/>
                <a:sym typeface="Merriweather"/>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8" name="Shape 88"/>
        <p:cNvGrpSpPr/>
        <p:nvPr/>
      </p:nvGrpSpPr>
      <p:grpSpPr>
        <a:xfrm>
          <a:off x="0" y="0"/>
          <a:ext cx="0" cy="0"/>
          <a:chOff x="0" y="0"/>
          <a:chExt cx="0" cy="0"/>
        </a:xfrm>
      </p:grpSpPr>
      <p:sp>
        <p:nvSpPr>
          <p:cNvPr id="89" name="Shape 89"/>
          <p:cNvSpPr txBox="1"/>
          <p:nvPr>
            <p:ph type="title"/>
          </p:nvPr>
        </p:nvSpPr>
        <p:spPr>
          <a:xfrm>
            <a:off x="457200" y="704087"/>
            <a:ext cx="8229600" cy="11430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Calibri"/>
              <a:buNone/>
              <a:defRPr b="0" i="0" sz="5000" u="none" cap="none" strike="noStrike">
                <a:solidFill>
                  <a:schemeClr val="dk2"/>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0" name="Shape 90"/>
          <p:cNvSpPr txBox="1"/>
          <p:nvPr>
            <p:ph idx="1" type="body"/>
          </p:nvPr>
        </p:nvSpPr>
        <p:spPr>
          <a:xfrm rot="5400000">
            <a:off x="2377439" y="15239"/>
            <a:ext cx="4389119" cy="8229600"/>
          </a:xfrm>
          <a:prstGeom prst="rect">
            <a:avLst/>
          </a:prstGeom>
          <a:noFill/>
          <a:ln>
            <a:noFill/>
          </a:ln>
        </p:spPr>
        <p:txBody>
          <a:bodyPr anchorCtr="0" anchor="t" bIns="91425" lIns="91425" rIns="91425" tIns="91425"/>
          <a:lstStyle>
            <a:lvl1pPr indent="-117475" lvl="0" marL="274320" marR="0" rtl="0" algn="l">
              <a:spcBef>
                <a:spcPts val="520"/>
              </a:spcBef>
              <a:buClr>
                <a:schemeClr val="accent3"/>
              </a:buClr>
              <a:buSzPct val="95000"/>
              <a:buFont typeface="Noto Sans Symbols"/>
              <a:buChar char="●"/>
              <a:defRPr b="0" i="0" sz="2600" u="none" cap="none" strike="noStrike">
                <a:solidFill>
                  <a:schemeClr val="dk1"/>
                </a:solidFill>
                <a:latin typeface="Merriweather"/>
                <a:ea typeface="Merriweather"/>
                <a:cs typeface="Merriweather"/>
                <a:sym typeface="Merriweather"/>
              </a:defRPr>
            </a:lvl1pPr>
            <a:lvl2pPr indent="-129540" lvl="1" marL="640080" marR="0" rtl="0" algn="l">
              <a:spcBef>
                <a:spcPts val="480"/>
              </a:spcBef>
              <a:buClr>
                <a:schemeClr val="accent1"/>
              </a:buClr>
              <a:buSzPct val="85000"/>
              <a:buFont typeface="Noto Sans Symbols"/>
              <a:buChar char="●"/>
              <a:defRPr b="0" i="0" sz="2400" u="none" cap="none" strike="noStrike">
                <a:solidFill>
                  <a:schemeClr val="dk1"/>
                </a:solidFill>
                <a:latin typeface="Merriweather"/>
                <a:ea typeface="Merriweather"/>
                <a:cs typeface="Merriweather"/>
                <a:sym typeface="Merriweather"/>
              </a:defRPr>
            </a:lvl2pPr>
            <a:lvl3pPr indent="-160655" lvl="2" marL="914400" marR="0" rtl="0" algn="l">
              <a:spcBef>
                <a:spcPts val="420"/>
              </a:spcBef>
              <a:buClr>
                <a:schemeClr val="accent2"/>
              </a:buClr>
              <a:buSzPct val="70000"/>
              <a:buFont typeface="Noto Sans Symbols"/>
              <a:buChar char="●"/>
              <a:defRPr b="0" i="0" sz="2100" u="none" cap="none" strike="noStrike">
                <a:solidFill>
                  <a:schemeClr val="dk1"/>
                </a:solidFill>
                <a:latin typeface="Merriweather"/>
                <a:ea typeface="Merriweather"/>
                <a:cs typeface="Merriweather"/>
                <a:sym typeface="Merriweather"/>
              </a:defRPr>
            </a:lvl3pPr>
            <a:lvl4pPr indent="-128269" lvl="3" marL="1188720" marR="0" rtl="0" algn="l">
              <a:spcBef>
                <a:spcPts val="400"/>
              </a:spcBef>
              <a:buClr>
                <a:schemeClr val="accent3"/>
              </a:buClr>
              <a:buSzPct val="64999"/>
              <a:buFont typeface="Noto Sans Symbols"/>
              <a:buChar char="●"/>
              <a:defRPr b="0" i="0" sz="2000" u="none" cap="none" strike="noStrike">
                <a:solidFill>
                  <a:schemeClr val="dk1"/>
                </a:solidFill>
                <a:latin typeface="Merriweather"/>
                <a:ea typeface="Merriweather"/>
                <a:cs typeface="Merriweather"/>
                <a:sym typeface="Merriweather"/>
              </a:defRPr>
            </a:lvl4pPr>
            <a:lvl5pPr indent="-135889" lvl="4" marL="1463040" marR="0" rtl="0" algn="l">
              <a:spcBef>
                <a:spcPts val="400"/>
              </a:spcBef>
              <a:buClr>
                <a:schemeClr val="accent4"/>
              </a:buClr>
              <a:buSzPct val="64999"/>
              <a:buFont typeface="Noto Sans Symbols"/>
              <a:buChar char="●"/>
              <a:defRPr b="0" i="0" sz="2000" u="none" cap="none" strike="noStrike">
                <a:solidFill>
                  <a:schemeClr val="dk1"/>
                </a:solidFill>
                <a:latin typeface="Merriweather"/>
                <a:ea typeface="Merriweather"/>
                <a:cs typeface="Merriweather"/>
                <a:sym typeface="Merriweather"/>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Merriweather"/>
                <a:ea typeface="Merriweather"/>
                <a:cs typeface="Merriweather"/>
                <a:sym typeface="Merriweather"/>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Merriweather"/>
                <a:ea typeface="Merriweather"/>
                <a:cs typeface="Merriweather"/>
                <a:sym typeface="Merriweather"/>
              </a:defRPr>
            </a:lvl7pPr>
            <a:lvl8pPr indent="-86360" lvl="7" marL="2194560" marR="0" rtl="0" algn="l">
              <a:spcBef>
                <a:spcPts val="320"/>
              </a:spcBef>
              <a:buClr>
                <a:schemeClr val="dk2"/>
              </a:buClr>
              <a:buSzPct val="100000"/>
              <a:buFont typeface="Merriweather"/>
              <a:buChar char="•"/>
              <a:defRPr b="0" i="0" sz="1600" u="none" cap="none" strike="noStrike">
                <a:solidFill>
                  <a:schemeClr val="dk1"/>
                </a:solidFill>
                <a:latin typeface="Merriweather"/>
                <a:ea typeface="Merriweather"/>
                <a:cs typeface="Merriweather"/>
                <a:sym typeface="Merriweather"/>
              </a:defRPr>
            </a:lvl8pPr>
            <a:lvl9pPr indent="-93979" lvl="8" marL="2468880" marR="0" rtl="0" algn="l">
              <a:spcBef>
                <a:spcPts val="280"/>
              </a:spcBef>
              <a:buClr>
                <a:schemeClr val="dk2"/>
              </a:buClr>
              <a:buSzPct val="100000"/>
              <a:buFont typeface="Merriweather"/>
              <a:buChar char="•"/>
              <a:defRPr b="0" i="0" sz="1400" u="none" cap="none" strike="noStrike">
                <a:solidFill>
                  <a:schemeClr val="dk1"/>
                </a:solidFill>
                <a:latin typeface="Merriweather"/>
                <a:ea typeface="Merriweather"/>
                <a:cs typeface="Merriweather"/>
                <a:sym typeface="Merriweather"/>
              </a:defRPr>
            </a:lvl9pPr>
          </a:lstStyle>
          <a:p/>
        </p:txBody>
      </p:sp>
      <p:sp>
        <p:nvSpPr>
          <p:cNvPr id="91" name="Shape 91"/>
          <p:cNvSpPr txBox="1"/>
          <p:nvPr>
            <p:ph idx="10" type="dt"/>
          </p:nvPr>
        </p:nvSpPr>
        <p:spPr>
          <a:xfrm>
            <a:off x="457200" y="6356350"/>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Merriweather"/>
                <a:ea typeface="Merriweather"/>
                <a:cs typeface="Merriweather"/>
                <a:sym typeface="Merriweather"/>
              </a:defRPr>
            </a:lvl1pPr>
            <a:lvl2pPr indent="0" lvl="1" marL="457200" marR="0" rtl="0" algn="l">
              <a:spcBef>
                <a:spcPts val="0"/>
              </a:spcBef>
              <a:buNone/>
              <a:defRPr b="0" i="0" sz="1800" u="none" cap="none" strike="noStrike">
                <a:solidFill>
                  <a:schemeClr val="dk1"/>
                </a:solidFill>
                <a:latin typeface="Merriweather"/>
                <a:ea typeface="Merriweather"/>
                <a:cs typeface="Merriweather"/>
                <a:sym typeface="Merriweather"/>
              </a:defRPr>
            </a:lvl2pPr>
            <a:lvl3pPr indent="0" lvl="2" marL="914400" marR="0" rtl="0" algn="l">
              <a:spcBef>
                <a:spcPts val="0"/>
              </a:spcBef>
              <a:buNone/>
              <a:defRPr b="0" i="0" sz="1800" u="none" cap="none" strike="noStrike">
                <a:solidFill>
                  <a:schemeClr val="dk1"/>
                </a:solidFill>
                <a:latin typeface="Merriweather"/>
                <a:ea typeface="Merriweather"/>
                <a:cs typeface="Merriweather"/>
                <a:sym typeface="Merriweather"/>
              </a:defRPr>
            </a:lvl3pPr>
            <a:lvl4pPr indent="0" lvl="3" marL="1371600" marR="0" rtl="0" algn="l">
              <a:spcBef>
                <a:spcPts val="0"/>
              </a:spcBef>
              <a:buNone/>
              <a:defRPr b="0" i="0" sz="1800" u="none" cap="none" strike="noStrike">
                <a:solidFill>
                  <a:schemeClr val="dk1"/>
                </a:solidFill>
                <a:latin typeface="Merriweather"/>
                <a:ea typeface="Merriweather"/>
                <a:cs typeface="Merriweather"/>
                <a:sym typeface="Merriweather"/>
              </a:defRPr>
            </a:lvl4pPr>
            <a:lvl5pPr indent="0" lvl="4" marL="1828800" marR="0" rtl="0" algn="l">
              <a:spcBef>
                <a:spcPts val="0"/>
              </a:spcBef>
              <a:buNone/>
              <a:defRPr b="0" i="0" sz="1800" u="none" cap="none" strike="noStrike">
                <a:solidFill>
                  <a:schemeClr val="dk1"/>
                </a:solidFill>
                <a:latin typeface="Merriweather"/>
                <a:ea typeface="Merriweather"/>
                <a:cs typeface="Merriweather"/>
                <a:sym typeface="Merriweather"/>
              </a:defRPr>
            </a:lvl5pPr>
            <a:lvl6pPr indent="0" lvl="5" marL="2286000" marR="0" rtl="0" algn="l">
              <a:spcBef>
                <a:spcPts val="0"/>
              </a:spcBef>
              <a:buNone/>
              <a:defRPr b="0" i="0" sz="1800" u="none" cap="none" strike="noStrike">
                <a:solidFill>
                  <a:schemeClr val="dk1"/>
                </a:solidFill>
                <a:latin typeface="Merriweather"/>
                <a:ea typeface="Merriweather"/>
                <a:cs typeface="Merriweather"/>
                <a:sym typeface="Merriweather"/>
              </a:defRPr>
            </a:lvl6pPr>
            <a:lvl7pPr indent="0" lvl="6" marL="2743200" marR="0" rtl="0" algn="l">
              <a:spcBef>
                <a:spcPts val="0"/>
              </a:spcBef>
              <a:buNone/>
              <a:defRPr b="0" i="0" sz="1800" u="none" cap="none" strike="noStrike">
                <a:solidFill>
                  <a:schemeClr val="dk1"/>
                </a:solidFill>
                <a:latin typeface="Merriweather"/>
                <a:ea typeface="Merriweather"/>
                <a:cs typeface="Merriweather"/>
                <a:sym typeface="Merriweather"/>
              </a:defRPr>
            </a:lvl7pPr>
            <a:lvl8pPr indent="0" lvl="7" marL="3200400" marR="0" rtl="0" algn="l">
              <a:spcBef>
                <a:spcPts val="0"/>
              </a:spcBef>
              <a:buNone/>
              <a:defRPr b="0" i="0" sz="1800" u="none" cap="none" strike="noStrike">
                <a:solidFill>
                  <a:schemeClr val="dk1"/>
                </a:solidFill>
                <a:latin typeface="Merriweather"/>
                <a:ea typeface="Merriweather"/>
                <a:cs typeface="Merriweather"/>
                <a:sym typeface="Merriweather"/>
              </a:defRPr>
            </a:lvl8pPr>
            <a:lvl9pPr indent="0" lvl="8" marL="3657600" marR="0" rtl="0" algn="l">
              <a:spcBef>
                <a:spcPts val="0"/>
              </a:spcBef>
              <a:buNone/>
              <a:defRPr b="0" i="0" sz="1800" u="none" cap="none" strike="noStrike">
                <a:solidFill>
                  <a:schemeClr val="dk1"/>
                </a:solidFill>
                <a:latin typeface="Merriweather"/>
                <a:ea typeface="Merriweather"/>
                <a:cs typeface="Merriweather"/>
                <a:sym typeface="Merriweather"/>
              </a:defRPr>
            </a:lvl9pPr>
          </a:lstStyle>
          <a:p/>
        </p:txBody>
      </p:sp>
      <p:sp>
        <p:nvSpPr>
          <p:cNvPr id="92" name="Shape 92"/>
          <p:cNvSpPr txBox="1"/>
          <p:nvPr>
            <p:ph idx="11" type="ftr"/>
          </p:nvPr>
        </p:nvSpPr>
        <p:spPr>
          <a:xfrm>
            <a:off x="2667000" y="6356350"/>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Merriweather"/>
                <a:ea typeface="Merriweather"/>
                <a:cs typeface="Merriweather"/>
                <a:sym typeface="Merriweather"/>
              </a:defRPr>
            </a:lvl1pPr>
            <a:lvl2pPr indent="0" lvl="1" marL="457200" marR="0" rtl="0" algn="l">
              <a:spcBef>
                <a:spcPts val="0"/>
              </a:spcBef>
              <a:buNone/>
              <a:defRPr b="0" i="0" sz="1800" u="none" cap="none" strike="noStrike">
                <a:solidFill>
                  <a:schemeClr val="dk1"/>
                </a:solidFill>
                <a:latin typeface="Merriweather"/>
                <a:ea typeface="Merriweather"/>
                <a:cs typeface="Merriweather"/>
                <a:sym typeface="Merriweather"/>
              </a:defRPr>
            </a:lvl2pPr>
            <a:lvl3pPr indent="0" lvl="2" marL="914400" marR="0" rtl="0" algn="l">
              <a:spcBef>
                <a:spcPts val="0"/>
              </a:spcBef>
              <a:buNone/>
              <a:defRPr b="0" i="0" sz="1800" u="none" cap="none" strike="noStrike">
                <a:solidFill>
                  <a:schemeClr val="dk1"/>
                </a:solidFill>
                <a:latin typeface="Merriweather"/>
                <a:ea typeface="Merriweather"/>
                <a:cs typeface="Merriweather"/>
                <a:sym typeface="Merriweather"/>
              </a:defRPr>
            </a:lvl3pPr>
            <a:lvl4pPr indent="0" lvl="3" marL="1371600" marR="0" rtl="0" algn="l">
              <a:spcBef>
                <a:spcPts val="0"/>
              </a:spcBef>
              <a:buNone/>
              <a:defRPr b="0" i="0" sz="1800" u="none" cap="none" strike="noStrike">
                <a:solidFill>
                  <a:schemeClr val="dk1"/>
                </a:solidFill>
                <a:latin typeface="Merriweather"/>
                <a:ea typeface="Merriweather"/>
                <a:cs typeface="Merriweather"/>
                <a:sym typeface="Merriweather"/>
              </a:defRPr>
            </a:lvl4pPr>
            <a:lvl5pPr indent="0" lvl="4" marL="1828800" marR="0" rtl="0" algn="l">
              <a:spcBef>
                <a:spcPts val="0"/>
              </a:spcBef>
              <a:buNone/>
              <a:defRPr b="0" i="0" sz="1800" u="none" cap="none" strike="noStrike">
                <a:solidFill>
                  <a:schemeClr val="dk1"/>
                </a:solidFill>
                <a:latin typeface="Merriweather"/>
                <a:ea typeface="Merriweather"/>
                <a:cs typeface="Merriweather"/>
                <a:sym typeface="Merriweather"/>
              </a:defRPr>
            </a:lvl5pPr>
            <a:lvl6pPr indent="0" lvl="5" marL="2286000" marR="0" rtl="0" algn="l">
              <a:spcBef>
                <a:spcPts val="0"/>
              </a:spcBef>
              <a:buNone/>
              <a:defRPr b="0" i="0" sz="1800" u="none" cap="none" strike="noStrike">
                <a:solidFill>
                  <a:schemeClr val="dk1"/>
                </a:solidFill>
                <a:latin typeface="Merriweather"/>
                <a:ea typeface="Merriweather"/>
                <a:cs typeface="Merriweather"/>
                <a:sym typeface="Merriweather"/>
              </a:defRPr>
            </a:lvl6pPr>
            <a:lvl7pPr indent="0" lvl="6" marL="2743200" marR="0" rtl="0" algn="l">
              <a:spcBef>
                <a:spcPts val="0"/>
              </a:spcBef>
              <a:buNone/>
              <a:defRPr b="0" i="0" sz="1800" u="none" cap="none" strike="noStrike">
                <a:solidFill>
                  <a:schemeClr val="dk1"/>
                </a:solidFill>
                <a:latin typeface="Merriweather"/>
                <a:ea typeface="Merriweather"/>
                <a:cs typeface="Merriweather"/>
                <a:sym typeface="Merriweather"/>
              </a:defRPr>
            </a:lvl7pPr>
            <a:lvl8pPr indent="0" lvl="7" marL="3200400" marR="0" rtl="0" algn="l">
              <a:spcBef>
                <a:spcPts val="0"/>
              </a:spcBef>
              <a:buNone/>
              <a:defRPr b="0" i="0" sz="1800" u="none" cap="none" strike="noStrike">
                <a:solidFill>
                  <a:schemeClr val="dk1"/>
                </a:solidFill>
                <a:latin typeface="Merriweather"/>
                <a:ea typeface="Merriweather"/>
                <a:cs typeface="Merriweather"/>
                <a:sym typeface="Merriweather"/>
              </a:defRPr>
            </a:lvl8pPr>
            <a:lvl9pPr indent="0" lvl="8" marL="3657600" marR="0" rtl="0" algn="l">
              <a:spcBef>
                <a:spcPts val="0"/>
              </a:spcBef>
              <a:buNone/>
              <a:defRPr b="0" i="0" sz="1800" u="none" cap="none" strike="noStrike">
                <a:solidFill>
                  <a:schemeClr val="dk1"/>
                </a:solidFill>
                <a:latin typeface="Merriweather"/>
                <a:ea typeface="Merriweather"/>
                <a:cs typeface="Merriweather"/>
                <a:sym typeface="Merriweather"/>
              </a:defRPr>
            </a:lvl9pPr>
          </a:lstStyle>
          <a:p/>
        </p:txBody>
      </p:sp>
      <p:sp>
        <p:nvSpPr>
          <p:cNvPr id="93" name="Shape 93"/>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1200">
                <a:solidFill>
                  <a:srgbClr val="035C75"/>
                </a:solidFill>
                <a:latin typeface="Merriweather"/>
                <a:ea typeface="Merriweather"/>
                <a:cs typeface="Merriweather"/>
                <a:sym typeface="Merriweather"/>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94" name="Shape 94"/>
        <p:cNvGrpSpPr/>
        <p:nvPr/>
      </p:nvGrpSpPr>
      <p:grpSpPr>
        <a:xfrm>
          <a:off x="0" y="0"/>
          <a:ext cx="0" cy="0"/>
          <a:chOff x="0" y="0"/>
          <a:chExt cx="0" cy="0"/>
        </a:xfrm>
      </p:grpSpPr>
      <p:sp>
        <p:nvSpPr>
          <p:cNvPr id="95" name="Shape 95"/>
          <p:cNvSpPr txBox="1"/>
          <p:nvPr>
            <p:ph type="title"/>
          </p:nvPr>
        </p:nvSpPr>
        <p:spPr>
          <a:xfrm rot="5400000">
            <a:off x="5052218" y="2491582"/>
            <a:ext cx="5211763" cy="20574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Calibri"/>
              <a:buNone/>
              <a:defRPr b="0" i="0" sz="5000" u="none" cap="none" strike="noStrike">
                <a:solidFill>
                  <a:schemeClr val="dk2"/>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6" name="Shape 96"/>
          <p:cNvSpPr txBox="1"/>
          <p:nvPr>
            <p:ph idx="1" type="body"/>
          </p:nvPr>
        </p:nvSpPr>
        <p:spPr>
          <a:xfrm rot="5400000">
            <a:off x="861218" y="510382"/>
            <a:ext cx="5211763" cy="6019799"/>
          </a:xfrm>
          <a:prstGeom prst="rect">
            <a:avLst/>
          </a:prstGeom>
          <a:noFill/>
          <a:ln>
            <a:noFill/>
          </a:ln>
        </p:spPr>
        <p:txBody>
          <a:bodyPr anchorCtr="0" anchor="t" bIns="91425" lIns="91425" rIns="91425" tIns="91425"/>
          <a:lstStyle>
            <a:lvl1pPr indent="-117475" lvl="0" marL="274320" marR="0" rtl="0" algn="l">
              <a:spcBef>
                <a:spcPts val="520"/>
              </a:spcBef>
              <a:buClr>
                <a:schemeClr val="accent3"/>
              </a:buClr>
              <a:buSzPct val="95000"/>
              <a:buFont typeface="Noto Sans Symbols"/>
              <a:buChar char="●"/>
              <a:defRPr b="0" i="0" sz="2600" u="none" cap="none" strike="noStrike">
                <a:solidFill>
                  <a:schemeClr val="dk1"/>
                </a:solidFill>
                <a:latin typeface="Merriweather"/>
                <a:ea typeface="Merriweather"/>
                <a:cs typeface="Merriweather"/>
                <a:sym typeface="Merriweather"/>
              </a:defRPr>
            </a:lvl1pPr>
            <a:lvl2pPr indent="-129540" lvl="1" marL="640080" marR="0" rtl="0" algn="l">
              <a:spcBef>
                <a:spcPts val="480"/>
              </a:spcBef>
              <a:buClr>
                <a:schemeClr val="accent1"/>
              </a:buClr>
              <a:buSzPct val="85000"/>
              <a:buFont typeface="Noto Sans Symbols"/>
              <a:buChar char="●"/>
              <a:defRPr b="0" i="0" sz="2400" u="none" cap="none" strike="noStrike">
                <a:solidFill>
                  <a:schemeClr val="dk1"/>
                </a:solidFill>
                <a:latin typeface="Merriweather"/>
                <a:ea typeface="Merriweather"/>
                <a:cs typeface="Merriweather"/>
                <a:sym typeface="Merriweather"/>
              </a:defRPr>
            </a:lvl2pPr>
            <a:lvl3pPr indent="-160655" lvl="2" marL="914400" marR="0" rtl="0" algn="l">
              <a:spcBef>
                <a:spcPts val="420"/>
              </a:spcBef>
              <a:buClr>
                <a:schemeClr val="accent2"/>
              </a:buClr>
              <a:buSzPct val="70000"/>
              <a:buFont typeface="Noto Sans Symbols"/>
              <a:buChar char="●"/>
              <a:defRPr b="0" i="0" sz="2100" u="none" cap="none" strike="noStrike">
                <a:solidFill>
                  <a:schemeClr val="dk1"/>
                </a:solidFill>
                <a:latin typeface="Merriweather"/>
                <a:ea typeface="Merriweather"/>
                <a:cs typeface="Merriweather"/>
                <a:sym typeface="Merriweather"/>
              </a:defRPr>
            </a:lvl3pPr>
            <a:lvl4pPr indent="-128269" lvl="3" marL="1188720" marR="0" rtl="0" algn="l">
              <a:spcBef>
                <a:spcPts val="400"/>
              </a:spcBef>
              <a:buClr>
                <a:schemeClr val="accent3"/>
              </a:buClr>
              <a:buSzPct val="64999"/>
              <a:buFont typeface="Noto Sans Symbols"/>
              <a:buChar char="●"/>
              <a:defRPr b="0" i="0" sz="2000" u="none" cap="none" strike="noStrike">
                <a:solidFill>
                  <a:schemeClr val="dk1"/>
                </a:solidFill>
                <a:latin typeface="Merriweather"/>
                <a:ea typeface="Merriweather"/>
                <a:cs typeface="Merriweather"/>
                <a:sym typeface="Merriweather"/>
              </a:defRPr>
            </a:lvl4pPr>
            <a:lvl5pPr indent="-135889" lvl="4" marL="1463040" marR="0" rtl="0" algn="l">
              <a:spcBef>
                <a:spcPts val="400"/>
              </a:spcBef>
              <a:buClr>
                <a:schemeClr val="accent4"/>
              </a:buClr>
              <a:buSzPct val="64999"/>
              <a:buFont typeface="Noto Sans Symbols"/>
              <a:buChar char="●"/>
              <a:defRPr b="0" i="0" sz="2000" u="none" cap="none" strike="noStrike">
                <a:solidFill>
                  <a:schemeClr val="dk1"/>
                </a:solidFill>
                <a:latin typeface="Merriweather"/>
                <a:ea typeface="Merriweather"/>
                <a:cs typeface="Merriweather"/>
                <a:sym typeface="Merriweather"/>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Merriweather"/>
                <a:ea typeface="Merriweather"/>
                <a:cs typeface="Merriweather"/>
                <a:sym typeface="Merriweather"/>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Merriweather"/>
                <a:ea typeface="Merriweather"/>
                <a:cs typeface="Merriweather"/>
                <a:sym typeface="Merriweather"/>
              </a:defRPr>
            </a:lvl7pPr>
            <a:lvl8pPr indent="-86360" lvl="7" marL="2194560" marR="0" rtl="0" algn="l">
              <a:spcBef>
                <a:spcPts val="320"/>
              </a:spcBef>
              <a:buClr>
                <a:schemeClr val="dk2"/>
              </a:buClr>
              <a:buSzPct val="100000"/>
              <a:buFont typeface="Merriweather"/>
              <a:buChar char="•"/>
              <a:defRPr b="0" i="0" sz="1600" u="none" cap="none" strike="noStrike">
                <a:solidFill>
                  <a:schemeClr val="dk1"/>
                </a:solidFill>
                <a:latin typeface="Merriweather"/>
                <a:ea typeface="Merriweather"/>
                <a:cs typeface="Merriweather"/>
                <a:sym typeface="Merriweather"/>
              </a:defRPr>
            </a:lvl8pPr>
            <a:lvl9pPr indent="-93979" lvl="8" marL="2468880" marR="0" rtl="0" algn="l">
              <a:spcBef>
                <a:spcPts val="280"/>
              </a:spcBef>
              <a:buClr>
                <a:schemeClr val="dk2"/>
              </a:buClr>
              <a:buSzPct val="100000"/>
              <a:buFont typeface="Merriweather"/>
              <a:buChar char="•"/>
              <a:defRPr b="0" i="0" sz="1400" u="none" cap="none" strike="noStrike">
                <a:solidFill>
                  <a:schemeClr val="dk1"/>
                </a:solidFill>
                <a:latin typeface="Merriweather"/>
                <a:ea typeface="Merriweather"/>
                <a:cs typeface="Merriweather"/>
                <a:sym typeface="Merriweather"/>
              </a:defRPr>
            </a:lvl9pPr>
          </a:lstStyle>
          <a:p/>
        </p:txBody>
      </p:sp>
      <p:sp>
        <p:nvSpPr>
          <p:cNvPr id="97" name="Shape 97"/>
          <p:cNvSpPr txBox="1"/>
          <p:nvPr>
            <p:ph idx="10" type="dt"/>
          </p:nvPr>
        </p:nvSpPr>
        <p:spPr>
          <a:xfrm>
            <a:off x="457200" y="6356350"/>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Merriweather"/>
                <a:ea typeface="Merriweather"/>
                <a:cs typeface="Merriweather"/>
                <a:sym typeface="Merriweather"/>
              </a:defRPr>
            </a:lvl1pPr>
            <a:lvl2pPr indent="0" lvl="1" marL="457200" marR="0" rtl="0" algn="l">
              <a:spcBef>
                <a:spcPts val="0"/>
              </a:spcBef>
              <a:buNone/>
              <a:defRPr b="0" i="0" sz="1800" u="none" cap="none" strike="noStrike">
                <a:solidFill>
                  <a:schemeClr val="dk1"/>
                </a:solidFill>
                <a:latin typeface="Merriweather"/>
                <a:ea typeface="Merriweather"/>
                <a:cs typeface="Merriweather"/>
                <a:sym typeface="Merriweather"/>
              </a:defRPr>
            </a:lvl2pPr>
            <a:lvl3pPr indent="0" lvl="2" marL="914400" marR="0" rtl="0" algn="l">
              <a:spcBef>
                <a:spcPts val="0"/>
              </a:spcBef>
              <a:buNone/>
              <a:defRPr b="0" i="0" sz="1800" u="none" cap="none" strike="noStrike">
                <a:solidFill>
                  <a:schemeClr val="dk1"/>
                </a:solidFill>
                <a:latin typeface="Merriweather"/>
                <a:ea typeface="Merriweather"/>
                <a:cs typeface="Merriweather"/>
                <a:sym typeface="Merriweather"/>
              </a:defRPr>
            </a:lvl3pPr>
            <a:lvl4pPr indent="0" lvl="3" marL="1371600" marR="0" rtl="0" algn="l">
              <a:spcBef>
                <a:spcPts val="0"/>
              </a:spcBef>
              <a:buNone/>
              <a:defRPr b="0" i="0" sz="1800" u="none" cap="none" strike="noStrike">
                <a:solidFill>
                  <a:schemeClr val="dk1"/>
                </a:solidFill>
                <a:latin typeface="Merriweather"/>
                <a:ea typeface="Merriweather"/>
                <a:cs typeface="Merriweather"/>
                <a:sym typeface="Merriweather"/>
              </a:defRPr>
            </a:lvl4pPr>
            <a:lvl5pPr indent="0" lvl="4" marL="1828800" marR="0" rtl="0" algn="l">
              <a:spcBef>
                <a:spcPts val="0"/>
              </a:spcBef>
              <a:buNone/>
              <a:defRPr b="0" i="0" sz="1800" u="none" cap="none" strike="noStrike">
                <a:solidFill>
                  <a:schemeClr val="dk1"/>
                </a:solidFill>
                <a:latin typeface="Merriweather"/>
                <a:ea typeface="Merriweather"/>
                <a:cs typeface="Merriweather"/>
                <a:sym typeface="Merriweather"/>
              </a:defRPr>
            </a:lvl5pPr>
            <a:lvl6pPr indent="0" lvl="5" marL="2286000" marR="0" rtl="0" algn="l">
              <a:spcBef>
                <a:spcPts val="0"/>
              </a:spcBef>
              <a:buNone/>
              <a:defRPr b="0" i="0" sz="1800" u="none" cap="none" strike="noStrike">
                <a:solidFill>
                  <a:schemeClr val="dk1"/>
                </a:solidFill>
                <a:latin typeface="Merriweather"/>
                <a:ea typeface="Merriweather"/>
                <a:cs typeface="Merriweather"/>
                <a:sym typeface="Merriweather"/>
              </a:defRPr>
            </a:lvl6pPr>
            <a:lvl7pPr indent="0" lvl="6" marL="2743200" marR="0" rtl="0" algn="l">
              <a:spcBef>
                <a:spcPts val="0"/>
              </a:spcBef>
              <a:buNone/>
              <a:defRPr b="0" i="0" sz="1800" u="none" cap="none" strike="noStrike">
                <a:solidFill>
                  <a:schemeClr val="dk1"/>
                </a:solidFill>
                <a:latin typeface="Merriweather"/>
                <a:ea typeface="Merriweather"/>
                <a:cs typeface="Merriweather"/>
                <a:sym typeface="Merriweather"/>
              </a:defRPr>
            </a:lvl7pPr>
            <a:lvl8pPr indent="0" lvl="7" marL="3200400" marR="0" rtl="0" algn="l">
              <a:spcBef>
                <a:spcPts val="0"/>
              </a:spcBef>
              <a:buNone/>
              <a:defRPr b="0" i="0" sz="1800" u="none" cap="none" strike="noStrike">
                <a:solidFill>
                  <a:schemeClr val="dk1"/>
                </a:solidFill>
                <a:latin typeface="Merriweather"/>
                <a:ea typeface="Merriweather"/>
                <a:cs typeface="Merriweather"/>
                <a:sym typeface="Merriweather"/>
              </a:defRPr>
            </a:lvl8pPr>
            <a:lvl9pPr indent="0" lvl="8" marL="3657600" marR="0" rtl="0" algn="l">
              <a:spcBef>
                <a:spcPts val="0"/>
              </a:spcBef>
              <a:buNone/>
              <a:defRPr b="0" i="0" sz="1800" u="none" cap="none" strike="noStrike">
                <a:solidFill>
                  <a:schemeClr val="dk1"/>
                </a:solidFill>
                <a:latin typeface="Merriweather"/>
                <a:ea typeface="Merriweather"/>
                <a:cs typeface="Merriweather"/>
                <a:sym typeface="Merriweather"/>
              </a:defRPr>
            </a:lvl9pPr>
          </a:lstStyle>
          <a:p/>
        </p:txBody>
      </p:sp>
      <p:sp>
        <p:nvSpPr>
          <p:cNvPr id="98" name="Shape 98"/>
          <p:cNvSpPr txBox="1"/>
          <p:nvPr>
            <p:ph idx="11" type="ftr"/>
          </p:nvPr>
        </p:nvSpPr>
        <p:spPr>
          <a:xfrm>
            <a:off x="2667000" y="6356350"/>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Merriweather"/>
                <a:ea typeface="Merriweather"/>
                <a:cs typeface="Merriweather"/>
                <a:sym typeface="Merriweather"/>
              </a:defRPr>
            </a:lvl1pPr>
            <a:lvl2pPr indent="0" lvl="1" marL="457200" marR="0" rtl="0" algn="l">
              <a:spcBef>
                <a:spcPts val="0"/>
              </a:spcBef>
              <a:buNone/>
              <a:defRPr b="0" i="0" sz="1800" u="none" cap="none" strike="noStrike">
                <a:solidFill>
                  <a:schemeClr val="dk1"/>
                </a:solidFill>
                <a:latin typeface="Merriweather"/>
                <a:ea typeface="Merriweather"/>
                <a:cs typeface="Merriweather"/>
                <a:sym typeface="Merriweather"/>
              </a:defRPr>
            </a:lvl2pPr>
            <a:lvl3pPr indent="0" lvl="2" marL="914400" marR="0" rtl="0" algn="l">
              <a:spcBef>
                <a:spcPts val="0"/>
              </a:spcBef>
              <a:buNone/>
              <a:defRPr b="0" i="0" sz="1800" u="none" cap="none" strike="noStrike">
                <a:solidFill>
                  <a:schemeClr val="dk1"/>
                </a:solidFill>
                <a:latin typeface="Merriweather"/>
                <a:ea typeface="Merriweather"/>
                <a:cs typeface="Merriweather"/>
                <a:sym typeface="Merriweather"/>
              </a:defRPr>
            </a:lvl3pPr>
            <a:lvl4pPr indent="0" lvl="3" marL="1371600" marR="0" rtl="0" algn="l">
              <a:spcBef>
                <a:spcPts val="0"/>
              </a:spcBef>
              <a:buNone/>
              <a:defRPr b="0" i="0" sz="1800" u="none" cap="none" strike="noStrike">
                <a:solidFill>
                  <a:schemeClr val="dk1"/>
                </a:solidFill>
                <a:latin typeface="Merriweather"/>
                <a:ea typeface="Merriweather"/>
                <a:cs typeface="Merriweather"/>
                <a:sym typeface="Merriweather"/>
              </a:defRPr>
            </a:lvl4pPr>
            <a:lvl5pPr indent="0" lvl="4" marL="1828800" marR="0" rtl="0" algn="l">
              <a:spcBef>
                <a:spcPts val="0"/>
              </a:spcBef>
              <a:buNone/>
              <a:defRPr b="0" i="0" sz="1800" u="none" cap="none" strike="noStrike">
                <a:solidFill>
                  <a:schemeClr val="dk1"/>
                </a:solidFill>
                <a:latin typeface="Merriweather"/>
                <a:ea typeface="Merriweather"/>
                <a:cs typeface="Merriweather"/>
                <a:sym typeface="Merriweather"/>
              </a:defRPr>
            </a:lvl5pPr>
            <a:lvl6pPr indent="0" lvl="5" marL="2286000" marR="0" rtl="0" algn="l">
              <a:spcBef>
                <a:spcPts val="0"/>
              </a:spcBef>
              <a:buNone/>
              <a:defRPr b="0" i="0" sz="1800" u="none" cap="none" strike="noStrike">
                <a:solidFill>
                  <a:schemeClr val="dk1"/>
                </a:solidFill>
                <a:latin typeface="Merriweather"/>
                <a:ea typeface="Merriweather"/>
                <a:cs typeface="Merriweather"/>
                <a:sym typeface="Merriweather"/>
              </a:defRPr>
            </a:lvl6pPr>
            <a:lvl7pPr indent="0" lvl="6" marL="2743200" marR="0" rtl="0" algn="l">
              <a:spcBef>
                <a:spcPts val="0"/>
              </a:spcBef>
              <a:buNone/>
              <a:defRPr b="0" i="0" sz="1800" u="none" cap="none" strike="noStrike">
                <a:solidFill>
                  <a:schemeClr val="dk1"/>
                </a:solidFill>
                <a:latin typeface="Merriweather"/>
                <a:ea typeface="Merriweather"/>
                <a:cs typeface="Merriweather"/>
                <a:sym typeface="Merriweather"/>
              </a:defRPr>
            </a:lvl7pPr>
            <a:lvl8pPr indent="0" lvl="7" marL="3200400" marR="0" rtl="0" algn="l">
              <a:spcBef>
                <a:spcPts val="0"/>
              </a:spcBef>
              <a:buNone/>
              <a:defRPr b="0" i="0" sz="1800" u="none" cap="none" strike="noStrike">
                <a:solidFill>
                  <a:schemeClr val="dk1"/>
                </a:solidFill>
                <a:latin typeface="Merriweather"/>
                <a:ea typeface="Merriweather"/>
                <a:cs typeface="Merriweather"/>
                <a:sym typeface="Merriweather"/>
              </a:defRPr>
            </a:lvl8pPr>
            <a:lvl9pPr indent="0" lvl="8" marL="3657600" marR="0" rtl="0" algn="l">
              <a:spcBef>
                <a:spcPts val="0"/>
              </a:spcBef>
              <a:buNone/>
              <a:defRPr b="0" i="0" sz="1800" u="none" cap="none" strike="noStrike">
                <a:solidFill>
                  <a:schemeClr val="dk1"/>
                </a:solidFill>
                <a:latin typeface="Merriweather"/>
                <a:ea typeface="Merriweather"/>
                <a:cs typeface="Merriweather"/>
                <a:sym typeface="Merriweather"/>
              </a:defRPr>
            </a:lvl9pPr>
          </a:lstStyle>
          <a:p/>
        </p:txBody>
      </p:sp>
      <p:sp>
        <p:nvSpPr>
          <p:cNvPr id="99" name="Shape 99"/>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1200">
                <a:solidFill>
                  <a:srgbClr val="035C75"/>
                </a:solidFill>
                <a:latin typeface="Merriweather"/>
                <a:ea typeface="Merriweather"/>
                <a:cs typeface="Merriweather"/>
                <a:sym typeface="Merriweather"/>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3" name="Shape 33"/>
        <p:cNvGrpSpPr/>
        <p:nvPr/>
      </p:nvGrpSpPr>
      <p:grpSpPr>
        <a:xfrm>
          <a:off x="0" y="0"/>
          <a:ext cx="0" cy="0"/>
          <a:chOff x="0" y="0"/>
          <a:chExt cx="0" cy="0"/>
        </a:xfrm>
      </p:grpSpPr>
      <p:sp>
        <p:nvSpPr>
          <p:cNvPr id="34" name="Shape 34"/>
          <p:cNvSpPr txBox="1"/>
          <p:nvPr>
            <p:ph type="title"/>
          </p:nvPr>
        </p:nvSpPr>
        <p:spPr>
          <a:xfrm>
            <a:off x="457200" y="704087"/>
            <a:ext cx="8229600" cy="11430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Calibri"/>
              <a:buNone/>
              <a:defRPr b="0" i="0" sz="5000" u="none" cap="none" strike="noStrike">
                <a:solidFill>
                  <a:schemeClr val="dk2"/>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5" name="Shape 35"/>
          <p:cNvSpPr txBox="1"/>
          <p:nvPr>
            <p:ph idx="1" type="body"/>
          </p:nvPr>
        </p:nvSpPr>
        <p:spPr>
          <a:xfrm>
            <a:off x="457200" y="1935480"/>
            <a:ext cx="8229600" cy="4389119"/>
          </a:xfrm>
          <a:prstGeom prst="rect">
            <a:avLst/>
          </a:prstGeom>
          <a:noFill/>
          <a:ln>
            <a:noFill/>
          </a:ln>
        </p:spPr>
        <p:txBody>
          <a:bodyPr anchorCtr="0" anchor="t" bIns="91425" lIns="91425" rIns="91425" tIns="91425"/>
          <a:lstStyle>
            <a:lvl1pPr indent="-117475" lvl="0" marL="274320" marR="0" rtl="0" algn="l">
              <a:spcBef>
                <a:spcPts val="520"/>
              </a:spcBef>
              <a:buClr>
                <a:schemeClr val="accent3"/>
              </a:buClr>
              <a:buSzPct val="95000"/>
              <a:buFont typeface="Noto Sans Symbols"/>
              <a:buChar char="●"/>
              <a:defRPr b="0" i="0" sz="2600" u="none" cap="none" strike="noStrike">
                <a:solidFill>
                  <a:schemeClr val="dk1"/>
                </a:solidFill>
                <a:latin typeface="Merriweather"/>
                <a:ea typeface="Merriweather"/>
                <a:cs typeface="Merriweather"/>
                <a:sym typeface="Merriweather"/>
              </a:defRPr>
            </a:lvl1pPr>
            <a:lvl2pPr indent="-129540" lvl="1" marL="640080" marR="0" rtl="0" algn="l">
              <a:spcBef>
                <a:spcPts val="480"/>
              </a:spcBef>
              <a:buClr>
                <a:schemeClr val="accent1"/>
              </a:buClr>
              <a:buSzPct val="85000"/>
              <a:buFont typeface="Noto Sans Symbols"/>
              <a:buChar char="●"/>
              <a:defRPr b="0" i="0" sz="2400" u="none" cap="none" strike="noStrike">
                <a:solidFill>
                  <a:schemeClr val="dk1"/>
                </a:solidFill>
                <a:latin typeface="Merriweather"/>
                <a:ea typeface="Merriweather"/>
                <a:cs typeface="Merriweather"/>
                <a:sym typeface="Merriweather"/>
              </a:defRPr>
            </a:lvl2pPr>
            <a:lvl3pPr indent="-160655" lvl="2" marL="914400" marR="0" rtl="0" algn="l">
              <a:spcBef>
                <a:spcPts val="420"/>
              </a:spcBef>
              <a:buClr>
                <a:schemeClr val="accent2"/>
              </a:buClr>
              <a:buSzPct val="70000"/>
              <a:buFont typeface="Noto Sans Symbols"/>
              <a:buChar char="●"/>
              <a:defRPr b="0" i="0" sz="2100" u="none" cap="none" strike="noStrike">
                <a:solidFill>
                  <a:schemeClr val="dk1"/>
                </a:solidFill>
                <a:latin typeface="Merriweather"/>
                <a:ea typeface="Merriweather"/>
                <a:cs typeface="Merriweather"/>
                <a:sym typeface="Merriweather"/>
              </a:defRPr>
            </a:lvl3pPr>
            <a:lvl4pPr indent="-128269" lvl="3" marL="1188720" marR="0" rtl="0" algn="l">
              <a:spcBef>
                <a:spcPts val="400"/>
              </a:spcBef>
              <a:buClr>
                <a:schemeClr val="accent3"/>
              </a:buClr>
              <a:buSzPct val="64999"/>
              <a:buFont typeface="Noto Sans Symbols"/>
              <a:buChar char="●"/>
              <a:defRPr b="0" i="0" sz="2000" u="none" cap="none" strike="noStrike">
                <a:solidFill>
                  <a:schemeClr val="dk1"/>
                </a:solidFill>
                <a:latin typeface="Merriweather"/>
                <a:ea typeface="Merriweather"/>
                <a:cs typeface="Merriweather"/>
                <a:sym typeface="Merriweather"/>
              </a:defRPr>
            </a:lvl4pPr>
            <a:lvl5pPr indent="-135889" lvl="4" marL="1463040" marR="0" rtl="0" algn="l">
              <a:spcBef>
                <a:spcPts val="400"/>
              </a:spcBef>
              <a:buClr>
                <a:schemeClr val="accent4"/>
              </a:buClr>
              <a:buSzPct val="64999"/>
              <a:buFont typeface="Noto Sans Symbols"/>
              <a:buChar char="●"/>
              <a:defRPr b="0" i="0" sz="2000" u="none" cap="none" strike="noStrike">
                <a:solidFill>
                  <a:schemeClr val="dk1"/>
                </a:solidFill>
                <a:latin typeface="Merriweather"/>
                <a:ea typeface="Merriweather"/>
                <a:cs typeface="Merriweather"/>
                <a:sym typeface="Merriweather"/>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Merriweather"/>
                <a:ea typeface="Merriweather"/>
                <a:cs typeface="Merriweather"/>
                <a:sym typeface="Merriweather"/>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Merriweather"/>
                <a:ea typeface="Merriweather"/>
                <a:cs typeface="Merriweather"/>
                <a:sym typeface="Merriweather"/>
              </a:defRPr>
            </a:lvl7pPr>
            <a:lvl8pPr indent="-86360" lvl="7" marL="2194560" marR="0" rtl="0" algn="l">
              <a:spcBef>
                <a:spcPts val="320"/>
              </a:spcBef>
              <a:buClr>
                <a:schemeClr val="dk2"/>
              </a:buClr>
              <a:buSzPct val="100000"/>
              <a:buFont typeface="Merriweather"/>
              <a:buChar char="•"/>
              <a:defRPr b="0" i="0" sz="1600" u="none" cap="none" strike="noStrike">
                <a:solidFill>
                  <a:schemeClr val="dk1"/>
                </a:solidFill>
                <a:latin typeface="Merriweather"/>
                <a:ea typeface="Merriweather"/>
                <a:cs typeface="Merriweather"/>
                <a:sym typeface="Merriweather"/>
              </a:defRPr>
            </a:lvl8pPr>
            <a:lvl9pPr indent="-93979" lvl="8" marL="2468880" marR="0" rtl="0" algn="l">
              <a:spcBef>
                <a:spcPts val="280"/>
              </a:spcBef>
              <a:buClr>
                <a:schemeClr val="dk2"/>
              </a:buClr>
              <a:buSzPct val="100000"/>
              <a:buFont typeface="Merriweather"/>
              <a:buChar char="•"/>
              <a:defRPr b="0" i="0" sz="1400" u="none" cap="none" strike="noStrike">
                <a:solidFill>
                  <a:schemeClr val="dk1"/>
                </a:solidFill>
                <a:latin typeface="Merriweather"/>
                <a:ea typeface="Merriweather"/>
                <a:cs typeface="Merriweather"/>
                <a:sym typeface="Merriweather"/>
              </a:defRPr>
            </a:lvl9pPr>
          </a:lstStyle>
          <a:p/>
        </p:txBody>
      </p:sp>
      <p:sp>
        <p:nvSpPr>
          <p:cNvPr id="36" name="Shape 36"/>
          <p:cNvSpPr txBox="1"/>
          <p:nvPr>
            <p:ph idx="10" type="dt"/>
          </p:nvPr>
        </p:nvSpPr>
        <p:spPr>
          <a:xfrm>
            <a:off x="457200" y="6356350"/>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Merriweather"/>
                <a:ea typeface="Merriweather"/>
                <a:cs typeface="Merriweather"/>
                <a:sym typeface="Merriweather"/>
              </a:defRPr>
            </a:lvl1pPr>
            <a:lvl2pPr indent="0" lvl="1" marL="457200" marR="0" rtl="0" algn="l">
              <a:spcBef>
                <a:spcPts val="0"/>
              </a:spcBef>
              <a:buNone/>
              <a:defRPr b="0" i="0" sz="1800" u="none" cap="none" strike="noStrike">
                <a:solidFill>
                  <a:schemeClr val="dk1"/>
                </a:solidFill>
                <a:latin typeface="Merriweather"/>
                <a:ea typeface="Merriweather"/>
                <a:cs typeface="Merriweather"/>
                <a:sym typeface="Merriweather"/>
              </a:defRPr>
            </a:lvl2pPr>
            <a:lvl3pPr indent="0" lvl="2" marL="914400" marR="0" rtl="0" algn="l">
              <a:spcBef>
                <a:spcPts val="0"/>
              </a:spcBef>
              <a:buNone/>
              <a:defRPr b="0" i="0" sz="1800" u="none" cap="none" strike="noStrike">
                <a:solidFill>
                  <a:schemeClr val="dk1"/>
                </a:solidFill>
                <a:latin typeface="Merriweather"/>
                <a:ea typeface="Merriweather"/>
                <a:cs typeface="Merriweather"/>
                <a:sym typeface="Merriweather"/>
              </a:defRPr>
            </a:lvl3pPr>
            <a:lvl4pPr indent="0" lvl="3" marL="1371600" marR="0" rtl="0" algn="l">
              <a:spcBef>
                <a:spcPts val="0"/>
              </a:spcBef>
              <a:buNone/>
              <a:defRPr b="0" i="0" sz="1800" u="none" cap="none" strike="noStrike">
                <a:solidFill>
                  <a:schemeClr val="dk1"/>
                </a:solidFill>
                <a:latin typeface="Merriweather"/>
                <a:ea typeface="Merriweather"/>
                <a:cs typeface="Merriweather"/>
                <a:sym typeface="Merriweather"/>
              </a:defRPr>
            </a:lvl4pPr>
            <a:lvl5pPr indent="0" lvl="4" marL="1828800" marR="0" rtl="0" algn="l">
              <a:spcBef>
                <a:spcPts val="0"/>
              </a:spcBef>
              <a:buNone/>
              <a:defRPr b="0" i="0" sz="1800" u="none" cap="none" strike="noStrike">
                <a:solidFill>
                  <a:schemeClr val="dk1"/>
                </a:solidFill>
                <a:latin typeface="Merriweather"/>
                <a:ea typeface="Merriweather"/>
                <a:cs typeface="Merriweather"/>
                <a:sym typeface="Merriweather"/>
              </a:defRPr>
            </a:lvl5pPr>
            <a:lvl6pPr indent="0" lvl="5" marL="2286000" marR="0" rtl="0" algn="l">
              <a:spcBef>
                <a:spcPts val="0"/>
              </a:spcBef>
              <a:buNone/>
              <a:defRPr b="0" i="0" sz="1800" u="none" cap="none" strike="noStrike">
                <a:solidFill>
                  <a:schemeClr val="dk1"/>
                </a:solidFill>
                <a:latin typeface="Merriweather"/>
                <a:ea typeface="Merriweather"/>
                <a:cs typeface="Merriweather"/>
                <a:sym typeface="Merriweather"/>
              </a:defRPr>
            </a:lvl6pPr>
            <a:lvl7pPr indent="0" lvl="6" marL="2743200" marR="0" rtl="0" algn="l">
              <a:spcBef>
                <a:spcPts val="0"/>
              </a:spcBef>
              <a:buNone/>
              <a:defRPr b="0" i="0" sz="1800" u="none" cap="none" strike="noStrike">
                <a:solidFill>
                  <a:schemeClr val="dk1"/>
                </a:solidFill>
                <a:latin typeface="Merriweather"/>
                <a:ea typeface="Merriweather"/>
                <a:cs typeface="Merriweather"/>
                <a:sym typeface="Merriweather"/>
              </a:defRPr>
            </a:lvl7pPr>
            <a:lvl8pPr indent="0" lvl="7" marL="3200400" marR="0" rtl="0" algn="l">
              <a:spcBef>
                <a:spcPts val="0"/>
              </a:spcBef>
              <a:buNone/>
              <a:defRPr b="0" i="0" sz="1800" u="none" cap="none" strike="noStrike">
                <a:solidFill>
                  <a:schemeClr val="dk1"/>
                </a:solidFill>
                <a:latin typeface="Merriweather"/>
                <a:ea typeface="Merriweather"/>
                <a:cs typeface="Merriweather"/>
                <a:sym typeface="Merriweather"/>
              </a:defRPr>
            </a:lvl8pPr>
            <a:lvl9pPr indent="0" lvl="8" marL="3657600" marR="0" rtl="0" algn="l">
              <a:spcBef>
                <a:spcPts val="0"/>
              </a:spcBef>
              <a:buNone/>
              <a:defRPr b="0" i="0" sz="1800" u="none" cap="none" strike="noStrike">
                <a:solidFill>
                  <a:schemeClr val="dk1"/>
                </a:solidFill>
                <a:latin typeface="Merriweather"/>
                <a:ea typeface="Merriweather"/>
                <a:cs typeface="Merriweather"/>
                <a:sym typeface="Merriweather"/>
              </a:defRPr>
            </a:lvl9pPr>
          </a:lstStyle>
          <a:p/>
        </p:txBody>
      </p:sp>
      <p:sp>
        <p:nvSpPr>
          <p:cNvPr id="37" name="Shape 37"/>
          <p:cNvSpPr txBox="1"/>
          <p:nvPr>
            <p:ph idx="11" type="ftr"/>
          </p:nvPr>
        </p:nvSpPr>
        <p:spPr>
          <a:xfrm>
            <a:off x="2667000" y="6356350"/>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Merriweather"/>
                <a:ea typeface="Merriweather"/>
                <a:cs typeface="Merriweather"/>
                <a:sym typeface="Merriweather"/>
              </a:defRPr>
            </a:lvl1pPr>
            <a:lvl2pPr indent="0" lvl="1" marL="457200" marR="0" rtl="0" algn="l">
              <a:spcBef>
                <a:spcPts val="0"/>
              </a:spcBef>
              <a:buNone/>
              <a:defRPr b="0" i="0" sz="1800" u="none" cap="none" strike="noStrike">
                <a:solidFill>
                  <a:schemeClr val="dk1"/>
                </a:solidFill>
                <a:latin typeface="Merriweather"/>
                <a:ea typeface="Merriweather"/>
                <a:cs typeface="Merriweather"/>
                <a:sym typeface="Merriweather"/>
              </a:defRPr>
            </a:lvl2pPr>
            <a:lvl3pPr indent="0" lvl="2" marL="914400" marR="0" rtl="0" algn="l">
              <a:spcBef>
                <a:spcPts val="0"/>
              </a:spcBef>
              <a:buNone/>
              <a:defRPr b="0" i="0" sz="1800" u="none" cap="none" strike="noStrike">
                <a:solidFill>
                  <a:schemeClr val="dk1"/>
                </a:solidFill>
                <a:latin typeface="Merriweather"/>
                <a:ea typeface="Merriweather"/>
                <a:cs typeface="Merriweather"/>
                <a:sym typeface="Merriweather"/>
              </a:defRPr>
            </a:lvl3pPr>
            <a:lvl4pPr indent="0" lvl="3" marL="1371600" marR="0" rtl="0" algn="l">
              <a:spcBef>
                <a:spcPts val="0"/>
              </a:spcBef>
              <a:buNone/>
              <a:defRPr b="0" i="0" sz="1800" u="none" cap="none" strike="noStrike">
                <a:solidFill>
                  <a:schemeClr val="dk1"/>
                </a:solidFill>
                <a:latin typeface="Merriweather"/>
                <a:ea typeface="Merriweather"/>
                <a:cs typeface="Merriweather"/>
                <a:sym typeface="Merriweather"/>
              </a:defRPr>
            </a:lvl4pPr>
            <a:lvl5pPr indent="0" lvl="4" marL="1828800" marR="0" rtl="0" algn="l">
              <a:spcBef>
                <a:spcPts val="0"/>
              </a:spcBef>
              <a:buNone/>
              <a:defRPr b="0" i="0" sz="1800" u="none" cap="none" strike="noStrike">
                <a:solidFill>
                  <a:schemeClr val="dk1"/>
                </a:solidFill>
                <a:latin typeface="Merriweather"/>
                <a:ea typeface="Merriweather"/>
                <a:cs typeface="Merriweather"/>
                <a:sym typeface="Merriweather"/>
              </a:defRPr>
            </a:lvl5pPr>
            <a:lvl6pPr indent="0" lvl="5" marL="2286000" marR="0" rtl="0" algn="l">
              <a:spcBef>
                <a:spcPts val="0"/>
              </a:spcBef>
              <a:buNone/>
              <a:defRPr b="0" i="0" sz="1800" u="none" cap="none" strike="noStrike">
                <a:solidFill>
                  <a:schemeClr val="dk1"/>
                </a:solidFill>
                <a:latin typeface="Merriweather"/>
                <a:ea typeface="Merriweather"/>
                <a:cs typeface="Merriweather"/>
                <a:sym typeface="Merriweather"/>
              </a:defRPr>
            </a:lvl6pPr>
            <a:lvl7pPr indent="0" lvl="6" marL="2743200" marR="0" rtl="0" algn="l">
              <a:spcBef>
                <a:spcPts val="0"/>
              </a:spcBef>
              <a:buNone/>
              <a:defRPr b="0" i="0" sz="1800" u="none" cap="none" strike="noStrike">
                <a:solidFill>
                  <a:schemeClr val="dk1"/>
                </a:solidFill>
                <a:latin typeface="Merriweather"/>
                <a:ea typeface="Merriweather"/>
                <a:cs typeface="Merriweather"/>
                <a:sym typeface="Merriweather"/>
              </a:defRPr>
            </a:lvl7pPr>
            <a:lvl8pPr indent="0" lvl="7" marL="3200400" marR="0" rtl="0" algn="l">
              <a:spcBef>
                <a:spcPts val="0"/>
              </a:spcBef>
              <a:buNone/>
              <a:defRPr b="0" i="0" sz="1800" u="none" cap="none" strike="noStrike">
                <a:solidFill>
                  <a:schemeClr val="dk1"/>
                </a:solidFill>
                <a:latin typeface="Merriweather"/>
                <a:ea typeface="Merriweather"/>
                <a:cs typeface="Merriweather"/>
                <a:sym typeface="Merriweather"/>
              </a:defRPr>
            </a:lvl8pPr>
            <a:lvl9pPr indent="0" lvl="8" marL="3657600" marR="0" rtl="0" algn="l">
              <a:spcBef>
                <a:spcPts val="0"/>
              </a:spcBef>
              <a:buNone/>
              <a:defRPr b="0" i="0" sz="1800" u="none" cap="none" strike="noStrike">
                <a:solidFill>
                  <a:schemeClr val="dk1"/>
                </a:solidFill>
                <a:latin typeface="Merriweather"/>
                <a:ea typeface="Merriweather"/>
                <a:cs typeface="Merriweather"/>
                <a:sym typeface="Merriweather"/>
              </a:defRPr>
            </a:lvl9pPr>
          </a:lstStyle>
          <a:p/>
        </p:txBody>
      </p:sp>
      <p:sp>
        <p:nvSpPr>
          <p:cNvPr id="38" name="Shape 38"/>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1200">
                <a:solidFill>
                  <a:srgbClr val="035C75"/>
                </a:solidFill>
                <a:latin typeface="Merriweather"/>
                <a:ea typeface="Merriweather"/>
                <a:cs typeface="Merriweather"/>
                <a:sym typeface="Merriweather"/>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gradFill>
          <a:gsLst>
            <a:gs pos="0">
              <a:srgbClr val="439FD7"/>
            </a:gs>
            <a:gs pos="25000">
              <a:srgbClr val="4397CA"/>
            </a:gs>
            <a:gs pos="100000">
              <a:srgbClr val="00466A"/>
            </a:gs>
          </a:gsLst>
          <a:path path="circle">
            <a:fillToRect b="50%" l="50%" r="50%" t="50%"/>
          </a:path>
          <a:tileRect/>
        </a:gradFill>
      </p:bgPr>
    </p:bg>
    <p:spTree>
      <p:nvGrpSpPr>
        <p:cNvPr id="39" name="Shape 39"/>
        <p:cNvGrpSpPr/>
        <p:nvPr/>
      </p:nvGrpSpPr>
      <p:grpSpPr>
        <a:xfrm>
          <a:off x="0" y="0"/>
          <a:ext cx="0" cy="0"/>
          <a:chOff x="0" y="0"/>
          <a:chExt cx="0" cy="0"/>
        </a:xfrm>
      </p:grpSpPr>
      <p:sp>
        <p:nvSpPr>
          <p:cNvPr id="40" name="Shape 40"/>
          <p:cNvSpPr txBox="1"/>
          <p:nvPr>
            <p:ph type="title"/>
          </p:nvPr>
        </p:nvSpPr>
        <p:spPr>
          <a:xfrm>
            <a:off x="530352" y="1316736"/>
            <a:ext cx="7772400" cy="1362455"/>
          </a:xfrm>
          <a:prstGeom prst="rect">
            <a:avLst/>
          </a:prstGeom>
          <a:noFill/>
          <a:ln>
            <a:noFill/>
          </a:ln>
        </p:spPr>
        <p:txBody>
          <a:bodyPr anchorCtr="0" anchor="b" bIns="91425" lIns="91425" rIns="91425" tIns="91425"/>
          <a:lstStyle>
            <a:lvl1pPr indent="0" lvl="0" marL="0" marR="0" rtl="0" algn="l">
              <a:spcBef>
                <a:spcPts val="0"/>
              </a:spcBef>
              <a:buClr>
                <a:srgbClr val="4AE3AC"/>
              </a:buClr>
              <a:buFont typeface="Calibri"/>
              <a:buNone/>
              <a:defRPr b="1" i="0" sz="5600" u="none" cap="none" strike="noStrike">
                <a:solidFill>
                  <a:srgbClr val="4AE3AC"/>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1" name="Shape 41"/>
          <p:cNvSpPr txBox="1"/>
          <p:nvPr>
            <p:ph idx="1" type="body"/>
          </p:nvPr>
        </p:nvSpPr>
        <p:spPr>
          <a:xfrm>
            <a:off x="530352" y="2704664"/>
            <a:ext cx="7772400" cy="1509711"/>
          </a:xfrm>
          <a:prstGeom prst="rect">
            <a:avLst/>
          </a:prstGeom>
          <a:noFill/>
          <a:ln>
            <a:noFill/>
          </a:ln>
        </p:spPr>
        <p:txBody>
          <a:bodyPr anchorCtr="0" anchor="t" bIns="91425" lIns="91425" rIns="91425" tIns="91425"/>
          <a:lstStyle>
            <a:lvl1pPr indent="0" lvl="0" marL="0" marR="0" rtl="0" algn="l">
              <a:spcBef>
                <a:spcPts val="440"/>
              </a:spcBef>
              <a:buClr>
                <a:schemeClr val="accent3"/>
              </a:buClr>
              <a:buFont typeface="Noto Sans Symbols"/>
              <a:buNone/>
              <a:defRPr b="0" i="0" sz="2200" u="none" cap="none" strike="noStrike">
                <a:solidFill>
                  <a:schemeClr val="lt1"/>
                </a:solidFill>
                <a:latin typeface="Merriweather"/>
                <a:ea typeface="Merriweather"/>
                <a:cs typeface="Merriweather"/>
                <a:sym typeface="Merriweather"/>
              </a:defRPr>
            </a:lvl1pPr>
            <a:lvl2pPr indent="-259080" lvl="1" marL="640080" marR="0" rtl="0" algn="l">
              <a:spcBef>
                <a:spcPts val="360"/>
              </a:spcBef>
              <a:buClr>
                <a:schemeClr val="accent1"/>
              </a:buClr>
              <a:buFont typeface="Noto Sans Symbols"/>
              <a:buNone/>
              <a:defRPr b="0" i="0" sz="1800" u="none" cap="none" strike="noStrike">
                <a:solidFill>
                  <a:schemeClr val="lt1"/>
                </a:solidFill>
                <a:latin typeface="Merriweather"/>
                <a:ea typeface="Merriweather"/>
                <a:cs typeface="Merriweather"/>
                <a:sym typeface="Merriweather"/>
              </a:defRPr>
            </a:lvl2pPr>
            <a:lvl3pPr indent="-254000" lvl="2" marL="914400" marR="0" rtl="0" algn="l">
              <a:spcBef>
                <a:spcPts val="320"/>
              </a:spcBef>
              <a:buClr>
                <a:schemeClr val="accent2"/>
              </a:buClr>
              <a:buFont typeface="Noto Sans Symbols"/>
              <a:buNone/>
              <a:defRPr b="0" i="0" sz="1600" u="none" cap="none" strike="noStrike">
                <a:solidFill>
                  <a:schemeClr val="lt1"/>
                </a:solidFill>
                <a:latin typeface="Merriweather"/>
                <a:ea typeface="Merriweather"/>
                <a:cs typeface="Merriweather"/>
                <a:sym typeface="Merriweather"/>
              </a:defRPr>
            </a:lvl3pPr>
            <a:lvl4pPr indent="-210819" lvl="3" marL="1188720" marR="0" rtl="0" algn="l">
              <a:spcBef>
                <a:spcPts val="280"/>
              </a:spcBef>
              <a:buClr>
                <a:schemeClr val="accent3"/>
              </a:buClr>
              <a:buFont typeface="Noto Sans Symbols"/>
              <a:buNone/>
              <a:defRPr b="0" i="0" sz="1400" u="none" cap="none" strike="noStrike">
                <a:solidFill>
                  <a:schemeClr val="lt1"/>
                </a:solidFill>
                <a:latin typeface="Merriweather"/>
                <a:ea typeface="Merriweather"/>
                <a:cs typeface="Merriweather"/>
                <a:sym typeface="Merriweather"/>
              </a:defRPr>
            </a:lvl4pPr>
            <a:lvl5pPr indent="-218439" lvl="4" marL="1463040" marR="0" rtl="0" algn="l">
              <a:spcBef>
                <a:spcPts val="280"/>
              </a:spcBef>
              <a:buClr>
                <a:schemeClr val="accent4"/>
              </a:buClr>
              <a:buFont typeface="Noto Sans Symbols"/>
              <a:buNone/>
              <a:defRPr b="0" i="0" sz="1400" u="none" cap="none" strike="noStrike">
                <a:solidFill>
                  <a:schemeClr val="lt1"/>
                </a:solidFill>
                <a:latin typeface="Merriweather"/>
                <a:ea typeface="Merriweather"/>
                <a:cs typeface="Merriweather"/>
                <a:sym typeface="Merriweather"/>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lt1"/>
                </a:solidFill>
                <a:latin typeface="Merriweather"/>
                <a:ea typeface="Merriweather"/>
                <a:cs typeface="Merriweather"/>
                <a:sym typeface="Merriweather"/>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lt1"/>
                </a:solidFill>
                <a:latin typeface="Merriweather"/>
                <a:ea typeface="Merriweather"/>
                <a:cs typeface="Merriweather"/>
                <a:sym typeface="Merriweather"/>
              </a:defRPr>
            </a:lvl7pPr>
            <a:lvl8pPr indent="-86360" lvl="7" marL="2194560" marR="0" rtl="0" algn="l">
              <a:spcBef>
                <a:spcPts val="320"/>
              </a:spcBef>
              <a:buClr>
                <a:schemeClr val="lt2"/>
              </a:buClr>
              <a:buSzPct val="100000"/>
              <a:buFont typeface="Merriweather"/>
              <a:buChar char="•"/>
              <a:defRPr b="0" i="0" sz="1600" u="none" cap="none" strike="noStrike">
                <a:solidFill>
                  <a:schemeClr val="lt1"/>
                </a:solidFill>
                <a:latin typeface="Merriweather"/>
                <a:ea typeface="Merriweather"/>
                <a:cs typeface="Merriweather"/>
                <a:sym typeface="Merriweather"/>
              </a:defRPr>
            </a:lvl8pPr>
            <a:lvl9pPr indent="-93979" lvl="8" marL="2468880" marR="0" rtl="0" algn="l">
              <a:spcBef>
                <a:spcPts val="280"/>
              </a:spcBef>
              <a:buClr>
                <a:schemeClr val="lt2"/>
              </a:buClr>
              <a:buSzPct val="100000"/>
              <a:buFont typeface="Merriweather"/>
              <a:buChar char="•"/>
              <a:defRPr b="0" i="0" sz="1400" u="none" cap="none" strike="noStrike">
                <a:solidFill>
                  <a:schemeClr val="lt1"/>
                </a:solidFill>
                <a:latin typeface="Merriweather"/>
                <a:ea typeface="Merriweather"/>
                <a:cs typeface="Merriweather"/>
                <a:sym typeface="Merriweather"/>
              </a:defRPr>
            </a:lvl9pPr>
          </a:lstStyle>
          <a:p/>
        </p:txBody>
      </p:sp>
      <p:sp>
        <p:nvSpPr>
          <p:cNvPr id="42" name="Shape 42"/>
          <p:cNvSpPr txBox="1"/>
          <p:nvPr>
            <p:ph idx="10" type="dt"/>
          </p:nvPr>
        </p:nvSpPr>
        <p:spPr>
          <a:xfrm>
            <a:off x="457200" y="6356350"/>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D0E9ED"/>
                </a:solidFill>
                <a:latin typeface="Merriweather"/>
                <a:ea typeface="Merriweather"/>
                <a:cs typeface="Merriweather"/>
                <a:sym typeface="Merriweather"/>
              </a:defRPr>
            </a:lvl1pPr>
            <a:lvl2pPr indent="0" lvl="1" marL="457200" marR="0" rtl="0" algn="l">
              <a:spcBef>
                <a:spcPts val="0"/>
              </a:spcBef>
              <a:buNone/>
              <a:defRPr b="0" i="0" sz="1800" u="none" cap="none" strike="noStrike">
                <a:solidFill>
                  <a:schemeClr val="lt1"/>
                </a:solidFill>
                <a:latin typeface="Merriweather"/>
                <a:ea typeface="Merriweather"/>
                <a:cs typeface="Merriweather"/>
                <a:sym typeface="Merriweather"/>
              </a:defRPr>
            </a:lvl2pPr>
            <a:lvl3pPr indent="0" lvl="2" marL="914400" marR="0" rtl="0" algn="l">
              <a:spcBef>
                <a:spcPts val="0"/>
              </a:spcBef>
              <a:buNone/>
              <a:defRPr b="0" i="0" sz="1800" u="none" cap="none" strike="noStrike">
                <a:solidFill>
                  <a:schemeClr val="lt1"/>
                </a:solidFill>
                <a:latin typeface="Merriweather"/>
                <a:ea typeface="Merriweather"/>
                <a:cs typeface="Merriweather"/>
                <a:sym typeface="Merriweather"/>
              </a:defRPr>
            </a:lvl3pPr>
            <a:lvl4pPr indent="0" lvl="3" marL="1371600" marR="0" rtl="0" algn="l">
              <a:spcBef>
                <a:spcPts val="0"/>
              </a:spcBef>
              <a:buNone/>
              <a:defRPr b="0" i="0" sz="1800" u="none" cap="none" strike="noStrike">
                <a:solidFill>
                  <a:schemeClr val="lt1"/>
                </a:solidFill>
                <a:latin typeface="Merriweather"/>
                <a:ea typeface="Merriweather"/>
                <a:cs typeface="Merriweather"/>
                <a:sym typeface="Merriweather"/>
              </a:defRPr>
            </a:lvl4pPr>
            <a:lvl5pPr indent="0" lvl="4" marL="1828800" marR="0" rtl="0" algn="l">
              <a:spcBef>
                <a:spcPts val="0"/>
              </a:spcBef>
              <a:buNone/>
              <a:defRPr b="0" i="0" sz="1800" u="none" cap="none" strike="noStrike">
                <a:solidFill>
                  <a:schemeClr val="lt1"/>
                </a:solidFill>
                <a:latin typeface="Merriweather"/>
                <a:ea typeface="Merriweather"/>
                <a:cs typeface="Merriweather"/>
                <a:sym typeface="Merriweather"/>
              </a:defRPr>
            </a:lvl5pPr>
            <a:lvl6pPr indent="0" lvl="5" marL="2286000" marR="0" rtl="0" algn="l">
              <a:spcBef>
                <a:spcPts val="0"/>
              </a:spcBef>
              <a:buNone/>
              <a:defRPr b="0" i="0" sz="1800" u="none" cap="none" strike="noStrike">
                <a:solidFill>
                  <a:schemeClr val="lt1"/>
                </a:solidFill>
                <a:latin typeface="Merriweather"/>
                <a:ea typeface="Merriweather"/>
                <a:cs typeface="Merriweather"/>
                <a:sym typeface="Merriweather"/>
              </a:defRPr>
            </a:lvl6pPr>
            <a:lvl7pPr indent="0" lvl="6" marL="2743200" marR="0" rtl="0" algn="l">
              <a:spcBef>
                <a:spcPts val="0"/>
              </a:spcBef>
              <a:buNone/>
              <a:defRPr b="0" i="0" sz="1800" u="none" cap="none" strike="noStrike">
                <a:solidFill>
                  <a:schemeClr val="lt1"/>
                </a:solidFill>
                <a:latin typeface="Merriweather"/>
                <a:ea typeface="Merriweather"/>
                <a:cs typeface="Merriweather"/>
                <a:sym typeface="Merriweather"/>
              </a:defRPr>
            </a:lvl7pPr>
            <a:lvl8pPr indent="0" lvl="7" marL="3200400" marR="0" rtl="0" algn="l">
              <a:spcBef>
                <a:spcPts val="0"/>
              </a:spcBef>
              <a:buNone/>
              <a:defRPr b="0" i="0" sz="1800" u="none" cap="none" strike="noStrike">
                <a:solidFill>
                  <a:schemeClr val="lt1"/>
                </a:solidFill>
                <a:latin typeface="Merriweather"/>
                <a:ea typeface="Merriweather"/>
                <a:cs typeface="Merriweather"/>
                <a:sym typeface="Merriweather"/>
              </a:defRPr>
            </a:lvl8pPr>
            <a:lvl9pPr indent="0" lvl="8" marL="3657600" marR="0" rtl="0" algn="l">
              <a:spcBef>
                <a:spcPts val="0"/>
              </a:spcBef>
              <a:buNone/>
              <a:defRPr b="0" i="0" sz="1800" u="none" cap="none" strike="noStrike">
                <a:solidFill>
                  <a:schemeClr val="lt1"/>
                </a:solidFill>
                <a:latin typeface="Merriweather"/>
                <a:ea typeface="Merriweather"/>
                <a:cs typeface="Merriweather"/>
                <a:sym typeface="Merriweather"/>
              </a:defRPr>
            </a:lvl9pPr>
          </a:lstStyle>
          <a:p/>
        </p:txBody>
      </p:sp>
      <p:sp>
        <p:nvSpPr>
          <p:cNvPr id="43" name="Shape 43"/>
          <p:cNvSpPr txBox="1"/>
          <p:nvPr>
            <p:ph idx="11" type="ftr"/>
          </p:nvPr>
        </p:nvSpPr>
        <p:spPr>
          <a:xfrm>
            <a:off x="2667000" y="6356350"/>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D0E9ED"/>
                </a:solidFill>
                <a:latin typeface="Merriweather"/>
                <a:ea typeface="Merriweather"/>
                <a:cs typeface="Merriweather"/>
                <a:sym typeface="Merriweather"/>
              </a:defRPr>
            </a:lvl1pPr>
            <a:lvl2pPr indent="0" lvl="1" marL="457200" marR="0" rtl="0" algn="l">
              <a:spcBef>
                <a:spcPts val="0"/>
              </a:spcBef>
              <a:buNone/>
              <a:defRPr b="0" i="0" sz="1800" u="none" cap="none" strike="noStrike">
                <a:solidFill>
                  <a:schemeClr val="lt1"/>
                </a:solidFill>
                <a:latin typeface="Merriweather"/>
                <a:ea typeface="Merriweather"/>
                <a:cs typeface="Merriweather"/>
                <a:sym typeface="Merriweather"/>
              </a:defRPr>
            </a:lvl2pPr>
            <a:lvl3pPr indent="0" lvl="2" marL="914400" marR="0" rtl="0" algn="l">
              <a:spcBef>
                <a:spcPts val="0"/>
              </a:spcBef>
              <a:buNone/>
              <a:defRPr b="0" i="0" sz="1800" u="none" cap="none" strike="noStrike">
                <a:solidFill>
                  <a:schemeClr val="lt1"/>
                </a:solidFill>
                <a:latin typeface="Merriweather"/>
                <a:ea typeface="Merriweather"/>
                <a:cs typeface="Merriweather"/>
                <a:sym typeface="Merriweather"/>
              </a:defRPr>
            </a:lvl3pPr>
            <a:lvl4pPr indent="0" lvl="3" marL="1371600" marR="0" rtl="0" algn="l">
              <a:spcBef>
                <a:spcPts val="0"/>
              </a:spcBef>
              <a:buNone/>
              <a:defRPr b="0" i="0" sz="1800" u="none" cap="none" strike="noStrike">
                <a:solidFill>
                  <a:schemeClr val="lt1"/>
                </a:solidFill>
                <a:latin typeface="Merriweather"/>
                <a:ea typeface="Merriweather"/>
                <a:cs typeface="Merriweather"/>
                <a:sym typeface="Merriweather"/>
              </a:defRPr>
            </a:lvl4pPr>
            <a:lvl5pPr indent="0" lvl="4" marL="1828800" marR="0" rtl="0" algn="l">
              <a:spcBef>
                <a:spcPts val="0"/>
              </a:spcBef>
              <a:buNone/>
              <a:defRPr b="0" i="0" sz="1800" u="none" cap="none" strike="noStrike">
                <a:solidFill>
                  <a:schemeClr val="lt1"/>
                </a:solidFill>
                <a:latin typeface="Merriweather"/>
                <a:ea typeface="Merriweather"/>
                <a:cs typeface="Merriweather"/>
                <a:sym typeface="Merriweather"/>
              </a:defRPr>
            </a:lvl5pPr>
            <a:lvl6pPr indent="0" lvl="5" marL="2286000" marR="0" rtl="0" algn="l">
              <a:spcBef>
                <a:spcPts val="0"/>
              </a:spcBef>
              <a:buNone/>
              <a:defRPr b="0" i="0" sz="1800" u="none" cap="none" strike="noStrike">
                <a:solidFill>
                  <a:schemeClr val="lt1"/>
                </a:solidFill>
                <a:latin typeface="Merriweather"/>
                <a:ea typeface="Merriweather"/>
                <a:cs typeface="Merriweather"/>
                <a:sym typeface="Merriweather"/>
              </a:defRPr>
            </a:lvl6pPr>
            <a:lvl7pPr indent="0" lvl="6" marL="2743200" marR="0" rtl="0" algn="l">
              <a:spcBef>
                <a:spcPts val="0"/>
              </a:spcBef>
              <a:buNone/>
              <a:defRPr b="0" i="0" sz="1800" u="none" cap="none" strike="noStrike">
                <a:solidFill>
                  <a:schemeClr val="lt1"/>
                </a:solidFill>
                <a:latin typeface="Merriweather"/>
                <a:ea typeface="Merriweather"/>
                <a:cs typeface="Merriweather"/>
                <a:sym typeface="Merriweather"/>
              </a:defRPr>
            </a:lvl7pPr>
            <a:lvl8pPr indent="0" lvl="7" marL="3200400" marR="0" rtl="0" algn="l">
              <a:spcBef>
                <a:spcPts val="0"/>
              </a:spcBef>
              <a:buNone/>
              <a:defRPr b="0" i="0" sz="1800" u="none" cap="none" strike="noStrike">
                <a:solidFill>
                  <a:schemeClr val="lt1"/>
                </a:solidFill>
                <a:latin typeface="Merriweather"/>
                <a:ea typeface="Merriweather"/>
                <a:cs typeface="Merriweather"/>
                <a:sym typeface="Merriweather"/>
              </a:defRPr>
            </a:lvl8pPr>
            <a:lvl9pPr indent="0" lvl="8" marL="3657600" marR="0" rtl="0" algn="l">
              <a:spcBef>
                <a:spcPts val="0"/>
              </a:spcBef>
              <a:buNone/>
              <a:defRPr b="0" i="0" sz="1800" u="none" cap="none" strike="noStrike">
                <a:solidFill>
                  <a:schemeClr val="lt1"/>
                </a:solidFill>
                <a:latin typeface="Merriweather"/>
                <a:ea typeface="Merriweather"/>
                <a:cs typeface="Merriweather"/>
                <a:sym typeface="Merriweather"/>
              </a:defRPr>
            </a:lvl9pPr>
          </a:lstStyle>
          <a:p/>
        </p:txBody>
      </p:sp>
      <p:sp>
        <p:nvSpPr>
          <p:cNvPr id="44" name="Shape 44"/>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1200">
                <a:solidFill>
                  <a:srgbClr val="D0E9ED"/>
                </a:solidFill>
                <a:latin typeface="Merriweather"/>
                <a:ea typeface="Merriweather"/>
                <a:cs typeface="Merriweather"/>
                <a:sym typeface="Merriweather"/>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5" name="Shape 45"/>
        <p:cNvGrpSpPr/>
        <p:nvPr/>
      </p:nvGrpSpPr>
      <p:grpSpPr>
        <a:xfrm>
          <a:off x="0" y="0"/>
          <a:ext cx="0" cy="0"/>
          <a:chOff x="0" y="0"/>
          <a:chExt cx="0" cy="0"/>
        </a:xfrm>
      </p:grpSpPr>
      <p:sp>
        <p:nvSpPr>
          <p:cNvPr id="46" name="Shape 46"/>
          <p:cNvSpPr txBox="1"/>
          <p:nvPr>
            <p:ph type="title"/>
          </p:nvPr>
        </p:nvSpPr>
        <p:spPr>
          <a:xfrm>
            <a:off x="457200" y="704087"/>
            <a:ext cx="8229600" cy="11430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Calibri"/>
              <a:buNone/>
              <a:defRPr b="0" i="0" sz="5000" u="none" cap="none" strike="noStrike">
                <a:solidFill>
                  <a:schemeClr val="dk2"/>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7" name="Shape 47"/>
          <p:cNvSpPr txBox="1"/>
          <p:nvPr>
            <p:ph idx="1" type="body"/>
          </p:nvPr>
        </p:nvSpPr>
        <p:spPr>
          <a:xfrm>
            <a:off x="457200" y="1920084"/>
            <a:ext cx="4038599" cy="4434839"/>
          </a:xfrm>
          <a:prstGeom prst="rect">
            <a:avLst/>
          </a:prstGeom>
          <a:noFill/>
          <a:ln>
            <a:noFill/>
          </a:ln>
        </p:spPr>
        <p:txBody>
          <a:bodyPr anchorCtr="0" anchor="t" bIns="91425" lIns="91425" rIns="91425" tIns="91425"/>
          <a:lstStyle>
            <a:lvl1pPr indent="-117475" lvl="0" marL="274320" marR="0" rtl="0" algn="l">
              <a:spcBef>
                <a:spcPts val="520"/>
              </a:spcBef>
              <a:buClr>
                <a:schemeClr val="accent3"/>
              </a:buClr>
              <a:buSzPct val="95000"/>
              <a:buFont typeface="Noto Sans Symbols"/>
              <a:buChar char="●"/>
              <a:defRPr b="0" i="0" sz="2600" u="none" cap="none" strike="noStrike">
                <a:solidFill>
                  <a:schemeClr val="dk1"/>
                </a:solidFill>
                <a:latin typeface="Merriweather"/>
                <a:ea typeface="Merriweather"/>
                <a:cs typeface="Merriweather"/>
                <a:sym typeface="Merriweather"/>
              </a:defRPr>
            </a:lvl1pPr>
            <a:lvl2pPr indent="-129540" lvl="1" marL="640080" marR="0" rtl="0" algn="l">
              <a:spcBef>
                <a:spcPts val="480"/>
              </a:spcBef>
              <a:buClr>
                <a:schemeClr val="accent1"/>
              </a:buClr>
              <a:buSzPct val="85000"/>
              <a:buFont typeface="Noto Sans Symbols"/>
              <a:buChar char="●"/>
              <a:defRPr b="0" i="0" sz="2400" u="none" cap="none" strike="noStrike">
                <a:solidFill>
                  <a:schemeClr val="dk1"/>
                </a:solidFill>
                <a:latin typeface="Merriweather"/>
                <a:ea typeface="Merriweather"/>
                <a:cs typeface="Merriweather"/>
                <a:sym typeface="Merriweather"/>
              </a:defRPr>
            </a:lvl2pPr>
            <a:lvl3pPr indent="-165100" lvl="2" marL="914400" marR="0" rtl="0" algn="l">
              <a:spcBef>
                <a:spcPts val="400"/>
              </a:spcBef>
              <a:buClr>
                <a:schemeClr val="accent2"/>
              </a:buClr>
              <a:buSzPct val="70000"/>
              <a:buFont typeface="Noto Sans Symbols"/>
              <a:buChar char="●"/>
              <a:defRPr b="0" i="0" sz="2000" u="none" cap="none" strike="noStrike">
                <a:solidFill>
                  <a:schemeClr val="dk1"/>
                </a:solidFill>
                <a:latin typeface="Merriweather"/>
                <a:ea typeface="Merriweather"/>
                <a:cs typeface="Merriweather"/>
                <a:sym typeface="Merriweather"/>
              </a:defRPr>
            </a:lvl3pPr>
            <a:lvl4pPr indent="-136525" lvl="3" marL="1188720" marR="0" rtl="0" algn="l">
              <a:spcBef>
                <a:spcPts val="360"/>
              </a:spcBef>
              <a:buClr>
                <a:schemeClr val="accent3"/>
              </a:buClr>
              <a:buSzPct val="64999"/>
              <a:buFont typeface="Noto Sans Symbols"/>
              <a:buChar char="●"/>
              <a:defRPr b="0" i="0" sz="1800" u="none" cap="none" strike="noStrike">
                <a:solidFill>
                  <a:schemeClr val="dk1"/>
                </a:solidFill>
                <a:latin typeface="Merriweather"/>
                <a:ea typeface="Merriweather"/>
                <a:cs typeface="Merriweather"/>
                <a:sym typeface="Merriweather"/>
              </a:defRPr>
            </a:lvl4pPr>
            <a:lvl5pPr indent="-144144" lvl="4" marL="1463040" marR="0" rtl="0" algn="l">
              <a:spcBef>
                <a:spcPts val="360"/>
              </a:spcBef>
              <a:buClr>
                <a:schemeClr val="accent4"/>
              </a:buClr>
              <a:buSzPct val="64999"/>
              <a:buFont typeface="Noto Sans Symbols"/>
              <a:buChar char="●"/>
              <a:defRPr b="0" i="0" sz="1800" u="none" cap="none" strike="noStrike">
                <a:solidFill>
                  <a:schemeClr val="dk1"/>
                </a:solidFill>
                <a:latin typeface="Merriweather"/>
                <a:ea typeface="Merriweather"/>
                <a:cs typeface="Merriweather"/>
                <a:sym typeface="Merriweather"/>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Merriweather"/>
                <a:ea typeface="Merriweather"/>
                <a:cs typeface="Merriweather"/>
                <a:sym typeface="Merriweather"/>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Merriweather"/>
                <a:ea typeface="Merriweather"/>
                <a:cs typeface="Merriweather"/>
                <a:sym typeface="Merriweather"/>
              </a:defRPr>
            </a:lvl7pPr>
            <a:lvl8pPr indent="-86360" lvl="7" marL="2194560" marR="0" rtl="0" algn="l">
              <a:spcBef>
                <a:spcPts val="320"/>
              </a:spcBef>
              <a:buClr>
                <a:schemeClr val="dk2"/>
              </a:buClr>
              <a:buSzPct val="100000"/>
              <a:buFont typeface="Merriweather"/>
              <a:buChar char="•"/>
              <a:defRPr b="0" i="0" sz="1600" u="none" cap="none" strike="noStrike">
                <a:solidFill>
                  <a:schemeClr val="dk1"/>
                </a:solidFill>
                <a:latin typeface="Merriweather"/>
                <a:ea typeface="Merriweather"/>
                <a:cs typeface="Merriweather"/>
                <a:sym typeface="Merriweather"/>
              </a:defRPr>
            </a:lvl8pPr>
            <a:lvl9pPr indent="-93979" lvl="8" marL="2468880" marR="0" rtl="0" algn="l">
              <a:spcBef>
                <a:spcPts val="280"/>
              </a:spcBef>
              <a:buClr>
                <a:schemeClr val="dk2"/>
              </a:buClr>
              <a:buSzPct val="100000"/>
              <a:buFont typeface="Merriweather"/>
              <a:buChar char="•"/>
              <a:defRPr b="0" i="0" sz="1400" u="none" cap="none" strike="noStrike">
                <a:solidFill>
                  <a:schemeClr val="dk1"/>
                </a:solidFill>
                <a:latin typeface="Merriweather"/>
                <a:ea typeface="Merriweather"/>
                <a:cs typeface="Merriweather"/>
                <a:sym typeface="Merriweather"/>
              </a:defRPr>
            </a:lvl9pPr>
          </a:lstStyle>
          <a:p/>
        </p:txBody>
      </p:sp>
      <p:sp>
        <p:nvSpPr>
          <p:cNvPr id="48" name="Shape 48"/>
          <p:cNvSpPr txBox="1"/>
          <p:nvPr>
            <p:ph idx="2" type="body"/>
          </p:nvPr>
        </p:nvSpPr>
        <p:spPr>
          <a:xfrm>
            <a:off x="4648200" y="1920084"/>
            <a:ext cx="4038599" cy="4434839"/>
          </a:xfrm>
          <a:prstGeom prst="rect">
            <a:avLst/>
          </a:prstGeom>
          <a:noFill/>
          <a:ln>
            <a:noFill/>
          </a:ln>
        </p:spPr>
        <p:txBody>
          <a:bodyPr anchorCtr="0" anchor="t" bIns="91425" lIns="91425" rIns="91425" tIns="91425"/>
          <a:lstStyle>
            <a:lvl1pPr indent="-117475" lvl="0" marL="274320" marR="0" rtl="0" algn="l">
              <a:spcBef>
                <a:spcPts val="520"/>
              </a:spcBef>
              <a:buClr>
                <a:schemeClr val="accent3"/>
              </a:buClr>
              <a:buSzPct val="95000"/>
              <a:buFont typeface="Noto Sans Symbols"/>
              <a:buChar char="●"/>
              <a:defRPr b="0" i="0" sz="2600" u="none" cap="none" strike="noStrike">
                <a:solidFill>
                  <a:schemeClr val="dk1"/>
                </a:solidFill>
                <a:latin typeface="Merriweather"/>
                <a:ea typeface="Merriweather"/>
                <a:cs typeface="Merriweather"/>
                <a:sym typeface="Merriweather"/>
              </a:defRPr>
            </a:lvl1pPr>
            <a:lvl2pPr indent="-129540" lvl="1" marL="640080" marR="0" rtl="0" algn="l">
              <a:spcBef>
                <a:spcPts val="480"/>
              </a:spcBef>
              <a:buClr>
                <a:schemeClr val="accent1"/>
              </a:buClr>
              <a:buSzPct val="85000"/>
              <a:buFont typeface="Noto Sans Symbols"/>
              <a:buChar char="●"/>
              <a:defRPr b="0" i="0" sz="2400" u="none" cap="none" strike="noStrike">
                <a:solidFill>
                  <a:schemeClr val="dk1"/>
                </a:solidFill>
                <a:latin typeface="Merriweather"/>
                <a:ea typeface="Merriweather"/>
                <a:cs typeface="Merriweather"/>
                <a:sym typeface="Merriweather"/>
              </a:defRPr>
            </a:lvl2pPr>
            <a:lvl3pPr indent="-165100" lvl="2" marL="914400" marR="0" rtl="0" algn="l">
              <a:spcBef>
                <a:spcPts val="400"/>
              </a:spcBef>
              <a:buClr>
                <a:schemeClr val="accent2"/>
              </a:buClr>
              <a:buSzPct val="70000"/>
              <a:buFont typeface="Noto Sans Symbols"/>
              <a:buChar char="●"/>
              <a:defRPr b="0" i="0" sz="2000" u="none" cap="none" strike="noStrike">
                <a:solidFill>
                  <a:schemeClr val="dk1"/>
                </a:solidFill>
                <a:latin typeface="Merriweather"/>
                <a:ea typeface="Merriweather"/>
                <a:cs typeface="Merriweather"/>
                <a:sym typeface="Merriweather"/>
              </a:defRPr>
            </a:lvl3pPr>
            <a:lvl4pPr indent="-136525" lvl="3" marL="1188720" marR="0" rtl="0" algn="l">
              <a:spcBef>
                <a:spcPts val="360"/>
              </a:spcBef>
              <a:buClr>
                <a:schemeClr val="accent3"/>
              </a:buClr>
              <a:buSzPct val="64999"/>
              <a:buFont typeface="Noto Sans Symbols"/>
              <a:buChar char="●"/>
              <a:defRPr b="0" i="0" sz="1800" u="none" cap="none" strike="noStrike">
                <a:solidFill>
                  <a:schemeClr val="dk1"/>
                </a:solidFill>
                <a:latin typeface="Merriweather"/>
                <a:ea typeface="Merriweather"/>
                <a:cs typeface="Merriweather"/>
                <a:sym typeface="Merriweather"/>
              </a:defRPr>
            </a:lvl4pPr>
            <a:lvl5pPr indent="-144144" lvl="4" marL="1463040" marR="0" rtl="0" algn="l">
              <a:spcBef>
                <a:spcPts val="360"/>
              </a:spcBef>
              <a:buClr>
                <a:schemeClr val="accent4"/>
              </a:buClr>
              <a:buSzPct val="64999"/>
              <a:buFont typeface="Noto Sans Symbols"/>
              <a:buChar char="●"/>
              <a:defRPr b="0" i="0" sz="1800" u="none" cap="none" strike="noStrike">
                <a:solidFill>
                  <a:schemeClr val="dk1"/>
                </a:solidFill>
                <a:latin typeface="Merriweather"/>
                <a:ea typeface="Merriweather"/>
                <a:cs typeface="Merriweather"/>
                <a:sym typeface="Merriweather"/>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Merriweather"/>
                <a:ea typeface="Merriweather"/>
                <a:cs typeface="Merriweather"/>
                <a:sym typeface="Merriweather"/>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Merriweather"/>
                <a:ea typeface="Merriweather"/>
                <a:cs typeface="Merriweather"/>
                <a:sym typeface="Merriweather"/>
              </a:defRPr>
            </a:lvl7pPr>
            <a:lvl8pPr indent="-86360" lvl="7" marL="2194560" marR="0" rtl="0" algn="l">
              <a:spcBef>
                <a:spcPts val="320"/>
              </a:spcBef>
              <a:buClr>
                <a:schemeClr val="dk2"/>
              </a:buClr>
              <a:buSzPct val="100000"/>
              <a:buFont typeface="Merriweather"/>
              <a:buChar char="•"/>
              <a:defRPr b="0" i="0" sz="1600" u="none" cap="none" strike="noStrike">
                <a:solidFill>
                  <a:schemeClr val="dk1"/>
                </a:solidFill>
                <a:latin typeface="Merriweather"/>
                <a:ea typeface="Merriweather"/>
                <a:cs typeface="Merriweather"/>
                <a:sym typeface="Merriweather"/>
              </a:defRPr>
            </a:lvl8pPr>
            <a:lvl9pPr indent="-93979" lvl="8" marL="2468880" marR="0" rtl="0" algn="l">
              <a:spcBef>
                <a:spcPts val="280"/>
              </a:spcBef>
              <a:buClr>
                <a:schemeClr val="dk2"/>
              </a:buClr>
              <a:buSzPct val="100000"/>
              <a:buFont typeface="Merriweather"/>
              <a:buChar char="•"/>
              <a:defRPr b="0" i="0" sz="1400" u="none" cap="none" strike="noStrike">
                <a:solidFill>
                  <a:schemeClr val="dk1"/>
                </a:solidFill>
                <a:latin typeface="Merriweather"/>
                <a:ea typeface="Merriweather"/>
                <a:cs typeface="Merriweather"/>
                <a:sym typeface="Merriweather"/>
              </a:defRPr>
            </a:lvl9pPr>
          </a:lstStyle>
          <a:p/>
        </p:txBody>
      </p:sp>
      <p:sp>
        <p:nvSpPr>
          <p:cNvPr id="49" name="Shape 49"/>
          <p:cNvSpPr txBox="1"/>
          <p:nvPr>
            <p:ph idx="10" type="dt"/>
          </p:nvPr>
        </p:nvSpPr>
        <p:spPr>
          <a:xfrm>
            <a:off x="457200" y="6356350"/>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Merriweather"/>
                <a:ea typeface="Merriweather"/>
                <a:cs typeface="Merriweather"/>
                <a:sym typeface="Merriweather"/>
              </a:defRPr>
            </a:lvl1pPr>
            <a:lvl2pPr indent="0" lvl="1" marL="457200" marR="0" rtl="0" algn="l">
              <a:spcBef>
                <a:spcPts val="0"/>
              </a:spcBef>
              <a:buNone/>
              <a:defRPr b="0" i="0" sz="1800" u="none" cap="none" strike="noStrike">
                <a:solidFill>
                  <a:schemeClr val="dk1"/>
                </a:solidFill>
                <a:latin typeface="Merriweather"/>
                <a:ea typeface="Merriweather"/>
                <a:cs typeface="Merriweather"/>
                <a:sym typeface="Merriweather"/>
              </a:defRPr>
            </a:lvl2pPr>
            <a:lvl3pPr indent="0" lvl="2" marL="914400" marR="0" rtl="0" algn="l">
              <a:spcBef>
                <a:spcPts val="0"/>
              </a:spcBef>
              <a:buNone/>
              <a:defRPr b="0" i="0" sz="1800" u="none" cap="none" strike="noStrike">
                <a:solidFill>
                  <a:schemeClr val="dk1"/>
                </a:solidFill>
                <a:latin typeface="Merriweather"/>
                <a:ea typeface="Merriweather"/>
                <a:cs typeface="Merriweather"/>
                <a:sym typeface="Merriweather"/>
              </a:defRPr>
            </a:lvl3pPr>
            <a:lvl4pPr indent="0" lvl="3" marL="1371600" marR="0" rtl="0" algn="l">
              <a:spcBef>
                <a:spcPts val="0"/>
              </a:spcBef>
              <a:buNone/>
              <a:defRPr b="0" i="0" sz="1800" u="none" cap="none" strike="noStrike">
                <a:solidFill>
                  <a:schemeClr val="dk1"/>
                </a:solidFill>
                <a:latin typeface="Merriweather"/>
                <a:ea typeface="Merriweather"/>
                <a:cs typeface="Merriweather"/>
                <a:sym typeface="Merriweather"/>
              </a:defRPr>
            </a:lvl4pPr>
            <a:lvl5pPr indent="0" lvl="4" marL="1828800" marR="0" rtl="0" algn="l">
              <a:spcBef>
                <a:spcPts val="0"/>
              </a:spcBef>
              <a:buNone/>
              <a:defRPr b="0" i="0" sz="1800" u="none" cap="none" strike="noStrike">
                <a:solidFill>
                  <a:schemeClr val="dk1"/>
                </a:solidFill>
                <a:latin typeface="Merriweather"/>
                <a:ea typeface="Merriweather"/>
                <a:cs typeface="Merriweather"/>
                <a:sym typeface="Merriweather"/>
              </a:defRPr>
            </a:lvl5pPr>
            <a:lvl6pPr indent="0" lvl="5" marL="2286000" marR="0" rtl="0" algn="l">
              <a:spcBef>
                <a:spcPts val="0"/>
              </a:spcBef>
              <a:buNone/>
              <a:defRPr b="0" i="0" sz="1800" u="none" cap="none" strike="noStrike">
                <a:solidFill>
                  <a:schemeClr val="dk1"/>
                </a:solidFill>
                <a:latin typeface="Merriweather"/>
                <a:ea typeface="Merriweather"/>
                <a:cs typeface="Merriweather"/>
                <a:sym typeface="Merriweather"/>
              </a:defRPr>
            </a:lvl6pPr>
            <a:lvl7pPr indent="0" lvl="6" marL="2743200" marR="0" rtl="0" algn="l">
              <a:spcBef>
                <a:spcPts val="0"/>
              </a:spcBef>
              <a:buNone/>
              <a:defRPr b="0" i="0" sz="1800" u="none" cap="none" strike="noStrike">
                <a:solidFill>
                  <a:schemeClr val="dk1"/>
                </a:solidFill>
                <a:latin typeface="Merriweather"/>
                <a:ea typeface="Merriweather"/>
                <a:cs typeface="Merriweather"/>
                <a:sym typeface="Merriweather"/>
              </a:defRPr>
            </a:lvl7pPr>
            <a:lvl8pPr indent="0" lvl="7" marL="3200400" marR="0" rtl="0" algn="l">
              <a:spcBef>
                <a:spcPts val="0"/>
              </a:spcBef>
              <a:buNone/>
              <a:defRPr b="0" i="0" sz="1800" u="none" cap="none" strike="noStrike">
                <a:solidFill>
                  <a:schemeClr val="dk1"/>
                </a:solidFill>
                <a:latin typeface="Merriweather"/>
                <a:ea typeface="Merriweather"/>
                <a:cs typeface="Merriweather"/>
                <a:sym typeface="Merriweather"/>
              </a:defRPr>
            </a:lvl8pPr>
            <a:lvl9pPr indent="0" lvl="8" marL="3657600" marR="0" rtl="0" algn="l">
              <a:spcBef>
                <a:spcPts val="0"/>
              </a:spcBef>
              <a:buNone/>
              <a:defRPr b="0" i="0" sz="1800" u="none" cap="none" strike="noStrike">
                <a:solidFill>
                  <a:schemeClr val="dk1"/>
                </a:solidFill>
                <a:latin typeface="Merriweather"/>
                <a:ea typeface="Merriweather"/>
                <a:cs typeface="Merriweather"/>
                <a:sym typeface="Merriweather"/>
              </a:defRPr>
            </a:lvl9pPr>
          </a:lstStyle>
          <a:p/>
        </p:txBody>
      </p:sp>
      <p:sp>
        <p:nvSpPr>
          <p:cNvPr id="50" name="Shape 50"/>
          <p:cNvSpPr txBox="1"/>
          <p:nvPr>
            <p:ph idx="11" type="ftr"/>
          </p:nvPr>
        </p:nvSpPr>
        <p:spPr>
          <a:xfrm>
            <a:off x="2667000" y="6356350"/>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Merriweather"/>
                <a:ea typeface="Merriweather"/>
                <a:cs typeface="Merriweather"/>
                <a:sym typeface="Merriweather"/>
              </a:defRPr>
            </a:lvl1pPr>
            <a:lvl2pPr indent="0" lvl="1" marL="457200" marR="0" rtl="0" algn="l">
              <a:spcBef>
                <a:spcPts val="0"/>
              </a:spcBef>
              <a:buNone/>
              <a:defRPr b="0" i="0" sz="1800" u="none" cap="none" strike="noStrike">
                <a:solidFill>
                  <a:schemeClr val="dk1"/>
                </a:solidFill>
                <a:latin typeface="Merriweather"/>
                <a:ea typeface="Merriweather"/>
                <a:cs typeface="Merriweather"/>
                <a:sym typeface="Merriweather"/>
              </a:defRPr>
            </a:lvl2pPr>
            <a:lvl3pPr indent="0" lvl="2" marL="914400" marR="0" rtl="0" algn="l">
              <a:spcBef>
                <a:spcPts val="0"/>
              </a:spcBef>
              <a:buNone/>
              <a:defRPr b="0" i="0" sz="1800" u="none" cap="none" strike="noStrike">
                <a:solidFill>
                  <a:schemeClr val="dk1"/>
                </a:solidFill>
                <a:latin typeface="Merriweather"/>
                <a:ea typeface="Merriweather"/>
                <a:cs typeface="Merriweather"/>
                <a:sym typeface="Merriweather"/>
              </a:defRPr>
            </a:lvl3pPr>
            <a:lvl4pPr indent="0" lvl="3" marL="1371600" marR="0" rtl="0" algn="l">
              <a:spcBef>
                <a:spcPts val="0"/>
              </a:spcBef>
              <a:buNone/>
              <a:defRPr b="0" i="0" sz="1800" u="none" cap="none" strike="noStrike">
                <a:solidFill>
                  <a:schemeClr val="dk1"/>
                </a:solidFill>
                <a:latin typeface="Merriweather"/>
                <a:ea typeface="Merriweather"/>
                <a:cs typeface="Merriweather"/>
                <a:sym typeface="Merriweather"/>
              </a:defRPr>
            </a:lvl4pPr>
            <a:lvl5pPr indent="0" lvl="4" marL="1828800" marR="0" rtl="0" algn="l">
              <a:spcBef>
                <a:spcPts val="0"/>
              </a:spcBef>
              <a:buNone/>
              <a:defRPr b="0" i="0" sz="1800" u="none" cap="none" strike="noStrike">
                <a:solidFill>
                  <a:schemeClr val="dk1"/>
                </a:solidFill>
                <a:latin typeface="Merriweather"/>
                <a:ea typeface="Merriweather"/>
                <a:cs typeface="Merriweather"/>
                <a:sym typeface="Merriweather"/>
              </a:defRPr>
            </a:lvl5pPr>
            <a:lvl6pPr indent="0" lvl="5" marL="2286000" marR="0" rtl="0" algn="l">
              <a:spcBef>
                <a:spcPts val="0"/>
              </a:spcBef>
              <a:buNone/>
              <a:defRPr b="0" i="0" sz="1800" u="none" cap="none" strike="noStrike">
                <a:solidFill>
                  <a:schemeClr val="dk1"/>
                </a:solidFill>
                <a:latin typeface="Merriweather"/>
                <a:ea typeface="Merriweather"/>
                <a:cs typeface="Merriweather"/>
                <a:sym typeface="Merriweather"/>
              </a:defRPr>
            </a:lvl6pPr>
            <a:lvl7pPr indent="0" lvl="6" marL="2743200" marR="0" rtl="0" algn="l">
              <a:spcBef>
                <a:spcPts val="0"/>
              </a:spcBef>
              <a:buNone/>
              <a:defRPr b="0" i="0" sz="1800" u="none" cap="none" strike="noStrike">
                <a:solidFill>
                  <a:schemeClr val="dk1"/>
                </a:solidFill>
                <a:latin typeface="Merriweather"/>
                <a:ea typeface="Merriweather"/>
                <a:cs typeface="Merriweather"/>
                <a:sym typeface="Merriweather"/>
              </a:defRPr>
            </a:lvl7pPr>
            <a:lvl8pPr indent="0" lvl="7" marL="3200400" marR="0" rtl="0" algn="l">
              <a:spcBef>
                <a:spcPts val="0"/>
              </a:spcBef>
              <a:buNone/>
              <a:defRPr b="0" i="0" sz="1800" u="none" cap="none" strike="noStrike">
                <a:solidFill>
                  <a:schemeClr val="dk1"/>
                </a:solidFill>
                <a:latin typeface="Merriweather"/>
                <a:ea typeface="Merriweather"/>
                <a:cs typeface="Merriweather"/>
                <a:sym typeface="Merriweather"/>
              </a:defRPr>
            </a:lvl8pPr>
            <a:lvl9pPr indent="0" lvl="8" marL="3657600" marR="0" rtl="0" algn="l">
              <a:spcBef>
                <a:spcPts val="0"/>
              </a:spcBef>
              <a:buNone/>
              <a:defRPr b="0" i="0" sz="1800" u="none" cap="none" strike="noStrike">
                <a:solidFill>
                  <a:schemeClr val="dk1"/>
                </a:solidFill>
                <a:latin typeface="Merriweather"/>
                <a:ea typeface="Merriweather"/>
                <a:cs typeface="Merriweather"/>
                <a:sym typeface="Merriweather"/>
              </a:defRPr>
            </a:lvl9pPr>
          </a:lstStyle>
          <a:p/>
        </p:txBody>
      </p:sp>
      <p:sp>
        <p:nvSpPr>
          <p:cNvPr id="51" name="Shape 51"/>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1200">
                <a:solidFill>
                  <a:srgbClr val="035C75"/>
                </a:solidFill>
                <a:latin typeface="Merriweather"/>
                <a:ea typeface="Merriweather"/>
                <a:cs typeface="Merriweather"/>
                <a:sym typeface="Merriweather"/>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52" name="Shape 52"/>
        <p:cNvGrpSpPr/>
        <p:nvPr/>
      </p:nvGrpSpPr>
      <p:grpSpPr>
        <a:xfrm>
          <a:off x="0" y="0"/>
          <a:ext cx="0" cy="0"/>
          <a:chOff x="0" y="0"/>
          <a:chExt cx="0" cy="0"/>
        </a:xfrm>
      </p:grpSpPr>
      <p:sp>
        <p:nvSpPr>
          <p:cNvPr id="53" name="Shape 53"/>
          <p:cNvSpPr txBox="1"/>
          <p:nvPr>
            <p:ph type="title"/>
          </p:nvPr>
        </p:nvSpPr>
        <p:spPr>
          <a:xfrm>
            <a:off x="457200" y="704087"/>
            <a:ext cx="8229600" cy="11430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Calibri"/>
              <a:buNone/>
              <a:defRPr b="0" i="0" sz="5000" u="none" cap="none" strike="noStrike">
                <a:solidFill>
                  <a:schemeClr val="dk2"/>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4" name="Shape 54"/>
          <p:cNvSpPr txBox="1"/>
          <p:nvPr>
            <p:ph idx="1" type="body"/>
          </p:nvPr>
        </p:nvSpPr>
        <p:spPr>
          <a:xfrm>
            <a:off x="457200" y="1855248"/>
            <a:ext cx="4040187" cy="659352"/>
          </a:xfrm>
          <a:prstGeom prst="rect">
            <a:avLst/>
          </a:prstGeom>
          <a:noFill/>
          <a:ln>
            <a:noFill/>
          </a:ln>
        </p:spPr>
        <p:txBody>
          <a:bodyPr anchorCtr="0" anchor="ctr" bIns="91425" lIns="91425" rIns="91425" tIns="91425"/>
          <a:lstStyle>
            <a:lvl1pPr indent="0" lvl="0" marL="0" marR="0" rtl="0" algn="l">
              <a:spcBef>
                <a:spcPts val="480"/>
              </a:spcBef>
              <a:buClr>
                <a:schemeClr val="accent3"/>
              </a:buClr>
              <a:buFont typeface="Noto Sans Symbols"/>
              <a:buNone/>
              <a:defRPr b="1" i="0" sz="2400" u="none" cap="none" strike="noStrike">
                <a:solidFill>
                  <a:schemeClr val="dk2"/>
                </a:solidFill>
                <a:latin typeface="Merriweather"/>
                <a:ea typeface="Merriweather"/>
                <a:cs typeface="Merriweather"/>
                <a:sym typeface="Merriweather"/>
              </a:defRPr>
            </a:lvl1pPr>
            <a:lvl2pPr indent="-259080" lvl="1" marL="640080" marR="0" rtl="0" algn="l">
              <a:spcBef>
                <a:spcPts val="400"/>
              </a:spcBef>
              <a:buClr>
                <a:schemeClr val="accent1"/>
              </a:buClr>
              <a:buFont typeface="Noto Sans Symbols"/>
              <a:buNone/>
              <a:defRPr b="1" i="0" sz="2000" u="none" cap="none" strike="noStrike">
                <a:solidFill>
                  <a:schemeClr val="dk1"/>
                </a:solidFill>
                <a:latin typeface="Merriweather"/>
                <a:ea typeface="Merriweather"/>
                <a:cs typeface="Merriweather"/>
                <a:sym typeface="Merriweather"/>
              </a:defRPr>
            </a:lvl2pPr>
            <a:lvl3pPr indent="-254000" lvl="2" marL="914400" marR="0" rtl="0" algn="l">
              <a:spcBef>
                <a:spcPts val="360"/>
              </a:spcBef>
              <a:buClr>
                <a:schemeClr val="accent2"/>
              </a:buClr>
              <a:buFont typeface="Noto Sans Symbols"/>
              <a:buNone/>
              <a:defRPr b="1" i="0" sz="1800" u="none" cap="none" strike="noStrike">
                <a:solidFill>
                  <a:schemeClr val="dk1"/>
                </a:solidFill>
                <a:latin typeface="Merriweather"/>
                <a:ea typeface="Merriweather"/>
                <a:cs typeface="Merriweather"/>
                <a:sym typeface="Merriweather"/>
              </a:defRPr>
            </a:lvl3pPr>
            <a:lvl4pPr indent="-210819" lvl="3" marL="1188720" marR="0" rtl="0" algn="l">
              <a:spcBef>
                <a:spcPts val="320"/>
              </a:spcBef>
              <a:buClr>
                <a:schemeClr val="accent3"/>
              </a:buClr>
              <a:buFont typeface="Noto Sans Symbols"/>
              <a:buNone/>
              <a:defRPr b="1" i="0" sz="1600" u="none" cap="none" strike="noStrike">
                <a:solidFill>
                  <a:schemeClr val="dk1"/>
                </a:solidFill>
                <a:latin typeface="Merriweather"/>
                <a:ea typeface="Merriweather"/>
                <a:cs typeface="Merriweather"/>
                <a:sym typeface="Merriweather"/>
              </a:defRPr>
            </a:lvl4pPr>
            <a:lvl5pPr indent="-218439" lvl="4" marL="1463040" marR="0" rtl="0" algn="l">
              <a:spcBef>
                <a:spcPts val="320"/>
              </a:spcBef>
              <a:buClr>
                <a:schemeClr val="accent4"/>
              </a:buClr>
              <a:buFont typeface="Noto Sans Symbols"/>
              <a:buNone/>
              <a:defRPr b="1" i="0" sz="1600" u="none" cap="none" strike="noStrike">
                <a:solidFill>
                  <a:schemeClr val="dk1"/>
                </a:solidFill>
                <a:latin typeface="Merriweather"/>
                <a:ea typeface="Merriweather"/>
                <a:cs typeface="Merriweather"/>
                <a:sym typeface="Merriweather"/>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Merriweather"/>
                <a:ea typeface="Merriweather"/>
                <a:cs typeface="Merriweather"/>
                <a:sym typeface="Merriweather"/>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Merriweather"/>
                <a:ea typeface="Merriweather"/>
                <a:cs typeface="Merriweather"/>
                <a:sym typeface="Merriweather"/>
              </a:defRPr>
            </a:lvl7pPr>
            <a:lvl8pPr indent="-86360" lvl="7" marL="2194560" marR="0" rtl="0" algn="l">
              <a:spcBef>
                <a:spcPts val="320"/>
              </a:spcBef>
              <a:buClr>
                <a:schemeClr val="dk2"/>
              </a:buClr>
              <a:buSzPct val="100000"/>
              <a:buFont typeface="Merriweather"/>
              <a:buChar char="•"/>
              <a:defRPr b="0" i="0" sz="1600" u="none" cap="none" strike="noStrike">
                <a:solidFill>
                  <a:schemeClr val="dk1"/>
                </a:solidFill>
                <a:latin typeface="Merriweather"/>
                <a:ea typeface="Merriweather"/>
                <a:cs typeface="Merriweather"/>
                <a:sym typeface="Merriweather"/>
              </a:defRPr>
            </a:lvl8pPr>
            <a:lvl9pPr indent="-93979" lvl="8" marL="2468880" marR="0" rtl="0" algn="l">
              <a:spcBef>
                <a:spcPts val="280"/>
              </a:spcBef>
              <a:buClr>
                <a:schemeClr val="dk2"/>
              </a:buClr>
              <a:buSzPct val="100000"/>
              <a:buFont typeface="Merriweather"/>
              <a:buChar char="•"/>
              <a:defRPr b="0" i="0" sz="1400" u="none" cap="none" strike="noStrike">
                <a:solidFill>
                  <a:schemeClr val="dk1"/>
                </a:solidFill>
                <a:latin typeface="Merriweather"/>
                <a:ea typeface="Merriweather"/>
                <a:cs typeface="Merriweather"/>
                <a:sym typeface="Merriweather"/>
              </a:defRPr>
            </a:lvl9pPr>
          </a:lstStyle>
          <a:p/>
        </p:txBody>
      </p:sp>
      <p:sp>
        <p:nvSpPr>
          <p:cNvPr id="55" name="Shape 55"/>
          <p:cNvSpPr txBox="1"/>
          <p:nvPr>
            <p:ph idx="2" type="body"/>
          </p:nvPr>
        </p:nvSpPr>
        <p:spPr>
          <a:xfrm>
            <a:off x="4645025" y="1859757"/>
            <a:ext cx="4041774" cy="654843"/>
          </a:xfrm>
          <a:prstGeom prst="rect">
            <a:avLst/>
          </a:prstGeom>
          <a:noFill/>
          <a:ln>
            <a:noFill/>
          </a:ln>
        </p:spPr>
        <p:txBody>
          <a:bodyPr anchorCtr="0" anchor="ctr" bIns="91425" lIns="91425" rIns="91425" tIns="91425"/>
          <a:lstStyle>
            <a:lvl1pPr indent="0" lvl="0" marL="0" marR="0" rtl="0" algn="l">
              <a:spcBef>
                <a:spcPts val="480"/>
              </a:spcBef>
              <a:buClr>
                <a:schemeClr val="accent3"/>
              </a:buClr>
              <a:buFont typeface="Noto Sans Symbols"/>
              <a:buNone/>
              <a:defRPr b="1" i="0" sz="2400" u="none" cap="none" strike="noStrike">
                <a:solidFill>
                  <a:schemeClr val="dk2"/>
                </a:solidFill>
                <a:latin typeface="Merriweather"/>
                <a:ea typeface="Merriweather"/>
                <a:cs typeface="Merriweather"/>
                <a:sym typeface="Merriweather"/>
              </a:defRPr>
            </a:lvl1pPr>
            <a:lvl2pPr indent="-259080" lvl="1" marL="640080" marR="0" rtl="0" algn="l">
              <a:spcBef>
                <a:spcPts val="400"/>
              </a:spcBef>
              <a:buClr>
                <a:schemeClr val="accent1"/>
              </a:buClr>
              <a:buFont typeface="Noto Sans Symbols"/>
              <a:buNone/>
              <a:defRPr b="1" i="0" sz="2000" u="none" cap="none" strike="noStrike">
                <a:solidFill>
                  <a:schemeClr val="dk1"/>
                </a:solidFill>
                <a:latin typeface="Merriweather"/>
                <a:ea typeface="Merriweather"/>
                <a:cs typeface="Merriweather"/>
                <a:sym typeface="Merriweather"/>
              </a:defRPr>
            </a:lvl2pPr>
            <a:lvl3pPr indent="-254000" lvl="2" marL="914400" marR="0" rtl="0" algn="l">
              <a:spcBef>
                <a:spcPts val="360"/>
              </a:spcBef>
              <a:buClr>
                <a:schemeClr val="accent2"/>
              </a:buClr>
              <a:buFont typeface="Noto Sans Symbols"/>
              <a:buNone/>
              <a:defRPr b="1" i="0" sz="1800" u="none" cap="none" strike="noStrike">
                <a:solidFill>
                  <a:schemeClr val="dk1"/>
                </a:solidFill>
                <a:latin typeface="Merriweather"/>
                <a:ea typeface="Merriweather"/>
                <a:cs typeface="Merriweather"/>
                <a:sym typeface="Merriweather"/>
              </a:defRPr>
            </a:lvl3pPr>
            <a:lvl4pPr indent="-210819" lvl="3" marL="1188720" marR="0" rtl="0" algn="l">
              <a:spcBef>
                <a:spcPts val="320"/>
              </a:spcBef>
              <a:buClr>
                <a:schemeClr val="accent3"/>
              </a:buClr>
              <a:buFont typeface="Noto Sans Symbols"/>
              <a:buNone/>
              <a:defRPr b="1" i="0" sz="1600" u="none" cap="none" strike="noStrike">
                <a:solidFill>
                  <a:schemeClr val="dk1"/>
                </a:solidFill>
                <a:latin typeface="Merriweather"/>
                <a:ea typeface="Merriweather"/>
                <a:cs typeface="Merriweather"/>
                <a:sym typeface="Merriweather"/>
              </a:defRPr>
            </a:lvl4pPr>
            <a:lvl5pPr indent="-218439" lvl="4" marL="1463040" marR="0" rtl="0" algn="l">
              <a:spcBef>
                <a:spcPts val="320"/>
              </a:spcBef>
              <a:buClr>
                <a:schemeClr val="accent4"/>
              </a:buClr>
              <a:buFont typeface="Noto Sans Symbols"/>
              <a:buNone/>
              <a:defRPr b="1" i="0" sz="1600" u="none" cap="none" strike="noStrike">
                <a:solidFill>
                  <a:schemeClr val="dk1"/>
                </a:solidFill>
                <a:latin typeface="Merriweather"/>
                <a:ea typeface="Merriweather"/>
                <a:cs typeface="Merriweather"/>
                <a:sym typeface="Merriweather"/>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Merriweather"/>
                <a:ea typeface="Merriweather"/>
                <a:cs typeface="Merriweather"/>
                <a:sym typeface="Merriweather"/>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Merriweather"/>
                <a:ea typeface="Merriweather"/>
                <a:cs typeface="Merriweather"/>
                <a:sym typeface="Merriweather"/>
              </a:defRPr>
            </a:lvl7pPr>
            <a:lvl8pPr indent="-86360" lvl="7" marL="2194560" marR="0" rtl="0" algn="l">
              <a:spcBef>
                <a:spcPts val="320"/>
              </a:spcBef>
              <a:buClr>
                <a:schemeClr val="dk2"/>
              </a:buClr>
              <a:buSzPct val="100000"/>
              <a:buFont typeface="Merriweather"/>
              <a:buChar char="•"/>
              <a:defRPr b="0" i="0" sz="1600" u="none" cap="none" strike="noStrike">
                <a:solidFill>
                  <a:schemeClr val="dk1"/>
                </a:solidFill>
                <a:latin typeface="Merriweather"/>
                <a:ea typeface="Merriweather"/>
                <a:cs typeface="Merriweather"/>
                <a:sym typeface="Merriweather"/>
              </a:defRPr>
            </a:lvl8pPr>
            <a:lvl9pPr indent="-93979" lvl="8" marL="2468880" marR="0" rtl="0" algn="l">
              <a:spcBef>
                <a:spcPts val="280"/>
              </a:spcBef>
              <a:buClr>
                <a:schemeClr val="dk2"/>
              </a:buClr>
              <a:buSzPct val="100000"/>
              <a:buFont typeface="Merriweather"/>
              <a:buChar char="•"/>
              <a:defRPr b="0" i="0" sz="1400" u="none" cap="none" strike="noStrike">
                <a:solidFill>
                  <a:schemeClr val="dk1"/>
                </a:solidFill>
                <a:latin typeface="Merriweather"/>
                <a:ea typeface="Merriweather"/>
                <a:cs typeface="Merriweather"/>
                <a:sym typeface="Merriweather"/>
              </a:defRPr>
            </a:lvl9pPr>
          </a:lstStyle>
          <a:p/>
        </p:txBody>
      </p:sp>
      <p:sp>
        <p:nvSpPr>
          <p:cNvPr id="56" name="Shape 56"/>
          <p:cNvSpPr txBox="1"/>
          <p:nvPr>
            <p:ph idx="3" type="body"/>
          </p:nvPr>
        </p:nvSpPr>
        <p:spPr>
          <a:xfrm>
            <a:off x="457200" y="2514600"/>
            <a:ext cx="4040187" cy="3845720"/>
          </a:xfrm>
          <a:prstGeom prst="rect">
            <a:avLst/>
          </a:prstGeom>
          <a:noFill/>
          <a:ln>
            <a:noFill/>
          </a:ln>
        </p:spPr>
        <p:txBody>
          <a:bodyPr anchorCtr="0" anchor="t" bIns="91425" lIns="91425" rIns="91425" tIns="91425"/>
          <a:lstStyle>
            <a:lvl1pPr indent="-141605" lvl="0" marL="274320" marR="0" rtl="0" algn="l">
              <a:spcBef>
                <a:spcPts val="440"/>
              </a:spcBef>
              <a:buClr>
                <a:schemeClr val="accent3"/>
              </a:buClr>
              <a:buSzPct val="95000"/>
              <a:buFont typeface="Noto Sans Symbols"/>
              <a:buChar char="●"/>
              <a:defRPr b="0" i="0" sz="2200" u="none" cap="none" strike="noStrike">
                <a:solidFill>
                  <a:schemeClr val="dk1"/>
                </a:solidFill>
                <a:latin typeface="Merriweather"/>
                <a:ea typeface="Merriweather"/>
                <a:cs typeface="Merriweather"/>
                <a:sym typeface="Merriweather"/>
              </a:defRPr>
            </a:lvl1pPr>
            <a:lvl2pPr indent="-151130" lvl="1" marL="640080" marR="0" rtl="0" algn="l">
              <a:spcBef>
                <a:spcPts val="400"/>
              </a:spcBef>
              <a:buClr>
                <a:schemeClr val="accent1"/>
              </a:buClr>
              <a:buSzPct val="85000"/>
              <a:buFont typeface="Noto Sans Symbols"/>
              <a:buChar char="●"/>
              <a:defRPr b="0" i="0" sz="2000" u="none" cap="none" strike="noStrike">
                <a:solidFill>
                  <a:schemeClr val="dk1"/>
                </a:solidFill>
                <a:latin typeface="Merriweather"/>
                <a:ea typeface="Merriweather"/>
                <a:cs typeface="Merriweather"/>
                <a:sym typeface="Merriweather"/>
              </a:defRPr>
            </a:lvl2pPr>
            <a:lvl3pPr indent="-173990" lvl="2" marL="914400" marR="0" rtl="0" algn="l">
              <a:spcBef>
                <a:spcPts val="360"/>
              </a:spcBef>
              <a:buClr>
                <a:schemeClr val="accent2"/>
              </a:buClr>
              <a:buSzPct val="70000"/>
              <a:buFont typeface="Noto Sans Symbols"/>
              <a:buChar char="●"/>
              <a:defRPr b="0" i="0" sz="1800" u="none" cap="none" strike="noStrike">
                <a:solidFill>
                  <a:schemeClr val="dk1"/>
                </a:solidFill>
                <a:latin typeface="Merriweather"/>
                <a:ea typeface="Merriweather"/>
                <a:cs typeface="Merriweather"/>
                <a:sym typeface="Merriweather"/>
              </a:defRPr>
            </a:lvl3pPr>
            <a:lvl4pPr indent="-144780" lvl="3" marL="1188720" marR="0" rtl="0" algn="l">
              <a:spcBef>
                <a:spcPts val="320"/>
              </a:spcBef>
              <a:buClr>
                <a:schemeClr val="accent3"/>
              </a:buClr>
              <a:buSzPct val="64999"/>
              <a:buFont typeface="Noto Sans Symbols"/>
              <a:buChar char="●"/>
              <a:defRPr b="0" i="0" sz="1600" u="none" cap="none" strike="noStrike">
                <a:solidFill>
                  <a:schemeClr val="dk1"/>
                </a:solidFill>
                <a:latin typeface="Merriweather"/>
                <a:ea typeface="Merriweather"/>
                <a:cs typeface="Merriweather"/>
                <a:sym typeface="Merriweather"/>
              </a:defRPr>
            </a:lvl4pPr>
            <a:lvl5pPr indent="-152400" lvl="4" marL="1463040" marR="0" rtl="0" algn="l">
              <a:spcBef>
                <a:spcPts val="320"/>
              </a:spcBef>
              <a:buClr>
                <a:schemeClr val="accent4"/>
              </a:buClr>
              <a:buSzPct val="64999"/>
              <a:buFont typeface="Noto Sans Symbols"/>
              <a:buChar char="●"/>
              <a:defRPr b="0" i="0" sz="1600" u="none" cap="none" strike="noStrike">
                <a:solidFill>
                  <a:schemeClr val="dk1"/>
                </a:solidFill>
                <a:latin typeface="Merriweather"/>
                <a:ea typeface="Merriweather"/>
                <a:cs typeface="Merriweather"/>
                <a:sym typeface="Merriweather"/>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Merriweather"/>
                <a:ea typeface="Merriweather"/>
                <a:cs typeface="Merriweather"/>
                <a:sym typeface="Merriweather"/>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Merriweather"/>
                <a:ea typeface="Merriweather"/>
                <a:cs typeface="Merriweather"/>
                <a:sym typeface="Merriweather"/>
              </a:defRPr>
            </a:lvl7pPr>
            <a:lvl8pPr indent="-86360" lvl="7" marL="2194560" marR="0" rtl="0" algn="l">
              <a:spcBef>
                <a:spcPts val="320"/>
              </a:spcBef>
              <a:buClr>
                <a:schemeClr val="dk2"/>
              </a:buClr>
              <a:buSzPct val="100000"/>
              <a:buFont typeface="Merriweather"/>
              <a:buChar char="•"/>
              <a:defRPr b="0" i="0" sz="1600" u="none" cap="none" strike="noStrike">
                <a:solidFill>
                  <a:schemeClr val="dk1"/>
                </a:solidFill>
                <a:latin typeface="Merriweather"/>
                <a:ea typeface="Merriweather"/>
                <a:cs typeface="Merriweather"/>
                <a:sym typeface="Merriweather"/>
              </a:defRPr>
            </a:lvl8pPr>
            <a:lvl9pPr indent="-93979" lvl="8" marL="2468880" marR="0" rtl="0" algn="l">
              <a:spcBef>
                <a:spcPts val="280"/>
              </a:spcBef>
              <a:buClr>
                <a:schemeClr val="dk2"/>
              </a:buClr>
              <a:buSzPct val="100000"/>
              <a:buFont typeface="Merriweather"/>
              <a:buChar char="•"/>
              <a:defRPr b="0" i="0" sz="1400" u="none" cap="none" strike="noStrike">
                <a:solidFill>
                  <a:schemeClr val="dk1"/>
                </a:solidFill>
                <a:latin typeface="Merriweather"/>
                <a:ea typeface="Merriweather"/>
                <a:cs typeface="Merriweather"/>
                <a:sym typeface="Merriweather"/>
              </a:defRPr>
            </a:lvl9pPr>
          </a:lstStyle>
          <a:p/>
        </p:txBody>
      </p:sp>
      <p:sp>
        <p:nvSpPr>
          <p:cNvPr id="57" name="Shape 57"/>
          <p:cNvSpPr txBox="1"/>
          <p:nvPr>
            <p:ph idx="4" type="body"/>
          </p:nvPr>
        </p:nvSpPr>
        <p:spPr>
          <a:xfrm>
            <a:off x="4645025" y="2514600"/>
            <a:ext cx="4041774" cy="3845720"/>
          </a:xfrm>
          <a:prstGeom prst="rect">
            <a:avLst/>
          </a:prstGeom>
          <a:noFill/>
          <a:ln>
            <a:noFill/>
          </a:ln>
        </p:spPr>
        <p:txBody>
          <a:bodyPr anchorCtr="0" anchor="t" bIns="91425" lIns="91425" rIns="91425" tIns="91425"/>
          <a:lstStyle>
            <a:lvl1pPr indent="-141605" lvl="0" marL="274320" marR="0" rtl="0" algn="l">
              <a:spcBef>
                <a:spcPts val="440"/>
              </a:spcBef>
              <a:buClr>
                <a:schemeClr val="accent3"/>
              </a:buClr>
              <a:buSzPct val="95000"/>
              <a:buFont typeface="Noto Sans Symbols"/>
              <a:buChar char="●"/>
              <a:defRPr b="0" i="0" sz="2200" u="none" cap="none" strike="noStrike">
                <a:solidFill>
                  <a:schemeClr val="dk1"/>
                </a:solidFill>
                <a:latin typeface="Merriweather"/>
                <a:ea typeface="Merriweather"/>
                <a:cs typeface="Merriweather"/>
                <a:sym typeface="Merriweather"/>
              </a:defRPr>
            </a:lvl1pPr>
            <a:lvl2pPr indent="-151130" lvl="1" marL="640080" marR="0" rtl="0" algn="l">
              <a:spcBef>
                <a:spcPts val="400"/>
              </a:spcBef>
              <a:buClr>
                <a:schemeClr val="accent1"/>
              </a:buClr>
              <a:buSzPct val="85000"/>
              <a:buFont typeface="Noto Sans Symbols"/>
              <a:buChar char="●"/>
              <a:defRPr b="0" i="0" sz="2000" u="none" cap="none" strike="noStrike">
                <a:solidFill>
                  <a:schemeClr val="dk1"/>
                </a:solidFill>
                <a:latin typeface="Merriweather"/>
                <a:ea typeface="Merriweather"/>
                <a:cs typeface="Merriweather"/>
                <a:sym typeface="Merriweather"/>
              </a:defRPr>
            </a:lvl2pPr>
            <a:lvl3pPr indent="-173990" lvl="2" marL="914400" marR="0" rtl="0" algn="l">
              <a:spcBef>
                <a:spcPts val="360"/>
              </a:spcBef>
              <a:buClr>
                <a:schemeClr val="accent2"/>
              </a:buClr>
              <a:buSzPct val="70000"/>
              <a:buFont typeface="Noto Sans Symbols"/>
              <a:buChar char="●"/>
              <a:defRPr b="0" i="0" sz="1800" u="none" cap="none" strike="noStrike">
                <a:solidFill>
                  <a:schemeClr val="dk1"/>
                </a:solidFill>
                <a:latin typeface="Merriweather"/>
                <a:ea typeface="Merriweather"/>
                <a:cs typeface="Merriweather"/>
                <a:sym typeface="Merriweather"/>
              </a:defRPr>
            </a:lvl3pPr>
            <a:lvl4pPr indent="-144780" lvl="3" marL="1188720" marR="0" rtl="0" algn="l">
              <a:spcBef>
                <a:spcPts val="320"/>
              </a:spcBef>
              <a:buClr>
                <a:schemeClr val="accent3"/>
              </a:buClr>
              <a:buSzPct val="64999"/>
              <a:buFont typeface="Noto Sans Symbols"/>
              <a:buChar char="●"/>
              <a:defRPr b="0" i="0" sz="1600" u="none" cap="none" strike="noStrike">
                <a:solidFill>
                  <a:schemeClr val="dk1"/>
                </a:solidFill>
                <a:latin typeface="Merriweather"/>
                <a:ea typeface="Merriweather"/>
                <a:cs typeface="Merriweather"/>
                <a:sym typeface="Merriweather"/>
              </a:defRPr>
            </a:lvl4pPr>
            <a:lvl5pPr indent="-152400" lvl="4" marL="1463040" marR="0" rtl="0" algn="l">
              <a:spcBef>
                <a:spcPts val="320"/>
              </a:spcBef>
              <a:buClr>
                <a:schemeClr val="accent4"/>
              </a:buClr>
              <a:buSzPct val="64999"/>
              <a:buFont typeface="Noto Sans Symbols"/>
              <a:buChar char="●"/>
              <a:defRPr b="0" i="0" sz="1600" u="none" cap="none" strike="noStrike">
                <a:solidFill>
                  <a:schemeClr val="dk1"/>
                </a:solidFill>
                <a:latin typeface="Merriweather"/>
                <a:ea typeface="Merriweather"/>
                <a:cs typeface="Merriweather"/>
                <a:sym typeface="Merriweather"/>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Merriweather"/>
                <a:ea typeface="Merriweather"/>
                <a:cs typeface="Merriweather"/>
                <a:sym typeface="Merriweather"/>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Merriweather"/>
                <a:ea typeface="Merriweather"/>
                <a:cs typeface="Merriweather"/>
                <a:sym typeface="Merriweather"/>
              </a:defRPr>
            </a:lvl7pPr>
            <a:lvl8pPr indent="-86360" lvl="7" marL="2194560" marR="0" rtl="0" algn="l">
              <a:spcBef>
                <a:spcPts val="320"/>
              </a:spcBef>
              <a:buClr>
                <a:schemeClr val="dk2"/>
              </a:buClr>
              <a:buSzPct val="100000"/>
              <a:buFont typeface="Merriweather"/>
              <a:buChar char="•"/>
              <a:defRPr b="0" i="0" sz="1600" u="none" cap="none" strike="noStrike">
                <a:solidFill>
                  <a:schemeClr val="dk1"/>
                </a:solidFill>
                <a:latin typeface="Merriweather"/>
                <a:ea typeface="Merriweather"/>
                <a:cs typeface="Merriweather"/>
                <a:sym typeface="Merriweather"/>
              </a:defRPr>
            </a:lvl8pPr>
            <a:lvl9pPr indent="-93979" lvl="8" marL="2468880" marR="0" rtl="0" algn="l">
              <a:spcBef>
                <a:spcPts val="280"/>
              </a:spcBef>
              <a:buClr>
                <a:schemeClr val="dk2"/>
              </a:buClr>
              <a:buSzPct val="100000"/>
              <a:buFont typeface="Merriweather"/>
              <a:buChar char="•"/>
              <a:defRPr b="0" i="0" sz="1400" u="none" cap="none" strike="noStrike">
                <a:solidFill>
                  <a:schemeClr val="dk1"/>
                </a:solidFill>
                <a:latin typeface="Merriweather"/>
                <a:ea typeface="Merriweather"/>
                <a:cs typeface="Merriweather"/>
                <a:sym typeface="Merriweather"/>
              </a:defRPr>
            </a:lvl9pPr>
          </a:lstStyle>
          <a:p/>
        </p:txBody>
      </p:sp>
      <p:sp>
        <p:nvSpPr>
          <p:cNvPr id="58" name="Shape 58"/>
          <p:cNvSpPr txBox="1"/>
          <p:nvPr>
            <p:ph idx="10" type="dt"/>
          </p:nvPr>
        </p:nvSpPr>
        <p:spPr>
          <a:xfrm>
            <a:off x="457200" y="6356350"/>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Merriweather"/>
                <a:ea typeface="Merriweather"/>
                <a:cs typeface="Merriweather"/>
                <a:sym typeface="Merriweather"/>
              </a:defRPr>
            </a:lvl1pPr>
            <a:lvl2pPr indent="0" lvl="1" marL="457200" marR="0" rtl="0" algn="l">
              <a:spcBef>
                <a:spcPts val="0"/>
              </a:spcBef>
              <a:buNone/>
              <a:defRPr b="0" i="0" sz="1800" u="none" cap="none" strike="noStrike">
                <a:solidFill>
                  <a:schemeClr val="dk1"/>
                </a:solidFill>
                <a:latin typeface="Merriweather"/>
                <a:ea typeface="Merriweather"/>
                <a:cs typeface="Merriweather"/>
                <a:sym typeface="Merriweather"/>
              </a:defRPr>
            </a:lvl2pPr>
            <a:lvl3pPr indent="0" lvl="2" marL="914400" marR="0" rtl="0" algn="l">
              <a:spcBef>
                <a:spcPts val="0"/>
              </a:spcBef>
              <a:buNone/>
              <a:defRPr b="0" i="0" sz="1800" u="none" cap="none" strike="noStrike">
                <a:solidFill>
                  <a:schemeClr val="dk1"/>
                </a:solidFill>
                <a:latin typeface="Merriweather"/>
                <a:ea typeface="Merriweather"/>
                <a:cs typeface="Merriweather"/>
                <a:sym typeface="Merriweather"/>
              </a:defRPr>
            </a:lvl3pPr>
            <a:lvl4pPr indent="0" lvl="3" marL="1371600" marR="0" rtl="0" algn="l">
              <a:spcBef>
                <a:spcPts val="0"/>
              </a:spcBef>
              <a:buNone/>
              <a:defRPr b="0" i="0" sz="1800" u="none" cap="none" strike="noStrike">
                <a:solidFill>
                  <a:schemeClr val="dk1"/>
                </a:solidFill>
                <a:latin typeface="Merriweather"/>
                <a:ea typeface="Merriweather"/>
                <a:cs typeface="Merriweather"/>
                <a:sym typeface="Merriweather"/>
              </a:defRPr>
            </a:lvl4pPr>
            <a:lvl5pPr indent="0" lvl="4" marL="1828800" marR="0" rtl="0" algn="l">
              <a:spcBef>
                <a:spcPts val="0"/>
              </a:spcBef>
              <a:buNone/>
              <a:defRPr b="0" i="0" sz="1800" u="none" cap="none" strike="noStrike">
                <a:solidFill>
                  <a:schemeClr val="dk1"/>
                </a:solidFill>
                <a:latin typeface="Merriweather"/>
                <a:ea typeface="Merriweather"/>
                <a:cs typeface="Merriweather"/>
                <a:sym typeface="Merriweather"/>
              </a:defRPr>
            </a:lvl5pPr>
            <a:lvl6pPr indent="0" lvl="5" marL="2286000" marR="0" rtl="0" algn="l">
              <a:spcBef>
                <a:spcPts val="0"/>
              </a:spcBef>
              <a:buNone/>
              <a:defRPr b="0" i="0" sz="1800" u="none" cap="none" strike="noStrike">
                <a:solidFill>
                  <a:schemeClr val="dk1"/>
                </a:solidFill>
                <a:latin typeface="Merriweather"/>
                <a:ea typeface="Merriweather"/>
                <a:cs typeface="Merriweather"/>
                <a:sym typeface="Merriweather"/>
              </a:defRPr>
            </a:lvl6pPr>
            <a:lvl7pPr indent="0" lvl="6" marL="2743200" marR="0" rtl="0" algn="l">
              <a:spcBef>
                <a:spcPts val="0"/>
              </a:spcBef>
              <a:buNone/>
              <a:defRPr b="0" i="0" sz="1800" u="none" cap="none" strike="noStrike">
                <a:solidFill>
                  <a:schemeClr val="dk1"/>
                </a:solidFill>
                <a:latin typeface="Merriweather"/>
                <a:ea typeface="Merriweather"/>
                <a:cs typeface="Merriweather"/>
                <a:sym typeface="Merriweather"/>
              </a:defRPr>
            </a:lvl7pPr>
            <a:lvl8pPr indent="0" lvl="7" marL="3200400" marR="0" rtl="0" algn="l">
              <a:spcBef>
                <a:spcPts val="0"/>
              </a:spcBef>
              <a:buNone/>
              <a:defRPr b="0" i="0" sz="1800" u="none" cap="none" strike="noStrike">
                <a:solidFill>
                  <a:schemeClr val="dk1"/>
                </a:solidFill>
                <a:latin typeface="Merriweather"/>
                <a:ea typeface="Merriweather"/>
                <a:cs typeface="Merriweather"/>
                <a:sym typeface="Merriweather"/>
              </a:defRPr>
            </a:lvl8pPr>
            <a:lvl9pPr indent="0" lvl="8" marL="3657600" marR="0" rtl="0" algn="l">
              <a:spcBef>
                <a:spcPts val="0"/>
              </a:spcBef>
              <a:buNone/>
              <a:defRPr b="0" i="0" sz="1800" u="none" cap="none" strike="noStrike">
                <a:solidFill>
                  <a:schemeClr val="dk1"/>
                </a:solidFill>
                <a:latin typeface="Merriweather"/>
                <a:ea typeface="Merriweather"/>
                <a:cs typeface="Merriweather"/>
                <a:sym typeface="Merriweather"/>
              </a:defRPr>
            </a:lvl9pPr>
          </a:lstStyle>
          <a:p/>
        </p:txBody>
      </p:sp>
      <p:sp>
        <p:nvSpPr>
          <p:cNvPr id="59" name="Shape 59"/>
          <p:cNvSpPr txBox="1"/>
          <p:nvPr>
            <p:ph idx="11" type="ftr"/>
          </p:nvPr>
        </p:nvSpPr>
        <p:spPr>
          <a:xfrm>
            <a:off x="2667000" y="6356350"/>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Merriweather"/>
                <a:ea typeface="Merriweather"/>
                <a:cs typeface="Merriweather"/>
                <a:sym typeface="Merriweather"/>
              </a:defRPr>
            </a:lvl1pPr>
            <a:lvl2pPr indent="0" lvl="1" marL="457200" marR="0" rtl="0" algn="l">
              <a:spcBef>
                <a:spcPts val="0"/>
              </a:spcBef>
              <a:buNone/>
              <a:defRPr b="0" i="0" sz="1800" u="none" cap="none" strike="noStrike">
                <a:solidFill>
                  <a:schemeClr val="dk1"/>
                </a:solidFill>
                <a:latin typeface="Merriweather"/>
                <a:ea typeface="Merriweather"/>
                <a:cs typeface="Merriweather"/>
                <a:sym typeface="Merriweather"/>
              </a:defRPr>
            </a:lvl2pPr>
            <a:lvl3pPr indent="0" lvl="2" marL="914400" marR="0" rtl="0" algn="l">
              <a:spcBef>
                <a:spcPts val="0"/>
              </a:spcBef>
              <a:buNone/>
              <a:defRPr b="0" i="0" sz="1800" u="none" cap="none" strike="noStrike">
                <a:solidFill>
                  <a:schemeClr val="dk1"/>
                </a:solidFill>
                <a:latin typeface="Merriweather"/>
                <a:ea typeface="Merriweather"/>
                <a:cs typeface="Merriweather"/>
                <a:sym typeface="Merriweather"/>
              </a:defRPr>
            </a:lvl3pPr>
            <a:lvl4pPr indent="0" lvl="3" marL="1371600" marR="0" rtl="0" algn="l">
              <a:spcBef>
                <a:spcPts val="0"/>
              </a:spcBef>
              <a:buNone/>
              <a:defRPr b="0" i="0" sz="1800" u="none" cap="none" strike="noStrike">
                <a:solidFill>
                  <a:schemeClr val="dk1"/>
                </a:solidFill>
                <a:latin typeface="Merriweather"/>
                <a:ea typeface="Merriweather"/>
                <a:cs typeface="Merriweather"/>
                <a:sym typeface="Merriweather"/>
              </a:defRPr>
            </a:lvl4pPr>
            <a:lvl5pPr indent="0" lvl="4" marL="1828800" marR="0" rtl="0" algn="l">
              <a:spcBef>
                <a:spcPts val="0"/>
              </a:spcBef>
              <a:buNone/>
              <a:defRPr b="0" i="0" sz="1800" u="none" cap="none" strike="noStrike">
                <a:solidFill>
                  <a:schemeClr val="dk1"/>
                </a:solidFill>
                <a:latin typeface="Merriweather"/>
                <a:ea typeface="Merriweather"/>
                <a:cs typeface="Merriweather"/>
                <a:sym typeface="Merriweather"/>
              </a:defRPr>
            </a:lvl5pPr>
            <a:lvl6pPr indent="0" lvl="5" marL="2286000" marR="0" rtl="0" algn="l">
              <a:spcBef>
                <a:spcPts val="0"/>
              </a:spcBef>
              <a:buNone/>
              <a:defRPr b="0" i="0" sz="1800" u="none" cap="none" strike="noStrike">
                <a:solidFill>
                  <a:schemeClr val="dk1"/>
                </a:solidFill>
                <a:latin typeface="Merriweather"/>
                <a:ea typeface="Merriweather"/>
                <a:cs typeface="Merriweather"/>
                <a:sym typeface="Merriweather"/>
              </a:defRPr>
            </a:lvl6pPr>
            <a:lvl7pPr indent="0" lvl="6" marL="2743200" marR="0" rtl="0" algn="l">
              <a:spcBef>
                <a:spcPts val="0"/>
              </a:spcBef>
              <a:buNone/>
              <a:defRPr b="0" i="0" sz="1800" u="none" cap="none" strike="noStrike">
                <a:solidFill>
                  <a:schemeClr val="dk1"/>
                </a:solidFill>
                <a:latin typeface="Merriweather"/>
                <a:ea typeface="Merriweather"/>
                <a:cs typeface="Merriweather"/>
                <a:sym typeface="Merriweather"/>
              </a:defRPr>
            </a:lvl7pPr>
            <a:lvl8pPr indent="0" lvl="7" marL="3200400" marR="0" rtl="0" algn="l">
              <a:spcBef>
                <a:spcPts val="0"/>
              </a:spcBef>
              <a:buNone/>
              <a:defRPr b="0" i="0" sz="1800" u="none" cap="none" strike="noStrike">
                <a:solidFill>
                  <a:schemeClr val="dk1"/>
                </a:solidFill>
                <a:latin typeface="Merriweather"/>
                <a:ea typeface="Merriweather"/>
                <a:cs typeface="Merriweather"/>
                <a:sym typeface="Merriweather"/>
              </a:defRPr>
            </a:lvl8pPr>
            <a:lvl9pPr indent="0" lvl="8" marL="3657600" marR="0" rtl="0" algn="l">
              <a:spcBef>
                <a:spcPts val="0"/>
              </a:spcBef>
              <a:buNone/>
              <a:defRPr b="0" i="0" sz="1800" u="none" cap="none" strike="noStrike">
                <a:solidFill>
                  <a:schemeClr val="dk1"/>
                </a:solidFill>
                <a:latin typeface="Merriweather"/>
                <a:ea typeface="Merriweather"/>
                <a:cs typeface="Merriweather"/>
                <a:sym typeface="Merriweather"/>
              </a:defRPr>
            </a:lvl9pPr>
          </a:lstStyle>
          <a:p/>
        </p:txBody>
      </p:sp>
      <p:sp>
        <p:nvSpPr>
          <p:cNvPr id="60" name="Shape 60"/>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1200">
                <a:solidFill>
                  <a:srgbClr val="035C75"/>
                </a:solidFill>
                <a:latin typeface="Merriweather"/>
                <a:ea typeface="Merriweather"/>
                <a:cs typeface="Merriweather"/>
                <a:sym typeface="Merriweather"/>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1" name="Shape 61"/>
        <p:cNvGrpSpPr/>
        <p:nvPr/>
      </p:nvGrpSpPr>
      <p:grpSpPr>
        <a:xfrm>
          <a:off x="0" y="0"/>
          <a:ext cx="0" cy="0"/>
          <a:chOff x="0" y="0"/>
          <a:chExt cx="0" cy="0"/>
        </a:xfrm>
      </p:grpSpPr>
      <p:sp>
        <p:nvSpPr>
          <p:cNvPr id="62" name="Shape 62"/>
          <p:cNvSpPr txBox="1"/>
          <p:nvPr>
            <p:ph type="title"/>
          </p:nvPr>
        </p:nvSpPr>
        <p:spPr>
          <a:xfrm>
            <a:off x="457200" y="704087"/>
            <a:ext cx="8305799" cy="11430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Calibri"/>
              <a:buNone/>
              <a:defRPr b="0" i="0" sz="5000" u="none" cap="none" strike="noStrike">
                <a:solidFill>
                  <a:schemeClr val="dk2"/>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txBox="1"/>
          <p:nvPr>
            <p:ph idx="10" type="dt"/>
          </p:nvPr>
        </p:nvSpPr>
        <p:spPr>
          <a:xfrm>
            <a:off x="457200" y="6356350"/>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Merriweather"/>
                <a:ea typeface="Merriweather"/>
                <a:cs typeface="Merriweather"/>
                <a:sym typeface="Merriweather"/>
              </a:defRPr>
            </a:lvl1pPr>
            <a:lvl2pPr indent="0" lvl="1" marL="457200" marR="0" rtl="0" algn="l">
              <a:spcBef>
                <a:spcPts val="0"/>
              </a:spcBef>
              <a:buNone/>
              <a:defRPr b="0" i="0" sz="1800" u="none" cap="none" strike="noStrike">
                <a:solidFill>
                  <a:schemeClr val="dk1"/>
                </a:solidFill>
                <a:latin typeface="Merriweather"/>
                <a:ea typeface="Merriweather"/>
                <a:cs typeface="Merriweather"/>
                <a:sym typeface="Merriweather"/>
              </a:defRPr>
            </a:lvl2pPr>
            <a:lvl3pPr indent="0" lvl="2" marL="914400" marR="0" rtl="0" algn="l">
              <a:spcBef>
                <a:spcPts val="0"/>
              </a:spcBef>
              <a:buNone/>
              <a:defRPr b="0" i="0" sz="1800" u="none" cap="none" strike="noStrike">
                <a:solidFill>
                  <a:schemeClr val="dk1"/>
                </a:solidFill>
                <a:latin typeface="Merriweather"/>
                <a:ea typeface="Merriweather"/>
                <a:cs typeface="Merriweather"/>
                <a:sym typeface="Merriweather"/>
              </a:defRPr>
            </a:lvl3pPr>
            <a:lvl4pPr indent="0" lvl="3" marL="1371600" marR="0" rtl="0" algn="l">
              <a:spcBef>
                <a:spcPts val="0"/>
              </a:spcBef>
              <a:buNone/>
              <a:defRPr b="0" i="0" sz="1800" u="none" cap="none" strike="noStrike">
                <a:solidFill>
                  <a:schemeClr val="dk1"/>
                </a:solidFill>
                <a:latin typeface="Merriweather"/>
                <a:ea typeface="Merriweather"/>
                <a:cs typeface="Merriweather"/>
                <a:sym typeface="Merriweather"/>
              </a:defRPr>
            </a:lvl4pPr>
            <a:lvl5pPr indent="0" lvl="4" marL="1828800" marR="0" rtl="0" algn="l">
              <a:spcBef>
                <a:spcPts val="0"/>
              </a:spcBef>
              <a:buNone/>
              <a:defRPr b="0" i="0" sz="1800" u="none" cap="none" strike="noStrike">
                <a:solidFill>
                  <a:schemeClr val="dk1"/>
                </a:solidFill>
                <a:latin typeface="Merriweather"/>
                <a:ea typeface="Merriweather"/>
                <a:cs typeface="Merriweather"/>
                <a:sym typeface="Merriweather"/>
              </a:defRPr>
            </a:lvl5pPr>
            <a:lvl6pPr indent="0" lvl="5" marL="2286000" marR="0" rtl="0" algn="l">
              <a:spcBef>
                <a:spcPts val="0"/>
              </a:spcBef>
              <a:buNone/>
              <a:defRPr b="0" i="0" sz="1800" u="none" cap="none" strike="noStrike">
                <a:solidFill>
                  <a:schemeClr val="dk1"/>
                </a:solidFill>
                <a:latin typeface="Merriweather"/>
                <a:ea typeface="Merriweather"/>
                <a:cs typeface="Merriweather"/>
                <a:sym typeface="Merriweather"/>
              </a:defRPr>
            </a:lvl6pPr>
            <a:lvl7pPr indent="0" lvl="6" marL="2743200" marR="0" rtl="0" algn="l">
              <a:spcBef>
                <a:spcPts val="0"/>
              </a:spcBef>
              <a:buNone/>
              <a:defRPr b="0" i="0" sz="1800" u="none" cap="none" strike="noStrike">
                <a:solidFill>
                  <a:schemeClr val="dk1"/>
                </a:solidFill>
                <a:latin typeface="Merriweather"/>
                <a:ea typeface="Merriweather"/>
                <a:cs typeface="Merriweather"/>
                <a:sym typeface="Merriweather"/>
              </a:defRPr>
            </a:lvl7pPr>
            <a:lvl8pPr indent="0" lvl="7" marL="3200400" marR="0" rtl="0" algn="l">
              <a:spcBef>
                <a:spcPts val="0"/>
              </a:spcBef>
              <a:buNone/>
              <a:defRPr b="0" i="0" sz="1800" u="none" cap="none" strike="noStrike">
                <a:solidFill>
                  <a:schemeClr val="dk1"/>
                </a:solidFill>
                <a:latin typeface="Merriweather"/>
                <a:ea typeface="Merriweather"/>
                <a:cs typeface="Merriweather"/>
                <a:sym typeface="Merriweather"/>
              </a:defRPr>
            </a:lvl8pPr>
            <a:lvl9pPr indent="0" lvl="8" marL="3657600" marR="0" rtl="0" algn="l">
              <a:spcBef>
                <a:spcPts val="0"/>
              </a:spcBef>
              <a:buNone/>
              <a:defRPr b="0" i="0" sz="1800" u="none" cap="none" strike="noStrike">
                <a:solidFill>
                  <a:schemeClr val="dk1"/>
                </a:solidFill>
                <a:latin typeface="Merriweather"/>
                <a:ea typeface="Merriweather"/>
                <a:cs typeface="Merriweather"/>
                <a:sym typeface="Merriweather"/>
              </a:defRPr>
            </a:lvl9pPr>
          </a:lstStyle>
          <a:p/>
        </p:txBody>
      </p:sp>
      <p:sp>
        <p:nvSpPr>
          <p:cNvPr id="64" name="Shape 64"/>
          <p:cNvSpPr txBox="1"/>
          <p:nvPr>
            <p:ph idx="11" type="ftr"/>
          </p:nvPr>
        </p:nvSpPr>
        <p:spPr>
          <a:xfrm>
            <a:off x="2667000" y="6356350"/>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Merriweather"/>
                <a:ea typeface="Merriweather"/>
                <a:cs typeface="Merriweather"/>
                <a:sym typeface="Merriweather"/>
              </a:defRPr>
            </a:lvl1pPr>
            <a:lvl2pPr indent="0" lvl="1" marL="457200" marR="0" rtl="0" algn="l">
              <a:spcBef>
                <a:spcPts val="0"/>
              </a:spcBef>
              <a:buNone/>
              <a:defRPr b="0" i="0" sz="1800" u="none" cap="none" strike="noStrike">
                <a:solidFill>
                  <a:schemeClr val="dk1"/>
                </a:solidFill>
                <a:latin typeface="Merriweather"/>
                <a:ea typeface="Merriweather"/>
                <a:cs typeface="Merriweather"/>
                <a:sym typeface="Merriweather"/>
              </a:defRPr>
            </a:lvl2pPr>
            <a:lvl3pPr indent="0" lvl="2" marL="914400" marR="0" rtl="0" algn="l">
              <a:spcBef>
                <a:spcPts val="0"/>
              </a:spcBef>
              <a:buNone/>
              <a:defRPr b="0" i="0" sz="1800" u="none" cap="none" strike="noStrike">
                <a:solidFill>
                  <a:schemeClr val="dk1"/>
                </a:solidFill>
                <a:latin typeface="Merriweather"/>
                <a:ea typeface="Merriweather"/>
                <a:cs typeface="Merriweather"/>
                <a:sym typeface="Merriweather"/>
              </a:defRPr>
            </a:lvl3pPr>
            <a:lvl4pPr indent="0" lvl="3" marL="1371600" marR="0" rtl="0" algn="l">
              <a:spcBef>
                <a:spcPts val="0"/>
              </a:spcBef>
              <a:buNone/>
              <a:defRPr b="0" i="0" sz="1800" u="none" cap="none" strike="noStrike">
                <a:solidFill>
                  <a:schemeClr val="dk1"/>
                </a:solidFill>
                <a:latin typeface="Merriweather"/>
                <a:ea typeface="Merriweather"/>
                <a:cs typeface="Merriweather"/>
                <a:sym typeface="Merriweather"/>
              </a:defRPr>
            </a:lvl4pPr>
            <a:lvl5pPr indent="0" lvl="4" marL="1828800" marR="0" rtl="0" algn="l">
              <a:spcBef>
                <a:spcPts val="0"/>
              </a:spcBef>
              <a:buNone/>
              <a:defRPr b="0" i="0" sz="1800" u="none" cap="none" strike="noStrike">
                <a:solidFill>
                  <a:schemeClr val="dk1"/>
                </a:solidFill>
                <a:latin typeface="Merriweather"/>
                <a:ea typeface="Merriweather"/>
                <a:cs typeface="Merriweather"/>
                <a:sym typeface="Merriweather"/>
              </a:defRPr>
            </a:lvl5pPr>
            <a:lvl6pPr indent="0" lvl="5" marL="2286000" marR="0" rtl="0" algn="l">
              <a:spcBef>
                <a:spcPts val="0"/>
              </a:spcBef>
              <a:buNone/>
              <a:defRPr b="0" i="0" sz="1800" u="none" cap="none" strike="noStrike">
                <a:solidFill>
                  <a:schemeClr val="dk1"/>
                </a:solidFill>
                <a:latin typeface="Merriweather"/>
                <a:ea typeface="Merriweather"/>
                <a:cs typeface="Merriweather"/>
                <a:sym typeface="Merriweather"/>
              </a:defRPr>
            </a:lvl6pPr>
            <a:lvl7pPr indent="0" lvl="6" marL="2743200" marR="0" rtl="0" algn="l">
              <a:spcBef>
                <a:spcPts val="0"/>
              </a:spcBef>
              <a:buNone/>
              <a:defRPr b="0" i="0" sz="1800" u="none" cap="none" strike="noStrike">
                <a:solidFill>
                  <a:schemeClr val="dk1"/>
                </a:solidFill>
                <a:latin typeface="Merriweather"/>
                <a:ea typeface="Merriweather"/>
                <a:cs typeface="Merriweather"/>
                <a:sym typeface="Merriweather"/>
              </a:defRPr>
            </a:lvl7pPr>
            <a:lvl8pPr indent="0" lvl="7" marL="3200400" marR="0" rtl="0" algn="l">
              <a:spcBef>
                <a:spcPts val="0"/>
              </a:spcBef>
              <a:buNone/>
              <a:defRPr b="0" i="0" sz="1800" u="none" cap="none" strike="noStrike">
                <a:solidFill>
                  <a:schemeClr val="dk1"/>
                </a:solidFill>
                <a:latin typeface="Merriweather"/>
                <a:ea typeface="Merriweather"/>
                <a:cs typeface="Merriweather"/>
                <a:sym typeface="Merriweather"/>
              </a:defRPr>
            </a:lvl8pPr>
            <a:lvl9pPr indent="0" lvl="8" marL="3657600" marR="0" rtl="0" algn="l">
              <a:spcBef>
                <a:spcPts val="0"/>
              </a:spcBef>
              <a:buNone/>
              <a:defRPr b="0" i="0" sz="1800" u="none" cap="none" strike="noStrike">
                <a:solidFill>
                  <a:schemeClr val="dk1"/>
                </a:solidFill>
                <a:latin typeface="Merriweather"/>
                <a:ea typeface="Merriweather"/>
                <a:cs typeface="Merriweather"/>
                <a:sym typeface="Merriweather"/>
              </a:defRPr>
            </a:lvl9pPr>
          </a:lstStyle>
          <a:p/>
        </p:txBody>
      </p:sp>
      <p:sp>
        <p:nvSpPr>
          <p:cNvPr id="65" name="Shape 65"/>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1200">
                <a:solidFill>
                  <a:srgbClr val="035C75"/>
                </a:solidFill>
                <a:latin typeface="Merriweather"/>
                <a:ea typeface="Merriweather"/>
                <a:cs typeface="Merriweather"/>
                <a:sym typeface="Merriweather"/>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6" name="Shape 66"/>
        <p:cNvGrpSpPr/>
        <p:nvPr/>
      </p:nvGrpSpPr>
      <p:grpSpPr>
        <a:xfrm>
          <a:off x="0" y="0"/>
          <a:ext cx="0" cy="0"/>
          <a:chOff x="0" y="0"/>
          <a:chExt cx="0" cy="0"/>
        </a:xfrm>
      </p:grpSpPr>
      <p:sp>
        <p:nvSpPr>
          <p:cNvPr id="67" name="Shape 67"/>
          <p:cNvSpPr txBox="1"/>
          <p:nvPr>
            <p:ph idx="10" type="dt"/>
          </p:nvPr>
        </p:nvSpPr>
        <p:spPr>
          <a:xfrm>
            <a:off x="457200" y="6356350"/>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Merriweather"/>
                <a:ea typeface="Merriweather"/>
                <a:cs typeface="Merriweather"/>
                <a:sym typeface="Merriweather"/>
              </a:defRPr>
            </a:lvl1pPr>
            <a:lvl2pPr indent="0" lvl="1" marL="457200" marR="0" rtl="0" algn="l">
              <a:spcBef>
                <a:spcPts val="0"/>
              </a:spcBef>
              <a:buNone/>
              <a:defRPr b="0" i="0" sz="1800" u="none" cap="none" strike="noStrike">
                <a:solidFill>
                  <a:schemeClr val="dk1"/>
                </a:solidFill>
                <a:latin typeface="Merriweather"/>
                <a:ea typeface="Merriweather"/>
                <a:cs typeface="Merriweather"/>
                <a:sym typeface="Merriweather"/>
              </a:defRPr>
            </a:lvl2pPr>
            <a:lvl3pPr indent="0" lvl="2" marL="914400" marR="0" rtl="0" algn="l">
              <a:spcBef>
                <a:spcPts val="0"/>
              </a:spcBef>
              <a:buNone/>
              <a:defRPr b="0" i="0" sz="1800" u="none" cap="none" strike="noStrike">
                <a:solidFill>
                  <a:schemeClr val="dk1"/>
                </a:solidFill>
                <a:latin typeface="Merriweather"/>
                <a:ea typeface="Merriweather"/>
                <a:cs typeface="Merriweather"/>
                <a:sym typeface="Merriweather"/>
              </a:defRPr>
            </a:lvl3pPr>
            <a:lvl4pPr indent="0" lvl="3" marL="1371600" marR="0" rtl="0" algn="l">
              <a:spcBef>
                <a:spcPts val="0"/>
              </a:spcBef>
              <a:buNone/>
              <a:defRPr b="0" i="0" sz="1800" u="none" cap="none" strike="noStrike">
                <a:solidFill>
                  <a:schemeClr val="dk1"/>
                </a:solidFill>
                <a:latin typeface="Merriweather"/>
                <a:ea typeface="Merriweather"/>
                <a:cs typeface="Merriweather"/>
                <a:sym typeface="Merriweather"/>
              </a:defRPr>
            </a:lvl4pPr>
            <a:lvl5pPr indent="0" lvl="4" marL="1828800" marR="0" rtl="0" algn="l">
              <a:spcBef>
                <a:spcPts val="0"/>
              </a:spcBef>
              <a:buNone/>
              <a:defRPr b="0" i="0" sz="1800" u="none" cap="none" strike="noStrike">
                <a:solidFill>
                  <a:schemeClr val="dk1"/>
                </a:solidFill>
                <a:latin typeface="Merriweather"/>
                <a:ea typeface="Merriweather"/>
                <a:cs typeface="Merriweather"/>
                <a:sym typeface="Merriweather"/>
              </a:defRPr>
            </a:lvl5pPr>
            <a:lvl6pPr indent="0" lvl="5" marL="2286000" marR="0" rtl="0" algn="l">
              <a:spcBef>
                <a:spcPts val="0"/>
              </a:spcBef>
              <a:buNone/>
              <a:defRPr b="0" i="0" sz="1800" u="none" cap="none" strike="noStrike">
                <a:solidFill>
                  <a:schemeClr val="dk1"/>
                </a:solidFill>
                <a:latin typeface="Merriweather"/>
                <a:ea typeface="Merriweather"/>
                <a:cs typeface="Merriweather"/>
                <a:sym typeface="Merriweather"/>
              </a:defRPr>
            </a:lvl6pPr>
            <a:lvl7pPr indent="0" lvl="6" marL="2743200" marR="0" rtl="0" algn="l">
              <a:spcBef>
                <a:spcPts val="0"/>
              </a:spcBef>
              <a:buNone/>
              <a:defRPr b="0" i="0" sz="1800" u="none" cap="none" strike="noStrike">
                <a:solidFill>
                  <a:schemeClr val="dk1"/>
                </a:solidFill>
                <a:latin typeface="Merriweather"/>
                <a:ea typeface="Merriweather"/>
                <a:cs typeface="Merriweather"/>
                <a:sym typeface="Merriweather"/>
              </a:defRPr>
            </a:lvl7pPr>
            <a:lvl8pPr indent="0" lvl="7" marL="3200400" marR="0" rtl="0" algn="l">
              <a:spcBef>
                <a:spcPts val="0"/>
              </a:spcBef>
              <a:buNone/>
              <a:defRPr b="0" i="0" sz="1800" u="none" cap="none" strike="noStrike">
                <a:solidFill>
                  <a:schemeClr val="dk1"/>
                </a:solidFill>
                <a:latin typeface="Merriweather"/>
                <a:ea typeface="Merriweather"/>
                <a:cs typeface="Merriweather"/>
                <a:sym typeface="Merriweather"/>
              </a:defRPr>
            </a:lvl8pPr>
            <a:lvl9pPr indent="0" lvl="8" marL="3657600" marR="0" rtl="0" algn="l">
              <a:spcBef>
                <a:spcPts val="0"/>
              </a:spcBef>
              <a:buNone/>
              <a:defRPr b="0" i="0" sz="1800" u="none" cap="none" strike="noStrike">
                <a:solidFill>
                  <a:schemeClr val="dk1"/>
                </a:solidFill>
                <a:latin typeface="Merriweather"/>
                <a:ea typeface="Merriweather"/>
                <a:cs typeface="Merriweather"/>
                <a:sym typeface="Merriweather"/>
              </a:defRPr>
            </a:lvl9pPr>
          </a:lstStyle>
          <a:p/>
        </p:txBody>
      </p:sp>
      <p:sp>
        <p:nvSpPr>
          <p:cNvPr id="68" name="Shape 68"/>
          <p:cNvSpPr txBox="1"/>
          <p:nvPr>
            <p:ph idx="11" type="ftr"/>
          </p:nvPr>
        </p:nvSpPr>
        <p:spPr>
          <a:xfrm>
            <a:off x="2667000" y="6356350"/>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Merriweather"/>
                <a:ea typeface="Merriweather"/>
                <a:cs typeface="Merriweather"/>
                <a:sym typeface="Merriweather"/>
              </a:defRPr>
            </a:lvl1pPr>
            <a:lvl2pPr indent="0" lvl="1" marL="457200" marR="0" rtl="0" algn="l">
              <a:spcBef>
                <a:spcPts val="0"/>
              </a:spcBef>
              <a:buNone/>
              <a:defRPr b="0" i="0" sz="1800" u="none" cap="none" strike="noStrike">
                <a:solidFill>
                  <a:schemeClr val="dk1"/>
                </a:solidFill>
                <a:latin typeface="Merriweather"/>
                <a:ea typeface="Merriweather"/>
                <a:cs typeface="Merriweather"/>
                <a:sym typeface="Merriweather"/>
              </a:defRPr>
            </a:lvl2pPr>
            <a:lvl3pPr indent="0" lvl="2" marL="914400" marR="0" rtl="0" algn="l">
              <a:spcBef>
                <a:spcPts val="0"/>
              </a:spcBef>
              <a:buNone/>
              <a:defRPr b="0" i="0" sz="1800" u="none" cap="none" strike="noStrike">
                <a:solidFill>
                  <a:schemeClr val="dk1"/>
                </a:solidFill>
                <a:latin typeface="Merriweather"/>
                <a:ea typeface="Merriweather"/>
                <a:cs typeface="Merriweather"/>
                <a:sym typeface="Merriweather"/>
              </a:defRPr>
            </a:lvl3pPr>
            <a:lvl4pPr indent="0" lvl="3" marL="1371600" marR="0" rtl="0" algn="l">
              <a:spcBef>
                <a:spcPts val="0"/>
              </a:spcBef>
              <a:buNone/>
              <a:defRPr b="0" i="0" sz="1800" u="none" cap="none" strike="noStrike">
                <a:solidFill>
                  <a:schemeClr val="dk1"/>
                </a:solidFill>
                <a:latin typeface="Merriweather"/>
                <a:ea typeface="Merriweather"/>
                <a:cs typeface="Merriweather"/>
                <a:sym typeface="Merriweather"/>
              </a:defRPr>
            </a:lvl4pPr>
            <a:lvl5pPr indent="0" lvl="4" marL="1828800" marR="0" rtl="0" algn="l">
              <a:spcBef>
                <a:spcPts val="0"/>
              </a:spcBef>
              <a:buNone/>
              <a:defRPr b="0" i="0" sz="1800" u="none" cap="none" strike="noStrike">
                <a:solidFill>
                  <a:schemeClr val="dk1"/>
                </a:solidFill>
                <a:latin typeface="Merriweather"/>
                <a:ea typeface="Merriweather"/>
                <a:cs typeface="Merriweather"/>
                <a:sym typeface="Merriweather"/>
              </a:defRPr>
            </a:lvl5pPr>
            <a:lvl6pPr indent="0" lvl="5" marL="2286000" marR="0" rtl="0" algn="l">
              <a:spcBef>
                <a:spcPts val="0"/>
              </a:spcBef>
              <a:buNone/>
              <a:defRPr b="0" i="0" sz="1800" u="none" cap="none" strike="noStrike">
                <a:solidFill>
                  <a:schemeClr val="dk1"/>
                </a:solidFill>
                <a:latin typeface="Merriweather"/>
                <a:ea typeface="Merriweather"/>
                <a:cs typeface="Merriweather"/>
                <a:sym typeface="Merriweather"/>
              </a:defRPr>
            </a:lvl6pPr>
            <a:lvl7pPr indent="0" lvl="6" marL="2743200" marR="0" rtl="0" algn="l">
              <a:spcBef>
                <a:spcPts val="0"/>
              </a:spcBef>
              <a:buNone/>
              <a:defRPr b="0" i="0" sz="1800" u="none" cap="none" strike="noStrike">
                <a:solidFill>
                  <a:schemeClr val="dk1"/>
                </a:solidFill>
                <a:latin typeface="Merriweather"/>
                <a:ea typeface="Merriweather"/>
                <a:cs typeface="Merriweather"/>
                <a:sym typeface="Merriweather"/>
              </a:defRPr>
            </a:lvl7pPr>
            <a:lvl8pPr indent="0" lvl="7" marL="3200400" marR="0" rtl="0" algn="l">
              <a:spcBef>
                <a:spcPts val="0"/>
              </a:spcBef>
              <a:buNone/>
              <a:defRPr b="0" i="0" sz="1800" u="none" cap="none" strike="noStrike">
                <a:solidFill>
                  <a:schemeClr val="dk1"/>
                </a:solidFill>
                <a:latin typeface="Merriweather"/>
                <a:ea typeface="Merriweather"/>
                <a:cs typeface="Merriweather"/>
                <a:sym typeface="Merriweather"/>
              </a:defRPr>
            </a:lvl8pPr>
            <a:lvl9pPr indent="0" lvl="8" marL="3657600" marR="0" rtl="0" algn="l">
              <a:spcBef>
                <a:spcPts val="0"/>
              </a:spcBef>
              <a:buNone/>
              <a:defRPr b="0" i="0" sz="1800" u="none" cap="none" strike="noStrike">
                <a:solidFill>
                  <a:schemeClr val="dk1"/>
                </a:solidFill>
                <a:latin typeface="Merriweather"/>
                <a:ea typeface="Merriweather"/>
                <a:cs typeface="Merriweather"/>
                <a:sym typeface="Merriweather"/>
              </a:defRPr>
            </a:lvl9pPr>
          </a:lstStyle>
          <a:p/>
        </p:txBody>
      </p:sp>
      <p:sp>
        <p:nvSpPr>
          <p:cNvPr id="69" name="Shape 69"/>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1200">
                <a:solidFill>
                  <a:srgbClr val="035C75"/>
                </a:solidFill>
                <a:latin typeface="Merriweather"/>
                <a:ea typeface="Merriweather"/>
                <a:cs typeface="Merriweather"/>
                <a:sym typeface="Merriweather"/>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70" name="Shape 70"/>
        <p:cNvGrpSpPr/>
        <p:nvPr/>
      </p:nvGrpSpPr>
      <p:grpSpPr>
        <a:xfrm>
          <a:off x="0" y="0"/>
          <a:ext cx="0" cy="0"/>
          <a:chOff x="0" y="0"/>
          <a:chExt cx="0" cy="0"/>
        </a:xfrm>
      </p:grpSpPr>
      <p:sp>
        <p:nvSpPr>
          <p:cNvPr id="71" name="Shape 71"/>
          <p:cNvSpPr txBox="1"/>
          <p:nvPr>
            <p:ph type="title"/>
          </p:nvPr>
        </p:nvSpPr>
        <p:spPr>
          <a:xfrm>
            <a:off x="685800" y="514352"/>
            <a:ext cx="2743199" cy="1162049"/>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Calibri"/>
              <a:buNone/>
              <a:defRPr b="0" i="0" sz="2600" u="none" cap="none" strike="noStrike">
                <a:solidFill>
                  <a:schemeClr val="dk2"/>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2" name="Shape 72"/>
          <p:cNvSpPr txBox="1"/>
          <p:nvPr>
            <p:ph idx="1" type="body"/>
          </p:nvPr>
        </p:nvSpPr>
        <p:spPr>
          <a:xfrm>
            <a:off x="685800" y="1676400"/>
            <a:ext cx="2743199" cy="4572000"/>
          </a:xfrm>
          <a:prstGeom prst="rect">
            <a:avLst/>
          </a:prstGeom>
          <a:noFill/>
          <a:ln>
            <a:noFill/>
          </a:ln>
        </p:spPr>
        <p:txBody>
          <a:bodyPr anchorCtr="0" anchor="t" bIns="91425" lIns="91425" rIns="91425" tIns="91425"/>
          <a:lstStyle>
            <a:lvl1pPr indent="0" lvl="0" marL="0" marR="0" rtl="0" algn="l">
              <a:spcBef>
                <a:spcPts val="280"/>
              </a:spcBef>
              <a:buClr>
                <a:schemeClr val="accent3"/>
              </a:buClr>
              <a:buFont typeface="Noto Sans Symbols"/>
              <a:buNone/>
              <a:defRPr b="0" i="0" sz="1400" u="none" cap="none" strike="noStrike">
                <a:solidFill>
                  <a:schemeClr val="dk1"/>
                </a:solidFill>
                <a:latin typeface="Merriweather"/>
                <a:ea typeface="Merriweather"/>
                <a:cs typeface="Merriweather"/>
                <a:sym typeface="Merriweather"/>
              </a:defRPr>
            </a:lvl1pPr>
            <a:lvl2pPr indent="-5080" lvl="1" marL="640080" marR="0" rtl="0" algn="l">
              <a:spcBef>
                <a:spcPts val="240"/>
              </a:spcBef>
              <a:buClr>
                <a:schemeClr val="accent1"/>
              </a:buClr>
              <a:buFont typeface="Noto Sans Symbols"/>
              <a:buNone/>
              <a:defRPr b="0" i="0" sz="1200" u="none" cap="none" strike="noStrike">
                <a:solidFill>
                  <a:schemeClr val="dk1"/>
                </a:solidFill>
                <a:latin typeface="Merriweather"/>
                <a:ea typeface="Merriweather"/>
                <a:cs typeface="Merriweather"/>
                <a:sym typeface="Merriweather"/>
              </a:defRPr>
            </a:lvl2pPr>
            <a:lvl3pPr indent="0" lvl="2" marL="914400" marR="0" rtl="0" algn="l">
              <a:spcBef>
                <a:spcPts val="200"/>
              </a:spcBef>
              <a:buClr>
                <a:schemeClr val="accent2"/>
              </a:buClr>
              <a:buFont typeface="Noto Sans Symbols"/>
              <a:buNone/>
              <a:defRPr b="0" i="0" sz="1000" u="none" cap="none" strike="noStrike">
                <a:solidFill>
                  <a:schemeClr val="dk1"/>
                </a:solidFill>
                <a:latin typeface="Merriweather"/>
                <a:ea typeface="Merriweather"/>
                <a:cs typeface="Merriweather"/>
                <a:sym typeface="Merriweather"/>
              </a:defRPr>
            </a:lvl3pPr>
            <a:lvl4pPr indent="-7619" lvl="3" marL="1188720" marR="0" rtl="0" algn="l">
              <a:spcBef>
                <a:spcPts val="180"/>
              </a:spcBef>
              <a:buClr>
                <a:schemeClr val="accent3"/>
              </a:buClr>
              <a:buFont typeface="Noto Sans Symbols"/>
              <a:buNone/>
              <a:defRPr b="0" i="0" sz="900" u="none" cap="none" strike="noStrike">
                <a:solidFill>
                  <a:schemeClr val="dk1"/>
                </a:solidFill>
                <a:latin typeface="Merriweather"/>
                <a:ea typeface="Merriweather"/>
                <a:cs typeface="Merriweather"/>
                <a:sym typeface="Merriweather"/>
              </a:defRPr>
            </a:lvl4pPr>
            <a:lvl5pPr indent="-2539" lvl="4" marL="1463040" marR="0" rtl="0" algn="l">
              <a:spcBef>
                <a:spcPts val="180"/>
              </a:spcBef>
              <a:buClr>
                <a:schemeClr val="accent4"/>
              </a:buClr>
              <a:buFont typeface="Noto Sans Symbols"/>
              <a:buNone/>
              <a:defRPr b="0" i="0" sz="900" u="none" cap="none" strike="noStrike">
                <a:solidFill>
                  <a:schemeClr val="dk1"/>
                </a:solidFill>
                <a:latin typeface="Merriweather"/>
                <a:ea typeface="Merriweather"/>
                <a:cs typeface="Merriweather"/>
                <a:sym typeface="Merriweather"/>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Merriweather"/>
                <a:ea typeface="Merriweather"/>
                <a:cs typeface="Merriweather"/>
                <a:sym typeface="Merriweather"/>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Merriweather"/>
                <a:ea typeface="Merriweather"/>
                <a:cs typeface="Merriweather"/>
                <a:sym typeface="Merriweather"/>
              </a:defRPr>
            </a:lvl7pPr>
            <a:lvl8pPr indent="-86360" lvl="7" marL="2194560" marR="0" rtl="0" algn="l">
              <a:spcBef>
                <a:spcPts val="320"/>
              </a:spcBef>
              <a:buClr>
                <a:schemeClr val="dk2"/>
              </a:buClr>
              <a:buSzPct val="100000"/>
              <a:buFont typeface="Merriweather"/>
              <a:buChar char="•"/>
              <a:defRPr b="0" i="0" sz="1600" u="none" cap="none" strike="noStrike">
                <a:solidFill>
                  <a:schemeClr val="dk1"/>
                </a:solidFill>
                <a:latin typeface="Merriweather"/>
                <a:ea typeface="Merriweather"/>
                <a:cs typeface="Merriweather"/>
                <a:sym typeface="Merriweather"/>
              </a:defRPr>
            </a:lvl8pPr>
            <a:lvl9pPr indent="-93979" lvl="8" marL="2468880" marR="0" rtl="0" algn="l">
              <a:spcBef>
                <a:spcPts val="280"/>
              </a:spcBef>
              <a:buClr>
                <a:schemeClr val="dk2"/>
              </a:buClr>
              <a:buSzPct val="100000"/>
              <a:buFont typeface="Merriweather"/>
              <a:buChar char="•"/>
              <a:defRPr b="0" i="0" sz="1400" u="none" cap="none" strike="noStrike">
                <a:solidFill>
                  <a:schemeClr val="dk1"/>
                </a:solidFill>
                <a:latin typeface="Merriweather"/>
                <a:ea typeface="Merriweather"/>
                <a:cs typeface="Merriweather"/>
                <a:sym typeface="Merriweather"/>
              </a:defRPr>
            </a:lvl9pPr>
          </a:lstStyle>
          <a:p/>
        </p:txBody>
      </p:sp>
      <p:sp>
        <p:nvSpPr>
          <p:cNvPr id="73" name="Shape 73"/>
          <p:cNvSpPr txBox="1"/>
          <p:nvPr>
            <p:ph idx="2" type="body"/>
          </p:nvPr>
        </p:nvSpPr>
        <p:spPr>
          <a:xfrm>
            <a:off x="3575050" y="1676400"/>
            <a:ext cx="5111750" cy="4572000"/>
          </a:xfrm>
          <a:prstGeom prst="rect">
            <a:avLst/>
          </a:prstGeom>
          <a:noFill/>
          <a:ln>
            <a:noFill/>
          </a:ln>
        </p:spPr>
        <p:txBody>
          <a:bodyPr anchorCtr="0" anchor="t" bIns="91425" lIns="91425" rIns="91425" tIns="91425"/>
          <a:lstStyle>
            <a:lvl1pPr indent="-105410" lvl="0" marL="274320" marR="0" rtl="0" algn="l">
              <a:spcBef>
                <a:spcPts val="560"/>
              </a:spcBef>
              <a:buClr>
                <a:schemeClr val="accent3"/>
              </a:buClr>
              <a:buSzPct val="95000"/>
              <a:buFont typeface="Noto Sans Symbols"/>
              <a:buChar char="●"/>
              <a:defRPr b="0" i="0" sz="2800" u="none" cap="none" strike="noStrike">
                <a:solidFill>
                  <a:schemeClr val="dk1"/>
                </a:solidFill>
                <a:latin typeface="Merriweather"/>
                <a:ea typeface="Merriweather"/>
                <a:cs typeface="Merriweather"/>
                <a:sym typeface="Merriweather"/>
              </a:defRPr>
            </a:lvl1pPr>
            <a:lvl2pPr indent="-118745" lvl="1" marL="640080" marR="0" rtl="0" algn="l">
              <a:spcBef>
                <a:spcPts val="520"/>
              </a:spcBef>
              <a:buClr>
                <a:schemeClr val="accent1"/>
              </a:buClr>
              <a:buSzPct val="85000"/>
              <a:buFont typeface="Noto Sans Symbols"/>
              <a:buChar char="●"/>
              <a:defRPr b="0" i="0" sz="2600" u="none" cap="none" strike="noStrike">
                <a:solidFill>
                  <a:schemeClr val="dk1"/>
                </a:solidFill>
                <a:latin typeface="Merriweather"/>
                <a:ea typeface="Merriweather"/>
                <a:cs typeface="Merriweather"/>
                <a:sym typeface="Merriweather"/>
              </a:defRPr>
            </a:lvl2pPr>
            <a:lvl3pPr indent="-147319" lvl="2" marL="914400" marR="0" rtl="0" algn="l">
              <a:spcBef>
                <a:spcPts val="480"/>
              </a:spcBef>
              <a:buClr>
                <a:schemeClr val="accent2"/>
              </a:buClr>
              <a:buSzPct val="70000"/>
              <a:buFont typeface="Noto Sans Symbols"/>
              <a:buChar char="●"/>
              <a:defRPr b="0" i="0" sz="2400" u="none" cap="none" strike="noStrike">
                <a:solidFill>
                  <a:schemeClr val="dk1"/>
                </a:solidFill>
                <a:latin typeface="Merriweather"/>
                <a:ea typeface="Merriweather"/>
                <a:cs typeface="Merriweather"/>
                <a:sym typeface="Merriweather"/>
              </a:defRPr>
            </a:lvl3pPr>
            <a:lvl4pPr indent="-128269" lvl="3" marL="1188720" marR="0" rtl="0" algn="l">
              <a:spcBef>
                <a:spcPts val="400"/>
              </a:spcBef>
              <a:buClr>
                <a:schemeClr val="accent3"/>
              </a:buClr>
              <a:buSzPct val="64999"/>
              <a:buFont typeface="Noto Sans Symbols"/>
              <a:buChar char="●"/>
              <a:defRPr b="0" i="0" sz="2000" u="none" cap="none" strike="noStrike">
                <a:solidFill>
                  <a:schemeClr val="dk1"/>
                </a:solidFill>
                <a:latin typeface="Merriweather"/>
                <a:ea typeface="Merriweather"/>
                <a:cs typeface="Merriweather"/>
                <a:sym typeface="Merriweather"/>
              </a:defRPr>
            </a:lvl4pPr>
            <a:lvl5pPr indent="-144144" lvl="4" marL="1463040" marR="0" rtl="0" algn="l">
              <a:spcBef>
                <a:spcPts val="360"/>
              </a:spcBef>
              <a:buClr>
                <a:schemeClr val="accent4"/>
              </a:buClr>
              <a:buSzPct val="64999"/>
              <a:buFont typeface="Noto Sans Symbols"/>
              <a:buChar char="●"/>
              <a:defRPr b="0" i="0" sz="1800" u="none" cap="none" strike="noStrike">
                <a:solidFill>
                  <a:schemeClr val="dk1"/>
                </a:solidFill>
                <a:latin typeface="Merriweather"/>
                <a:ea typeface="Merriweather"/>
                <a:cs typeface="Merriweather"/>
                <a:sym typeface="Merriweather"/>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Merriweather"/>
                <a:ea typeface="Merriweather"/>
                <a:cs typeface="Merriweather"/>
                <a:sym typeface="Merriweather"/>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Merriweather"/>
                <a:ea typeface="Merriweather"/>
                <a:cs typeface="Merriweather"/>
                <a:sym typeface="Merriweather"/>
              </a:defRPr>
            </a:lvl7pPr>
            <a:lvl8pPr indent="-86360" lvl="7" marL="2194560" marR="0" rtl="0" algn="l">
              <a:spcBef>
                <a:spcPts val="320"/>
              </a:spcBef>
              <a:buClr>
                <a:schemeClr val="dk2"/>
              </a:buClr>
              <a:buSzPct val="100000"/>
              <a:buFont typeface="Merriweather"/>
              <a:buChar char="•"/>
              <a:defRPr b="0" i="0" sz="1600" u="none" cap="none" strike="noStrike">
                <a:solidFill>
                  <a:schemeClr val="dk1"/>
                </a:solidFill>
                <a:latin typeface="Merriweather"/>
                <a:ea typeface="Merriweather"/>
                <a:cs typeface="Merriweather"/>
                <a:sym typeface="Merriweather"/>
              </a:defRPr>
            </a:lvl8pPr>
            <a:lvl9pPr indent="-93979" lvl="8" marL="2468880" marR="0" rtl="0" algn="l">
              <a:spcBef>
                <a:spcPts val="280"/>
              </a:spcBef>
              <a:buClr>
                <a:schemeClr val="dk2"/>
              </a:buClr>
              <a:buSzPct val="100000"/>
              <a:buFont typeface="Merriweather"/>
              <a:buChar char="•"/>
              <a:defRPr b="0" i="0" sz="1400" u="none" cap="none" strike="noStrike">
                <a:solidFill>
                  <a:schemeClr val="dk1"/>
                </a:solidFill>
                <a:latin typeface="Merriweather"/>
                <a:ea typeface="Merriweather"/>
                <a:cs typeface="Merriweather"/>
                <a:sym typeface="Merriweather"/>
              </a:defRPr>
            </a:lvl9pPr>
          </a:lstStyle>
          <a:p/>
        </p:txBody>
      </p:sp>
      <p:sp>
        <p:nvSpPr>
          <p:cNvPr id="74" name="Shape 74"/>
          <p:cNvSpPr txBox="1"/>
          <p:nvPr>
            <p:ph idx="10" type="dt"/>
          </p:nvPr>
        </p:nvSpPr>
        <p:spPr>
          <a:xfrm>
            <a:off x="457200" y="6356350"/>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Merriweather"/>
                <a:ea typeface="Merriweather"/>
                <a:cs typeface="Merriweather"/>
                <a:sym typeface="Merriweather"/>
              </a:defRPr>
            </a:lvl1pPr>
            <a:lvl2pPr indent="0" lvl="1" marL="457200" marR="0" rtl="0" algn="l">
              <a:spcBef>
                <a:spcPts val="0"/>
              </a:spcBef>
              <a:buNone/>
              <a:defRPr b="0" i="0" sz="1800" u="none" cap="none" strike="noStrike">
                <a:solidFill>
                  <a:schemeClr val="dk1"/>
                </a:solidFill>
                <a:latin typeface="Merriweather"/>
                <a:ea typeface="Merriweather"/>
                <a:cs typeface="Merriweather"/>
                <a:sym typeface="Merriweather"/>
              </a:defRPr>
            </a:lvl2pPr>
            <a:lvl3pPr indent="0" lvl="2" marL="914400" marR="0" rtl="0" algn="l">
              <a:spcBef>
                <a:spcPts val="0"/>
              </a:spcBef>
              <a:buNone/>
              <a:defRPr b="0" i="0" sz="1800" u="none" cap="none" strike="noStrike">
                <a:solidFill>
                  <a:schemeClr val="dk1"/>
                </a:solidFill>
                <a:latin typeface="Merriweather"/>
                <a:ea typeface="Merriweather"/>
                <a:cs typeface="Merriweather"/>
                <a:sym typeface="Merriweather"/>
              </a:defRPr>
            </a:lvl3pPr>
            <a:lvl4pPr indent="0" lvl="3" marL="1371600" marR="0" rtl="0" algn="l">
              <a:spcBef>
                <a:spcPts val="0"/>
              </a:spcBef>
              <a:buNone/>
              <a:defRPr b="0" i="0" sz="1800" u="none" cap="none" strike="noStrike">
                <a:solidFill>
                  <a:schemeClr val="dk1"/>
                </a:solidFill>
                <a:latin typeface="Merriweather"/>
                <a:ea typeface="Merriweather"/>
                <a:cs typeface="Merriweather"/>
                <a:sym typeface="Merriweather"/>
              </a:defRPr>
            </a:lvl4pPr>
            <a:lvl5pPr indent="0" lvl="4" marL="1828800" marR="0" rtl="0" algn="l">
              <a:spcBef>
                <a:spcPts val="0"/>
              </a:spcBef>
              <a:buNone/>
              <a:defRPr b="0" i="0" sz="1800" u="none" cap="none" strike="noStrike">
                <a:solidFill>
                  <a:schemeClr val="dk1"/>
                </a:solidFill>
                <a:latin typeface="Merriweather"/>
                <a:ea typeface="Merriweather"/>
                <a:cs typeface="Merriweather"/>
                <a:sym typeface="Merriweather"/>
              </a:defRPr>
            </a:lvl5pPr>
            <a:lvl6pPr indent="0" lvl="5" marL="2286000" marR="0" rtl="0" algn="l">
              <a:spcBef>
                <a:spcPts val="0"/>
              </a:spcBef>
              <a:buNone/>
              <a:defRPr b="0" i="0" sz="1800" u="none" cap="none" strike="noStrike">
                <a:solidFill>
                  <a:schemeClr val="dk1"/>
                </a:solidFill>
                <a:latin typeface="Merriweather"/>
                <a:ea typeface="Merriweather"/>
                <a:cs typeface="Merriweather"/>
                <a:sym typeface="Merriweather"/>
              </a:defRPr>
            </a:lvl6pPr>
            <a:lvl7pPr indent="0" lvl="6" marL="2743200" marR="0" rtl="0" algn="l">
              <a:spcBef>
                <a:spcPts val="0"/>
              </a:spcBef>
              <a:buNone/>
              <a:defRPr b="0" i="0" sz="1800" u="none" cap="none" strike="noStrike">
                <a:solidFill>
                  <a:schemeClr val="dk1"/>
                </a:solidFill>
                <a:latin typeface="Merriweather"/>
                <a:ea typeface="Merriweather"/>
                <a:cs typeface="Merriweather"/>
                <a:sym typeface="Merriweather"/>
              </a:defRPr>
            </a:lvl7pPr>
            <a:lvl8pPr indent="0" lvl="7" marL="3200400" marR="0" rtl="0" algn="l">
              <a:spcBef>
                <a:spcPts val="0"/>
              </a:spcBef>
              <a:buNone/>
              <a:defRPr b="0" i="0" sz="1800" u="none" cap="none" strike="noStrike">
                <a:solidFill>
                  <a:schemeClr val="dk1"/>
                </a:solidFill>
                <a:latin typeface="Merriweather"/>
                <a:ea typeface="Merriweather"/>
                <a:cs typeface="Merriweather"/>
                <a:sym typeface="Merriweather"/>
              </a:defRPr>
            </a:lvl8pPr>
            <a:lvl9pPr indent="0" lvl="8" marL="3657600" marR="0" rtl="0" algn="l">
              <a:spcBef>
                <a:spcPts val="0"/>
              </a:spcBef>
              <a:buNone/>
              <a:defRPr b="0" i="0" sz="1800" u="none" cap="none" strike="noStrike">
                <a:solidFill>
                  <a:schemeClr val="dk1"/>
                </a:solidFill>
                <a:latin typeface="Merriweather"/>
                <a:ea typeface="Merriweather"/>
                <a:cs typeface="Merriweather"/>
                <a:sym typeface="Merriweather"/>
              </a:defRPr>
            </a:lvl9pPr>
          </a:lstStyle>
          <a:p/>
        </p:txBody>
      </p:sp>
      <p:sp>
        <p:nvSpPr>
          <p:cNvPr id="75" name="Shape 75"/>
          <p:cNvSpPr txBox="1"/>
          <p:nvPr>
            <p:ph idx="11" type="ftr"/>
          </p:nvPr>
        </p:nvSpPr>
        <p:spPr>
          <a:xfrm>
            <a:off x="2667000" y="6356350"/>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Merriweather"/>
                <a:ea typeface="Merriweather"/>
                <a:cs typeface="Merriweather"/>
                <a:sym typeface="Merriweather"/>
              </a:defRPr>
            </a:lvl1pPr>
            <a:lvl2pPr indent="0" lvl="1" marL="457200" marR="0" rtl="0" algn="l">
              <a:spcBef>
                <a:spcPts val="0"/>
              </a:spcBef>
              <a:buNone/>
              <a:defRPr b="0" i="0" sz="1800" u="none" cap="none" strike="noStrike">
                <a:solidFill>
                  <a:schemeClr val="dk1"/>
                </a:solidFill>
                <a:latin typeface="Merriweather"/>
                <a:ea typeface="Merriweather"/>
                <a:cs typeface="Merriweather"/>
                <a:sym typeface="Merriweather"/>
              </a:defRPr>
            </a:lvl2pPr>
            <a:lvl3pPr indent="0" lvl="2" marL="914400" marR="0" rtl="0" algn="l">
              <a:spcBef>
                <a:spcPts val="0"/>
              </a:spcBef>
              <a:buNone/>
              <a:defRPr b="0" i="0" sz="1800" u="none" cap="none" strike="noStrike">
                <a:solidFill>
                  <a:schemeClr val="dk1"/>
                </a:solidFill>
                <a:latin typeface="Merriweather"/>
                <a:ea typeface="Merriweather"/>
                <a:cs typeface="Merriweather"/>
                <a:sym typeface="Merriweather"/>
              </a:defRPr>
            </a:lvl3pPr>
            <a:lvl4pPr indent="0" lvl="3" marL="1371600" marR="0" rtl="0" algn="l">
              <a:spcBef>
                <a:spcPts val="0"/>
              </a:spcBef>
              <a:buNone/>
              <a:defRPr b="0" i="0" sz="1800" u="none" cap="none" strike="noStrike">
                <a:solidFill>
                  <a:schemeClr val="dk1"/>
                </a:solidFill>
                <a:latin typeface="Merriweather"/>
                <a:ea typeface="Merriweather"/>
                <a:cs typeface="Merriweather"/>
                <a:sym typeface="Merriweather"/>
              </a:defRPr>
            </a:lvl4pPr>
            <a:lvl5pPr indent="0" lvl="4" marL="1828800" marR="0" rtl="0" algn="l">
              <a:spcBef>
                <a:spcPts val="0"/>
              </a:spcBef>
              <a:buNone/>
              <a:defRPr b="0" i="0" sz="1800" u="none" cap="none" strike="noStrike">
                <a:solidFill>
                  <a:schemeClr val="dk1"/>
                </a:solidFill>
                <a:latin typeface="Merriweather"/>
                <a:ea typeface="Merriweather"/>
                <a:cs typeface="Merriweather"/>
                <a:sym typeface="Merriweather"/>
              </a:defRPr>
            </a:lvl5pPr>
            <a:lvl6pPr indent="0" lvl="5" marL="2286000" marR="0" rtl="0" algn="l">
              <a:spcBef>
                <a:spcPts val="0"/>
              </a:spcBef>
              <a:buNone/>
              <a:defRPr b="0" i="0" sz="1800" u="none" cap="none" strike="noStrike">
                <a:solidFill>
                  <a:schemeClr val="dk1"/>
                </a:solidFill>
                <a:latin typeface="Merriweather"/>
                <a:ea typeface="Merriweather"/>
                <a:cs typeface="Merriweather"/>
                <a:sym typeface="Merriweather"/>
              </a:defRPr>
            </a:lvl6pPr>
            <a:lvl7pPr indent="0" lvl="6" marL="2743200" marR="0" rtl="0" algn="l">
              <a:spcBef>
                <a:spcPts val="0"/>
              </a:spcBef>
              <a:buNone/>
              <a:defRPr b="0" i="0" sz="1800" u="none" cap="none" strike="noStrike">
                <a:solidFill>
                  <a:schemeClr val="dk1"/>
                </a:solidFill>
                <a:latin typeface="Merriweather"/>
                <a:ea typeface="Merriweather"/>
                <a:cs typeface="Merriweather"/>
                <a:sym typeface="Merriweather"/>
              </a:defRPr>
            </a:lvl7pPr>
            <a:lvl8pPr indent="0" lvl="7" marL="3200400" marR="0" rtl="0" algn="l">
              <a:spcBef>
                <a:spcPts val="0"/>
              </a:spcBef>
              <a:buNone/>
              <a:defRPr b="0" i="0" sz="1800" u="none" cap="none" strike="noStrike">
                <a:solidFill>
                  <a:schemeClr val="dk1"/>
                </a:solidFill>
                <a:latin typeface="Merriweather"/>
                <a:ea typeface="Merriweather"/>
                <a:cs typeface="Merriweather"/>
                <a:sym typeface="Merriweather"/>
              </a:defRPr>
            </a:lvl8pPr>
            <a:lvl9pPr indent="0" lvl="8" marL="3657600" marR="0" rtl="0" algn="l">
              <a:spcBef>
                <a:spcPts val="0"/>
              </a:spcBef>
              <a:buNone/>
              <a:defRPr b="0" i="0" sz="1800" u="none" cap="none" strike="noStrike">
                <a:solidFill>
                  <a:schemeClr val="dk1"/>
                </a:solidFill>
                <a:latin typeface="Merriweather"/>
                <a:ea typeface="Merriweather"/>
                <a:cs typeface="Merriweather"/>
                <a:sym typeface="Merriweather"/>
              </a:defRPr>
            </a:lvl9pPr>
          </a:lstStyle>
          <a:p/>
        </p:txBody>
      </p:sp>
      <p:sp>
        <p:nvSpPr>
          <p:cNvPr id="76" name="Shape 76"/>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1200">
                <a:solidFill>
                  <a:srgbClr val="035C75"/>
                </a:solidFill>
                <a:latin typeface="Merriweather"/>
                <a:ea typeface="Merriweather"/>
                <a:cs typeface="Merriweather"/>
                <a:sym typeface="Merriweather"/>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77" name="Shape 77"/>
        <p:cNvGrpSpPr/>
        <p:nvPr/>
      </p:nvGrpSpPr>
      <p:grpSpPr>
        <a:xfrm>
          <a:off x="0" y="0"/>
          <a:ext cx="0" cy="0"/>
          <a:chOff x="0" y="0"/>
          <a:chExt cx="0" cy="0"/>
        </a:xfrm>
      </p:grpSpPr>
      <p:sp>
        <p:nvSpPr>
          <p:cNvPr id="78" name="Shape 78"/>
          <p:cNvSpPr/>
          <p:nvPr/>
        </p:nvSpPr>
        <p:spPr>
          <a:xfrm flipH="1" rot="-10380000">
            <a:off x="3165753" y="1108076"/>
            <a:ext cx="5257800" cy="4114799"/>
          </a:xfrm>
          <a:prstGeom prst="snipRoundRect">
            <a:avLst>
              <a:gd fmla="val 0" name="adj1"/>
              <a:gd fmla="val 3646" name="adj2"/>
            </a:avLst>
          </a:prstGeom>
          <a:solidFill>
            <a:srgbClr val="FFFFFF"/>
          </a:solidFill>
          <a:ln cap="rnd" cmpd="sng" w="9525">
            <a:solidFill>
              <a:srgbClr val="C0C0C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Merriweather"/>
              <a:ea typeface="Merriweather"/>
              <a:cs typeface="Merriweather"/>
              <a:sym typeface="Merriweather"/>
            </a:endParaRPr>
          </a:p>
        </p:txBody>
      </p:sp>
      <p:sp>
        <p:nvSpPr>
          <p:cNvPr id="79" name="Shape 79"/>
          <p:cNvSpPr/>
          <p:nvPr/>
        </p:nvSpPr>
        <p:spPr>
          <a:xfrm flipH="1" rot="-10380000">
            <a:off x="8004134" y="5359769"/>
            <a:ext cx="155447" cy="155447"/>
          </a:xfrm>
          <a:prstGeom prst="rtTriangle">
            <a:avLst/>
          </a:prstGeom>
          <a:solidFill>
            <a:srgbClr val="FFFFFF"/>
          </a:solidFill>
          <a:ln cap="flat" cmpd="sng" w="12700">
            <a:solidFill>
              <a:srgbClr val="FFFFFF"/>
            </a:solidFill>
            <a:prstDash val="solid"/>
            <a:bevel/>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Merriweather"/>
              <a:ea typeface="Merriweather"/>
              <a:cs typeface="Merriweather"/>
              <a:sym typeface="Merriweather"/>
            </a:endParaRPr>
          </a:p>
        </p:txBody>
      </p:sp>
      <p:sp>
        <p:nvSpPr>
          <p:cNvPr id="80" name="Shape 80"/>
          <p:cNvSpPr txBox="1"/>
          <p:nvPr>
            <p:ph type="title"/>
          </p:nvPr>
        </p:nvSpPr>
        <p:spPr>
          <a:xfrm>
            <a:off x="609600" y="1176995"/>
            <a:ext cx="2212848" cy="158262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Calibri"/>
              <a:buNone/>
              <a:defRPr b="1" i="0" sz="2000" u="none" cap="none" strike="noStrike">
                <a:solidFill>
                  <a:schemeClr val="dk2"/>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1" name="Shape 81"/>
          <p:cNvSpPr txBox="1"/>
          <p:nvPr>
            <p:ph idx="1" type="body"/>
          </p:nvPr>
        </p:nvSpPr>
        <p:spPr>
          <a:xfrm>
            <a:off x="609600" y="2828784"/>
            <a:ext cx="2209799" cy="2179320"/>
          </a:xfrm>
          <a:prstGeom prst="rect">
            <a:avLst/>
          </a:prstGeom>
          <a:noFill/>
          <a:ln>
            <a:noFill/>
          </a:ln>
        </p:spPr>
        <p:txBody>
          <a:bodyPr anchorCtr="0" anchor="t" bIns="91425" lIns="91425" rIns="91425" tIns="91425"/>
          <a:lstStyle>
            <a:lvl1pPr indent="0" lvl="0" marL="0" marR="0" rtl="0" algn="l">
              <a:spcBef>
                <a:spcPts val="250"/>
              </a:spcBef>
              <a:buClr>
                <a:schemeClr val="accent3"/>
              </a:buClr>
              <a:buFont typeface="Noto Sans Symbols"/>
              <a:buNone/>
              <a:defRPr b="0" i="0" sz="1300" u="none" cap="none" strike="noStrike">
                <a:solidFill>
                  <a:schemeClr val="dk1"/>
                </a:solidFill>
                <a:latin typeface="Merriweather"/>
                <a:ea typeface="Merriweather"/>
                <a:cs typeface="Merriweather"/>
                <a:sym typeface="Merriweather"/>
              </a:defRPr>
            </a:lvl1pPr>
            <a:lvl2pPr indent="-194310" lvl="1" marL="640080" marR="0" rtl="0" algn="l">
              <a:spcBef>
                <a:spcPts val="240"/>
              </a:spcBef>
              <a:buClr>
                <a:schemeClr val="accent1"/>
              </a:buClr>
              <a:buSzPct val="85000"/>
              <a:buFont typeface="Noto Sans Symbols"/>
              <a:buChar char="●"/>
              <a:defRPr b="0" i="0" sz="1200" u="none" cap="none" strike="noStrike">
                <a:solidFill>
                  <a:schemeClr val="dk1"/>
                </a:solidFill>
                <a:latin typeface="Merriweather"/>
                <a:ea typeface="Merriweather"/>
                <a:cs typeface="Merriweather"/>
                <a:sym typeface="Merriweather"/>
              </a:defRPr>
            </a:lvl2pPr>
            <a:lvl3pPr indent="-209550" lvl="2" marL="914400" marR="0" rtl="0" algn="l">
              <a:spcBef>
                <a:spcPts val="200"/>
              </a:spcBef>
              <a:buClr>
                <a:schemeClr val="accent2"/>
              </a:buClr>
              <a:buSzPct val="70000"/>
              <a:buFont typeface="Noto Sans Symbols"/>
              <a:buChar char="●"/>
              <a:defRPr b="0" i="0" sz="1000" u="none" cap="none" strike="noStrike">
                <a:solidFill>
                  <a:schemeClr val="dk1"/>
                </a:solidFill>
                <a:latin typeface="Merriweather"/>
                <a:ea typeface="Merriweather"/>
                <a:cs typeface="Merriweather"/>
                <a:sym typeface="Merriweather"/>
              </a:defRPr>
            </a:lvl3pPr>
            <a:lvl4pPr indent="-173672" lvl="3" marL="1188720" marR="0" rtl="0" algn="l">
              <a:spcBef>
                <a:spcPts val="180"/>
              </a:spcBef>
              <a:buClr>
                <a:schemeClr val="accent3"/>
              </a:buClr>
              <a:buSzPct val="64999"/>
              <a:buFont typeface="Noto Sans Symbols"/>
              <a:buChar char="●"/>
              <a:defRPr b="0" i="0" sz="900" u="none" cap="none" strike="noStrike">
                <a:solidFill>
                  <a:schemeClr val="dk1"/>
                </a:solidFill>
                <a:latin typeface="Merriweather"/>
                <a:ea typeface="Merriweather"/>
                <a:cs typeface="Merriweather"/>
                <a:sym typeface="Merriweather"/>
              </a:defRPr>
            </a:lvl4pPr>
            <a:lvl5pPr indent="-181292" lvl="4" marL="1463040" marR="0" rtl="0" algn="l">
              <a:spcBef>
                <a:spcPts val="180"/>
              </a:spcBef>
              <a:buClr>
                <a:schemeClr val="accent4"/>
              </a:buClr>
              <a:buSzPct val="64999"/>
              <a:buFont typeface="Noto Sans Symbols"/>
              <a:buChar char="●"/>
              <a:defRPr b="0" i="0" sz="900" u="none" cap="none" strike="noStrike">
                <a:solidFill>
                  <a:schemeClr val="dk1"/>
                </a:solidFill>
                <a:latin typeface="Merriweather"/>
                <a:ea typeface="Merriweather"/>
                <a:cs typeface="Merriweather"/>
                <a:sym typeface="Merriweather"/>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Merriweather"/>
                <a:ea typeface="Merriweather"/>
                <a:cs typeface="Merriweather"/>
                <a:sym typeface="Merriweather"/>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Merriweather"/>
                <a:ea typeface="Merriweather"/>
                <a:cs typeface="Merriweather"/>
                <a:sym typeface="Merriweather"/>
              </a:defRPr>
            </a:lvl7pPr>
            <a:lvl8pPr indent="-86360" lvl="7" marL="2194560" marR="0" rtl="0" algn="l">
              <a:spcBef>
                <a:spcPts val="320"/>
              </a:spcBef>
              <a:buClr>
                <a:schemeClr val="dk2"/>
              </a:buClr>
              <a:buSzPct val="100000"/>
              <a:buFont typeface="Merriweather"/>
              <a:buChar char="•"/>
              <a:defRPr b="0" i="0" sz="1600" u="none" cap="none" strike="noStrike">
                <a:solidFill>
                  <a:schemeClr val="dk1"/>
                </a:solidFill>
                <a:latin typeface="Merriweather"/>
                <a:ea typeface="Merriweather"/>
                <a:cs typeface="Merriweather"/>
                <a:sym typeface="Merriweather"/>
              </a:defRPr>
            </a:lvl8pPr>
            <a:lvl9pPr indent="-93979" lvl="8" marL="2468880" marR="0" rtl="0" algn="l">
              <a:spcBef>
                <a:spcPts val="280"/>
              </a:spcBef>
              <a:buClr>
                <a:schemeClr val="dk2"/>
              </a:buClr>
              <a:buSzPct val="100000"/>
              <a:buFont typeface="Merriweather"/>
              <a:buChar char="•"/>
              <a:defRPr b="0" i="0" sz="1400" u="none" cap="none" strike="noStrike">
                <a:solidFill>
                  <a:schemeClr val="dk1"/>
                </a:solidFill>
                <a:latin typeface="Merriweather"/>
                <a:ea typeface="Merriweather"/>
                <a:cs typeface="Merriweather"/>
                <a:sym typeface="Merriweather"/>
              </a:defRPr>
            </a:lvl9pPr>
          </a:lstStyle>
          <a:p/>
        </p:txBody>
      </p:sp>
      <p:sp>
        <p:nvSpPr>
          <p:cNvPr id="82" name="Shape 82"/>
          <p:cNvSpPr txBox="1"/>
          <p:nvPr>
            <p:ph idx="10" type="dt"/>
          </p:nvPr>
        </p:nvSpPr>
        <p:spPr>
          <a:xfrm>
            <a:off x="457200" y="6356350"/>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Merriweather"/>
                <a:ea typeface="Merriweather"/>
                <a:cs typeface="Merriweather"/>
                <a:sym typeface="Merriweather"/>
              </a:defRPr>
            </a:lvl1pPr>
            <a:lvl2pPr indent="0" lvl="1" marL="457200" marR="0" rtl="0" algn="l">
              <a:spcBef>
                <a:spcPts val="0"/>
              </a:spcBef>
              <a:buNone/>
              <a:defRPr b="0" i="0" sz="1800" u="none" cap="none" strike="noStrike">
                <a:solidFill>
                  <a:schemeClr val="dk1"/>
                </a:solidFill>
                <a:latin typeface="Merriweather"/>
                <a:ea typeface="Merriweather"/>
                <a:cs typeface="Merriweather"/>
                <a:sym typeface="Merriweather"/>
              </a:defRPr>
            </a:lvl2pPr>
            <a:lvl3pPr indent="0" lvl="2" marL="914400" marR="0" rtl="0" algn="l">
              <a:spcBef>
                <a:spcPts val="0"/>
              </a:spcBef>
              <a:buNone/>
              <a:defRPr b="0" i="0" sz="1800" u="none" cap="none" strike="noStrike">
                <a:solidFill>
                  <a:schemeClr val="dk1"/>
                </a:solidFill>
                <a:latin typeface="Merriweather"/>
                <a:ea typeface="Merriweather"/>
                <a:cs typeface="Merriweather"/>
                <a:sym typeface="Merriweather"/>
              </a:defRPr>
            </a:lvl3pPr>
            <a:lvl4pPr indent="0" lvl="3" marL="1371600" marR="0" rtl="0" algn="l">
              <a:spcBef>
                <a:spcPts val="0"/>
              </a:spcBef>
              <a:buNone/>
              <a:defRPr b="0" i="0" sz="1800" u="none" cap="none" strike="noStrike">
                <a:solidFill>
                  <a:schemeClr val="dk1"/>
                </a:solidFill>
                <a:latin typeface="Merriweather"/>
                <a:ea typeface="Merriweather"/>
                <a:cs typeface="Merriweather"/>
                <a:sym typeface="Merriweather"/>
              </a:defRPr>
            </a:lvl4pPr>
            <a:lvl5pPr indent="0" lvl="4" marL="1828800" marR="0" rtl="0" algn="l">
              <a:spcBef>
                <a:spcPts val="0"/>
              </a:spcBef>
              <a:buNone/>
              <a:defRPr b="0" i="0" sz="1800" u="none" cap="none" strike="noStrike">
                <a:solidFill>
                  <a:schemeClr val="dk1"/>
                </a:solidFill>
                <a:latin typeface="Merriweather"/>
                <a:ea typeface="Merriweather"/>
                <a:cs typeface="Merriweather"/>
                <a:sym typeface="Merriweather"/>
              </a:defRPr>
            </a:lvl5pPr>
            <a:lvl6pPr indent="0" lvl="5" marL="2286000" marR="0" rtl="0" algn="l">
              <a:spcBef>
                <a:spcPts val="0"/>
              </a:spcBef>
              <a:buNone/>
              <a:defRPr b="0" i="0" sz="1800" u="none" cap="none" strike="noStrike">
                <a:solidFill>
                  <a:schemeClr val="dk1"/>
                </a:solidFill>
                <a:latin typeface="Merriweather"/>
                <a:ea typeface="Merriweather"/>
                <a:cs typeface="Merriweather"/>
                <a:sym typeface="Merriweather"/>
              </a:defRPr>
            </a:lvl6pPr>
            <a:lvl7pPr indent="0" lvl="6" marL="2743200" marR="0" rtl="0" algn="l">
              <a:spcBef>
                <a:spcPts val="0"/>
              </a:spcBef>
              <a:buNone/>
              <a:defRPr b="0" i="0" sz="1800" u="none" cap="none" strike="noStrike">
                <a:solidFill>
                  <a:schemeClr val="dk1"/>
                </a:solidFill>
                <a:latin typeface="Merriweather"/>
                <a:ea typeface="Merriweather"/>
                <a:cs typeface="Merriweather"/>
                <a:sym typeface="Merriweather"/>
              </a:defRPr>
            </a:lvl7pPr>
            <a:lvl8pPr indent="0" lvl="7" marL="3200400" marR="0" rtl="0" algn="l">
              <a:spcBef>
                <a:spcPts val="0"/>
              </a:spcBef>
              <a:buNone/>
              <a:defRPr b="0" i="0" sz="1800" u="none" cap="none" strike="noStrike">
                <a:solidFill>
                  <a:schemeClr val="dk1"/>
                </a:solidFill>
                <a:latin typeface="Merriweather"/>
                <a:ea typeface="Merriweather"/>
                <a:cs typeface="Merriweather"/>
                <a:sym typeface="Merriweather"/>
              </a:defRPr>
            </a:lvl8pPr>
            <a:lvl9pPr indent="0" lvl="8" marL="3657600" marR="0" rtl="0" algn="l">
              <a:spcBef>
                <a:spcPts val="0"/>
              </a:spcBef>
              <a:buNone/>
              <a:defRPr b="0" i="0" sz="1800" u="none" cap="none" strike="noStrike">
                <a:solidFill>
                  <a:schemeClr val="dk1"/>
                </a:solidFill>
                <a:latin typeface="Merriweather"/>
                <a:ea typeface="Merriweather"/>
                <a:cs typeface="Merriweather"/>
                <a:sym typeface="Merriweather"/>
              </a:defRPr>
            </a:lvl9pPr>
          </a:lstStyle>
          <a:p/>
        </p:txBody>
      </p:sp>
      <p:sp>
        <p:nvSpPr>
          <p:cNvPr id="83" name="Shape 83"/>
          <p:cNvSpPr txBox="1"/>
          <p:nvPr>
            <p:ph idx="11" type="ftr"/>
          </p:nvPr>
        </p:nvSpPr>
        <p:spPr>
          <a:xfrm>
            <a:off x="2667000" y="6356350"/>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Merriweather"/>
                <a:ea typeface="Merriweather"/>
                <a:cs typeface="Merriweather"/>
                <a:sym typeface="Merriweather"/>
              </a:defRPr>
            </a:lvl1pPr>
            <a:lvl2pPr indent="0" lvl="1" marL="457200" marR="0" rtl="0" algn="l">
              <a:spcBef>
                <a:spcPts val="0"/>
              </a:spcBef>
              <a:buNone/>
              <a:defRPr b="0" i="0" sz="1800" u="none" cap="none" strike="noStrike">
                <a:solidFill>
                  <a:schemeClr val="dk1"/>
                </a:solidFill>
                <a:latin typeface="Merriweather"/>
                <a:ea typeface="Merriweather"/>
                <a:cs typeface="Merriweather"/>
                <a:sym typeface="Merriweather"/>
              </a:defRPr>
            </a:lvl2pPr>
            <a:lvl3pPr indent="0" lvl="2" marL="914400" marR="0" rtl="0" algn="l">
              <a:spcBef>
                <a:spcPts val="0"/>
              </a:spcBef>
              <a:buNone/>
              <a:defRPr b="0" i="0" sz="1800" u="none" cap="none" strike="noStrike">
                <a:solidFill>
                  <a:schemeClr val="dk1"/>
                </a:solidFill>
                <a:latin typeface="Merriweather"/>
                <a:ea typeface="Merriweather"/>
                <a:cs typeface="Merriweather"/>
                <a:sym typeface="Merriweather"/>
              </a:defRPr>
            </a:lvl3pPr>
            <a:lvl4pPr indent="0" lvl="3" marL="1371600" marR="0" rtl="0" algn="l">
              <a:spcBef>
                <a:spcPts val="0"/>
              </a:spcBef>
              <a:buNone/>
              <a:defRPr b="0" i="0" sz="1800" u="none" cap="none" strike="noStrike">
                <a:solidFill>
                  <a:schemeClr val="dk1"/>
                </a:solidFill>
                <a:latin typeface="Merriweather"/>
                <a:ea typeface="Merriweather"/>
                <a:cs typeface="Merriweather"/>
                <a:sym typeface="Merriweather"/>
              </a:defRPr>
            </a:lvl4pPr>
            <a:lvl5pPr indent="0" lvl="4" marL="1828800" marR="0" rtl="0" algn="l">
              <a:spcBef>
                <a:spcPts val="0"/>
              </a:spcBef>
              <a:buNone/>
              <a:defRPr b="0" i="0" sz="1800" u="none" cap="none" strike="noStrike">
                <a:solidFill>
                  <a:schemeClr val="dk1"/>
                </a:solidFill>
                <a:latin typeface="Merriweather"/>
                <a:ea typeface="Merriweather"/>
                <a:cs typeface="Merriweather"/>
                <a:sym typeface="Merriweather"/>
              </a:defRPr>
            </a:lvl5pPr>
            <a:lvl6pPr indent="0" lvl="5" marL="2286000" marR="0" rtl="0" algn="l">
              <a:spcBef>
                <a:spcPts val="0"/>
              </a:spcBef>
              <a:buNone/>
              <a:defRPr b="0" i="0" sz="1800" u="none" cap="none" strike="noStrike">
                <a:solidFill>
                  <a:schemeClr val="dk1"/>
                </a:solidFill>
                <a:latin typeface="Merriweather"/>
                <a:ea typeface="Merriweather"/>
                <a:cs typeface="Merriweather"/>
                <a:sym typeface="Merriweather"/>
              </a:defRPr>
            </a:lvl6pPr>
            <a:lvl7pPr indent="0" lvl="6" marL="2743200" marR="0" rtl="0" algn="l">
              <a:spcBef>
                <a:spcPts val="0"/>
              </a:spcBef>
              <a:buNone/>
              <a:defRPr b="0" i="0" sz="1800" u="none" cap="none" strike="noStrike">
                <a:solidFill>
                  <a:schemeClr val="dk1"/>
                </a:solidFill>
                <a:latin typeface="Merriweather"/>
                <a:ea typeface="Merriweather"/>
                <a:cs typeface="Merriweather"/>
                <a:sym typeface="Merriweather"/>
              </a:defRPr>
            </a:lvl7pPr>
            <a:lvl8pPr indent="0" lvl="7" marL="3200400" marR="0" rtl="0" algn="l">
              <a:spcBef>
                <a:spcPts val="0"/>
              </a:spcBef>
              <a:buNone/>
              <a:defRPr b="0" i="0" sz="1800" u="none" cap="none" strike="noStrike">
                <a:solidFill>
                  <a:schemeClr val="dk1"/>
                </a:solidFill>
                <a:latin typeface="Merriweather"/>
                <a:ea typeface="Merriweather"/>
                <a:cs typeface="Merriweather"/>
                <a:sym typeface="Merriweather"/>
              </a:defRPr>
            </a:lvl8pPr>
            <a:lvl9pPr indent="0" lvl="8" marL="3657600" marR="0" rtl="0" algn="l">
              <a:spcBef>
                <a:spcPts val="0"/>
              </a:spcBef>
              <a:buNone/>
              <a:defRPr b="0" i="0" sz="1800" u="none" cap="none" strike="noStrike">
                <a:solidFill>
                  <a:schemeClr val="dk1"/>
                </a:solidFill>
                <a:latin typeface="Merriweather"/>
                <a:ea typeface="Merriweather"/>
                <a:cs typeface="Merriweather"/>
                <a:sym typeface="Merriweather"/>
              </a:defRPr>
            </a:lvl9pPr>
          </a:lstStyle>
          <a:p/>
        </p:txBody>
      </p:sp>
      <p:sp>
        <p:nvSpPr>
          <p:cNvPr id="84" name="Shape 84"/>
          <p:cNvSpPr txBox="1"/>
          <p:nvPr>
            <p:ph idx="12" type="sldNum"/>
          </p:nvPr>
        </p:nvSpPr>
        <p:spPr>
          <a:xfrm>
            <a:off x="8077200" y="6356350"/>
            <a:ext cx="609599"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GB" sz="1200">
                <a:solidFill>
                  <a:srgbClr val="035C75"/>
                </a:solidFill>
                <a:latin typeface="Merriweather"/>
                <a:ea typeface="Merriweather"/>
                <a:cs typeface="Merriweather"/>
                <a:sym typeface="Merriweather"/>
              </a:rPr>
              <a:t>‹#›</a:t>
            </a:fld>
          </a:p>
        </p:txBody>
      </p:sp>
      <p:sp>
        <p:nvSpPr>
          <p:cNvPr id="85" name="Shape 85"/>
          <p:cNvSpPr/>
          <p:nvPr>
            <p:ph idx="2" type="pic"/>
          </p:nvPr>
        </p:nvSpPr>
        <p:spPr>
          <a:xfrm rot="420000">
            <a:off x="3485792" y="1199516"/>
            <a:ext cx="4617719" cy="3931919"/>
          </a:xfrm>
          <a:prstGeom prst="rect">
            <a:avLst/>
          </a:prstGeom>
          <a:solidFill>
            <a:schemeClr val="lt2"/>
          </a:solidFill>
          <a:ln cap="rnd" cmpd="sng" w="9525">
            <a:solidFill>
              <a:srgbClr val="C0C0C0"/>
            </a:solidFill>
            <a:prstDash val="solid"/>
            <a:round/>
            <a:headEnd len="med" w="med" type="none"/>
            <a:tailEnd len="med" w="med" type="none"/>
          </a:ln>
        </p:spPr>
        <p:txBody>
          <a:bodyPr anchorCtr="0" anchor="t" bIns="91425" lIns="91425" rIns="91425" tIns="91425"/>
          <a:lstStyle>
            <a:lvl1pPr indent="0" lvl="0" marL="0" marR="0" rtl="0" algn="l">
              <a:spcBef>
                <a:spcPts val="640"/>
              </a:spcBef>
              <a:buClr>
                <a:schemeClr val="accent3"/>
              </a:buClr>
              <a:buFont typeface="Noto Sans Symbols"/>
              <a:buNone/>
              <a:defRPr b="0" i="0" sz="3200" u="none" cap="none" strike="noStrike">
                <a:solidFill>
                  <a:schemeClr val="dk1"/>
                </a:solidFill>
                <a:latin typeface="Merriweather"/>
                <a:ea typeface="Merriweather"/>
                <a:cs typeface="Merriweather"/>
                <a:sym typeface="Merriweather"/>
              </a:defRPr>
            </a:lvl1pPr>
            <a:lvl2pPr indent="-129540" lvl="1" marL="640080" marR="0" rtl="0" algn="l">
              <a:spcBef>
                <a:spcPts val="480"/>
              </a:spcBef>
              <a:buClr>
                <a:schemeClr val="accent1"/>
              </a:buClr>
              <a:buSzPct val="85000"/>
              <a:buFont typeface="Noto Sans Symbols"/>
              <a:buChar char="●"/>
              <a:defRPr b="0" i="0" sz="2400" u="none" cap="none" strike="noStrike">
                <a:solidFill>
                  <a:schemeClr val="dk1"/>
                </a:solidFill>
                <a:latin typeface="Merriweather"/>
                <a:ea typeface="Merriweather"/>
                <a:cs typeface="Merriweather"/>
                <a:sym typeface="Merriweather"/>
              </a:defRPr>
            </a:lvl2pPr>
            <a:lvl3pPr indent="-160655" lvl="2" marL="914400" marR="0" rtl="0" algn="l">
              <a:spcBef>
                <a:spcPts val="420"/>
              </a:spcBef>
              <a:buClr>
                <a:schemeClr val="accent2"/>
              </a:buClr>
              <a:buSzPct val="70000"/>
              <a:buFont typeface="Noto Sans Symbols"/>
              <a:buChar char="●"/>
              <a:defRPr b="0" i="0" sz="2100" u="none" cap="none" strike="noStrike">
                <a:solidFill>
                  <a:schemeClr val="dk1"/>
                </a:solidFill>
                <a:latin typeface="Merriweather"/>
                <a:ea typeface="Merriweather"/>
                <a:cs typeface="Merriweather"/>
                <a:sym typeface="Merriweather"/>
              </a:defRPr>
            </a:lvl3pPr>
            <a:lvl4pPr indent="-128269" lvl="3" marL="1188720" marR="0" rtl="0" algn="l">
              <a:spcBef>
                <a:spcPts val="400"/>
              </a:spcBef>
              <a:buClr>
                <a:schemeClr val="accent3"/>
              </a:buClr>
              <a:buSzPct val="64999"/>
              <a:buFont typeface="Noto Sans Symbols"/>
              <a:buChar char="●"/>
              <a:defRPr b="0" i="0" sz="2000" u="none" cap="none" strike="noStrike">
                <a:solidFill>
                  <a:schemeClr val="dk1"/>
                </a:solidFill>
                <a:latin typeface="Merriweather"/>
                <a:ea typeface="Merriweather"/>
                <a:cs typeface="Merriweather"/>
                <a:sym typeface="Merriweather"/>
              </a:defRPr>
            </a:lvl4pPr>
            <a:lvl5pPr indent="-135889" lvl="4" marL="1463040" marR="0" rtl="0" algn="l">
              <a:spcBef>
                <a:spcPts val="400"/>
              </a:spcBef>
              <a:buClr>
                <a:schemeClr val="accent4"/>
              </a:buClr>
              <a:buSzPct val="64999"/>
              <a:buFont typeface="Noto Sans Symbols"/>
              <a:buChar char="●"/>
              <a:defRPr b="0" i="0" sz="2000" u="none" cap="none" strike="noStrike">
                <a:solidFill>
                  <a:schemeClr val="dk1"/>
                </a:solidFill>
                <a:latin typeface="Merriweather"/>
                <a:ea typeface="Merriweather"/>
                <a:cs typeface="Merriweather"/>
                <a:sym typeface="Merriweather"/>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Merriweather"/>
                <a:ea typeface="Merriweather"/>
                <a:cs typeface="Merriweather"/>
                <a:sym typeface="Merriweather"/>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Merriweather"/>
                <a:ea typeface="Merriweather"/>
                <a:cs typeface="Merriweather"/>
                <a:sym typeface="Merriweather"/>
              </a:defRPr>
            </a:lvl7pPr>
            <a:lvl8pPr indent="-86360" lvl="7" marL="2194560" marR="0" rtl="0" algn="l">
              <a:spcBef>
                <a:spcPts val="320"/>
              </a:spcBef>
              <a:buClr>
                <a:schemeClr val="dk2"/>
              </a:buClr>
              <a:buSzPct val="100000"/>
              <a:buFont typeface="Merriweather"/>
              <a:buChar char="•"/>
              <a:defRPr b="0" i="0" sz="1600" u="none" cap="none" strike="noStrike">
                <a:solidFill>
                  <a:schemeClr val="dk1"/>
                </a:solidFill>
                <a:latin typeface="Merriweather"/>
                <a:ea typeface="Merriweather"/>
                <a:cs typeface="Merriweather"/>
                <a:sym typeface="Merriweather"/>
              </a:defRPr>
            </a:lvl8pPr>
            <a:lvl9pPr indent="-93979" lvl="8" marL="2468880" marR="0" rtl="0" algn="l">
              <a:spcBef>
                <a:spcPts val="280"/>
              </a:spcBef>
              <a:buClr>
                <a:schemeClr val="dk2"/>
              </a:buClr>
              <a:buSzPct val="100000"/>
              <a:buFont typeface="Merriweather"/>
              <a:buChar char="•"/>
              <a:defRPr b="0" i="0" sz="1400" u="none" cap="none" strike="noStrike">
                <a:solidFill>
                  <a:schemeClr val="dk1"/>
                </a:solidFill>
                <a:latin typeface="Merriweather"/>
                <a:ea typeface="Merriweather"/>
                <a:cs typeface="Merriweather"/>
                <a:sym typeface="Merriweather"/>
              </a:defRPr>
            </a:lvl9pPr>
          </a:lstStyle>
          <a:p/>
        </p:txBody>
      </p:sp>
      <p:sp>
        <p:nvSpPr>
          <p:cNvPr id="86" name="Shape 86"/>
          <p:cNvSpPr/>
          <p:nvPr/>
        </p:nvSpPr>
        <p:spPr>
          <a:xfrm flipH="1" rot="10800000">
            <a:off x="-9525" y="5816599"/>
            <a:ext cx="9163049" cy="1041400"/>
          </a:xfrm>
          <a:custGeom>
            <a:pathLst>
              <a:path extrusionOk="0" h="120000" w="120000">
                <a:moveTo>
                  <a:pt x="124" y="365"/>
                </a:moveTo>
                <a:lnTo>
                  <a:pt x="52848" y="0"/>
                </a:lnTo>
                <a:cubicBezTo>
                  <a:pt x="57089" y="18475"/>
                  <a:pt x="79584" y="67134"/>
                  <a:pt x="90935" y="67134"/>
                </a:cubicBezTo>
                <a:cubicBezTo>
                  <a:pt x="102286" y="67134"/>
                  <a:pt x="114885" y="27804"/>
                  <a:pt x="119875" y="10060"/>
                </a:cubicBezTo>
                <a:lnTo>
                  <a:pt x="120000" y="38963"/>
                </a:lnTo>
                <a:cubicBezTo>
                  <a:pt x="117879" y="47012"/>
                  <a:pt x="104282" y="80670"/>
                  <a:pt x="89438" y="80304"/>
                </a:cubicBezTo>
                <a:cubicBezTo>
                  <a:pt x="74594" y="79939"/>
                  <a:pt x="45841" y="30182"/>
                  <a:pt x="30935" y="36768"/>
                </a:cubicBezTo>
                <a:cubicBezTo>
                  <a:pt x="15592" y="38231"/>
                  <a:pt x="5613" y="88170"/>
                  <a:pt x="0" y="120000"/>
                </a:cubicBezTo>
                <a:lnTo>
                  <a:pt x="124" y="365"/>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Merriweather"/>
              <a:ea typeface="Merriweather"/>
              <a:cs typeface="Merriweather"/>
              <a:sym typeface="Merriweather"/>
            </a:endParaRPr>
          </a:p>
        </p:txBody>
      </p:sp>
      <p:sp>
        <p:nvSpPr>
          <p:cNvPr id="87" name="Shape 87"/>
          <p:cNvSpPr/>
          <p:nvPr/>
        </p:nvSpPr>
        <p:spPr>
          <a:xfrm flipH="1" rot="10800000">
            <a:off x="4381500" y="6219825"/>
            <a:ext cx="4762499" cy="638174"/>
          </a:xfrm>
          <a:custGeom>
            <a:pathLst>
              <a:path extrusionOk="0" h="120000" w="120000">
                <a:moveTo>
                  <a:pt x="0" y="0"/>
                </a:moveTo>
                <a:cubicBezTo>
                  <a:pt x="6960" y="20571"/>
                  <a:pt x="46720" y="107495"/>
                  <a:pt x="66720" y="113747"/>
                </a:cubicBezTo>
                <a:cubicBezTo>
                  <a:pt x="86720" y="120000"/>
                  <a:pt x="111120" y="56268"/>
                  <a:pt x="120000" y="37512"/>
                </a:cubicBezTo>
                <a:lnTo>
                  <a:pt x="120000" y="1210"/>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Merriweather"/>
              <a:ea typeface="Merriweather"/>
              <a:cs typeface="Merriweather"/>
              <a:sym typeface="Merriweathe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02.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tile algn="tl" flip="none" tx="0" sx="65000" ty="0" sy="65000"/>
        </a:blipFill>
      </p:bgPr>
    </p:bg>
    <p:spTree>
      <p:nvGrpSpPr>
        <p:cNvPr id="5" name="Shape 5"/>
        <p:cNvGrpSpPr/>
        <p:nvPr/>
      </p:nvGrpSpPr>
      <p:grpSpPr>
        <a:xfrm>
          <a:off x="0" y="0"/>
          <a:ext cx="0" cy="0"/>
          <a:chOff x="0" y="0"/>
          <a:chExt cx="0" cy="0"/>
        </a:xfrm>
      </p:grpSpPr>
      <p:sp>
        <p:nvSpPr>
          <p:cNvPr id="6" name="Shape 6"/>
          <p:cNvSpPr/>
          <p:nvPr/>
        </p:nvSpPr>
        <p:spPr>
          <a:xfrm>
            <a:off x="-9525" y="-7144"/>
            <a:ext cx="9163049" cy="1041400"/>
          </a:xfrm>
          <a:custGeom>
            <a:pathLst>
              <a:path extrusionOk="0" h="120000" w="120000">
                <a:moveTo>
                  <a:pt x="124" y="365"/>
                </a:moveTo>
                <a:lnTo>
                  <a:pt x="52848" y="0"/>
                </a:lnTo>
                <a:cubicBezTo>
                  <a:pt x="57089" y="18475"/>
                  <a:pt x="79584" y="67134"/>
                  <a:pt x="90935" y="67134"/>
                </a:cubicBezTo>
                <a:cubicBezTo>
                  <a:pt x="102286" y="67134"/>
                  <a:pt x="114885" y="27804"/>
                  <a:pt x="119875" y="10060"/>
                </a:cubicBezTo>
                <a:lnTo>
                  <a:pt x="120000" y="38963"/>
                </a:lnTo>
                <a:cubicBezTo>
                  <a:pt x="117879" y="47012"/>
                  <a:pt x="104282" y="80670"/>
                  <a:pt x="89438" y="80304"/>
                </a:cubicBezTo>
                <a:cubicBezTo>
                  <a:pt x="74594" y="79939"/>
                  <a:pt x="45841" y="30182"/>
                  <a:pt x="30935" y="36768"/>
                </a:cubicBezTo>
                <a:cubicBezTo>
                  <a:pt x="15592" y="38231"/>
                  <a:pt x="5613" y="88170"/>
                  <a:pt x="0" y="120000"/>
                </a:cubicBezTo>
                <a:lnTo>
                  <a:pt x="124" y="365"/>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lt1"/>
              </a:solidFill>
              <a:latin typeface="Merriweather"/>
              <a:ea typeface="Merriweather"/>
              <a:cs typeface="Merriweather"/>
              <a:sym typeface="Merriweather"/>
            </a:endParaRPr>
          </a:p>
        </p:txBody>
      </p:sp>
      <p:sp>
        <p:nvSpPr>
          <p:cNvPr id="7" name="Shape 7"/>
          <p:cNvSpPr/>
          <p:nvPr/>
        </p:nvSpPr>
        <p:spPr>
          <a:xfrm>
            <a:off x="4381500" y="-7144"/>
            <a:ext cx="4762499" cy="638174"/>
          </a:xfrm>
          <a:custGeom>
            <a:pathLst>
              <a:path extrusionOk="0" h="120000" w="120000">
                <a:moveTo>
                  <a:pt x="0" y="0"/>
                </a:moveTo>
                <a:cubicBezTo>
                  <a:pt x="6960" y="20571"/>
                  <a:pt x="46720" y="107495"/>
                  <a:pt x="66720" y="113747"/>
                </a:cubicBezTo>
                <a:cubicBezTo>
                  <a:pt x="86720" y="120000"/>
                  <a:pt x="111120" y="56268"/>
                  <a:pt x="120000" y="37512"/>
                </a:cubicBezTo>
                <a:lnTo>
                  <a:pt x="120000" y="1210"/>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lt1"/>
              </a:solidFill>
              <a:latin typeface="Merriweather"/>
              <a:ea typeface="Merriweather"/>
              <a:cs typeface="Merriweather"/>
              <a:sym typeface="Merriweather"/>
            </a:endParaRPr>
          </a:p>
        </p:txBody>
      </p:sp>
      <p:sp>
        <p:nvSpPr>
          <p:cNvPr id="8" name="Shape 8"/>
          <p:cNvSpPr txBox="1"/>
          <p:nvPr>
            <p:ph type="title"/>
          </p:nvPr>
        </p:nvSpPr>
        <p:spPr>
          <a:xfrm>
            <a:off x="457200" y="704087"/>
            <a:ext cx="8229600" cy="1143000"/>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Calibri"/>
              <a:buNone/>
              <a:defRPr b="0" i="0" sz="5000" u="none" cap="none" strike="noStrike">
                <a:solidFill>
                  <a:schemeClr val="lt2"/>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 name="Shape 9"/>
          <p:cNvSpPr txBox="1"/>
          <p:nvPr>
            <p:ph idx="1" type="body"/>
          </p:nvPr>
        </p:nvSpPr>
        <p:spPr>
          <a:xfrm>
            <a:off x="457200" y="1935480"/>
            <a:ext cx="8229600" cy="4389119"/>
          </a:xfrm>
          <a:prstGeom prst="rect">
            <a:avLst/>
          </a:prstGeom>
          <a:noFill/>
          <a:ln>
            <a:noFill/>
          </a:ln>
        </p:spPr>
        <p:txBody>
          <a:bodyPr anchorCtr="0" anchor="t" bIns="91425" lIns="91425" rIns="91425" tIns="91425"/>
          <a:lstStyle>
            <a:lvl1pPr indent="-117475" lvl="0" marL="274320" marR="0" rtl="0" algn="l">
              <a:spcBef>
                <a:spcPts val="520"/>
              </a:spcBef>
              <a:buClr>
                <a:schemeClr val="accent3"/>
              </a:buClr>
              <a:buSzPct val="95000"/>
              <a:buFont typeface="Noto Sans Symbols"/>
              <a:buChar char="●"/>
              <a:defRPr b="0" i="0" sz="2600" u="none" cap="none" strike="noStrike">
                <a:solidFill>
                  <a:schemeClr val="lt1"/>
                </a:solidFill>
                <a:latin typeface="Merriweather"/>
                <a:ea typeface="Merriweather"/>
                <a:cs typeface="Merriweather"/>
                <a:sym typeface="Merriweather"/>
              </a:defRPr>
            </a:lvl1pPr>
            <a:lvl2pPr indent="-129540" lvl="1" marL="640080" marR="0" rtl="0" algn="l">
              <a:spcBef>
                <a:spcPts val="480"/>
              </a:spcBef>
              <a:buClr>
                <a:schemeClr val="accent1"/>
              </a:buClr>
              <a:buSzPct val="85000"/>
              <a:buFont typeface="Noto Sans Symbols"/>
              <a:buChar char="●"/>
              <a:defRPr b="0" i="0" sz="2400" u="none" cap="none" strike="noStrike">
                <a:solidFill>
                  <a:schemeClr val="lt1"/>
                </a:solidFill>
                <a:latin typeface="Merriweather"/>
                <a:ea typeface="Merriweather"/>
                <a:cs typeface="Merriweather"/>
                <a:sym typeface="Merriweather"/>
              </a:defRPr>
            </a:lvl2pPr>
            <a:lvl3pPr indent="-160655" lvl="2" marL="914400" marR="0" rtl="0" algn="l">
              <a:spcBef>
                <a:spcPts val="420"/>
              </a:spcBef>
              <a:buClr>
                <a:schemeClr val="accent2"/>
              </a:buClr>
              <a:buSzPct val="70000"/>
              <a:buFont typeface="Noto Sans Symbols"/>
              <a:buChar char="●"/>
              <a:defRPr b="0" i="0" sz="2100" u="none" cap="none" strike="noStrike">
                <a:solidFill>
                  <a:schemeClr val="lt1"/>
                </a:solidFill>
                <a:latin typeface="Merriweather"/>
                <a:ea typeface="Merriweather"/>
                <a:cs typeface="Merriweather"/>
                <a:sym typeface="Merriweather"/>
              </a:defRPr>
            </a:lvl3pPr>
            <a:lvl4pPr indent="-128269" lvl="3" marL="1188720" marR="0" rtl="0" algn="l">
              <a:spcBef>
                <a:spcPts val="400"/>
              </a:spcBef>
              <a:buClr>
                <a:schemeClr val="accent3"/>
              </a:buClr>
              <a:buSzPct val="64999"/>
              <a:buFont typeface="Noto Sans Symbols"/>
              <a:buChar char="●"/>
              <a:defRPr b="0" i="0" sz="2000" u="none" cap="none" strike="noStrike">
                <a:solidFill>
                  <a:schemeClr val="lt1"/>
                </a:solidFill>
                <a:latin typeface="Merriweather"/>
                <a:ea typeface="Merriweather"/>
                <a:cs typeface="Merriweather"/>
                <a:sym typeface="Merriweather"/>
              </a:defRPr>
            </a:lvl4pPr>
            <a:lvl5pPr indent="-135889" lvl="4" marL="1463040" marR="0" rtl="0" algn="l">
              <a:spcBef>
                <a:spcPts val="400"/>
              </a:spcBef>
              <a:buClr>
                <a:schemeClr val="accent4"/>
              </a:buClr>
              <a:buSzPct val="64999"/>
              <a:buFont typeface="Noto Sans Symbols"/>
              <a:buChar char="●"/>
              <a:defRPr b="0" i="0" sz="2000" u="none" cap="none" strike="noStrike">
                <a:solidFill>
                  <a:schemeClr val="lt1"/>
                </a:solidFill>
                <a:latin typeface="Merriweather"/>
                <a:ea typeface="Merriweather"/>
                <a:cs typeface="Merriweather"/>
                <a:sym typeface="Merriweather"/>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lt1"/>
                </a:solidFill>
                <a:latin typeface="Merriweather"/>
                <a:ea typeface="Merriweather"/>
                <a:cs typeface="Merriweather"/>
                <a:sym typeface="Merriweather"/>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lt1"/>
                </a:solidFill>
                <a:latin typeface="Merriweather"/>
                <a:ea typeface="Merriweather"/>
                <a:cs typeface="Merriweather"/>
                <a:sym typeface="Merriweather"/>
              </a:defRPr>
            </a:lvl7pPr>
            <a:lvl8pPr indent="-86360" lvl="7" marL="2194560" marR="0" rtl="0" algn="l">
              <a:spcBef>
                <a:spcPts val="320"/>
              </a:spcBef>
              <a:buClr>
                <a:schemeClr val="lt2"/>
              </a:buClr>
              <a:buSzPct val="100000"/>
              <a:buFont typeface="Merriweather"/>
              <a:buChar char="•"/>
              <a:defRPr b="0" i="0" sz="1600" u="none" cap="none" strike="noStrike">
                <a:solidFill>
                  <a:schemeClr val="lt1"/>
                </a:solidFill>
                <a:latin typeface="Merriweather"/>
                <a:ea typeface="Merriweather"/>
                <a:cs typeface="Merriweather"/>
                <a:sym typeface="Merriweather"/>
              </a:defRPr>
            </a:lvl8pPr>
            <a:lvl9pPr indent="-93979" lvl="8" marL="2468880" marR="0" rtl="0" algn="l">
              <a:spcBef>
                <a:spcPts val="280"/>
              </a:spcBef>
              <a:buClr>
                <a:schemeClr val="lt2"/>
              </a:buClr>
              <a:buSzPct val="100000"/>
              <a:buFont typeface="Merriweather"/>
              <a:buChar char="•"/>
              <a:defRPr b="0" i="0" sz="1400" u="none" cap="none" strike="noStrike">
                <a:solidFill>
                  <a:schemeClr val="lt1"/>
                </a:solidFill>
                <a:latin typeface="Merriweather"/>
                <a:ea typeface="Merriweather"/>
                <a:cs typeface="Merriweather"/>
                <a:sym typeface="Merriweather"/>
              </a:defRPr>
            </a:lvl9pPr>
          </a:lstStyle>
          <a:p/>
        </p:txBody>
      </p:sp>
      <p:sp>
        <p:nvSpPr>
          <p:cNvPr id="10" name="Shape 10"/>
          <p:cNvSpPr txBox="1"/>
          <p:nvPr>
            <p:ph idx="10" type="dt"/>
          </p:nvPr>
        </p:nvSpPr>
        <p:spPr>
          <a:xfrm>
            <a:off x="457200" y="6356350"/>
            <a:ext cx="2133599" cy="365125"/>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rgbClr val="D0E9ED"/>
                </a:solidFill>
                <a:latin typeface="Merriweather"/>
                <a:ea typeface="Merriweather"/>
                <a:cs typeface="Merriweather"/>
                <a:sym typeface="Merriweather"/>
              </a:defRPr>
            </a:lvl1pPr>
            <a:lvl2pPr indent="0" lvl="1" marL="457200" marR="0" rtl="0" algn="l">
              <a:spcBef>
                <a:spcPts val="0"/>
              </a:spcBef>
              <a:buNone/>
              <a:defRPr b="0" i="0" sz="1800" u="none" cap="none" strike="noStrike">
                <a:solidFill>
                  <a:schemeClr val="lt1"/>
                </a:solidFill>
                <a:latin typeface="Merriweather"/>
                <a:ea typeface="Merriweather"/>
                <a:cs typeface="Merriweather"/>
                <a:sym typeface="Merriweather"/>
              </a:defRPr>
            </a:lvl2pPr>
            <a:lvl3pPr indent="0" lvl="2" marL="914400" marR="0" rtl="0" algn="l">
              <a:spcBef>
                <a:spcPts val="0"/>
              </a:spcBef>
              <a:buNone/>
              <a:defRPr b="0" i="0" sz="1800" u="none" cap="none" strike="noStrike">
                <a:solidFill>
                  <a:schemeClr val="lt1"/>
                </a:solidFill>
                <a:latin typeface="Merriweather"/>
                <a:ea typeface="Merriweather"/>
                <a:cs typeface="Merriweather"/>
                <a:sym typeface="Merriweather"/>
              </a:defRPr>
            </a:lvl3pPr>
            <a:lvl4pPr indent="0" lvl="3" marL="1371600" marR="0" rtl="0" algn="l">
              <a:spcBef>
                <a:spcPts val="0"/>
              </a:spcBef>
              <a:buNone/>
              <a:defRPr b="0" i="0" sz="1800" u="none" cap="none" strike="noStrike">
                <a:solidFill>
                  <a:schemeClr val="lt1"/>
                </a:solidFill>
                <a:latin typeface="Merriweather"/>
                <a:ea typeface="Merriweather"/>
                <a:cs typeface="Merriweather"/>
                <a:sym typeface="Merriweather"/>
              </a:defRPr>
            </a:lvl4pPr>
            <a:lvl5pPr indent="0" lvl="4" marL="1828800" marR="0" rtl="0" algn="l">
              <a:spcBef>
                <a:spcPts val="0"/>
              </a:spcBef>
              <a:buNone/>
              <a:defRPr b="0" i="0" sz="1800" u="none" cap="none" strike="noStrike">
                <a:solidFill>
                  <a:schemeClr val="lt1"/>
                </a:solidFill>
                <a:latin typeface="Merriweather"/>
                <a:ea typeface="Merriweather"/>
                <a:cs typeface="Merriweather"/>
                <a:sym typeface="Merriweather"/>
              </a:defRPr>
            </a:lvl5pPr>
            <a:lvl6pPr indent="0" lvl="5" marL="2286000" marR="0" rtl="0" algn="l">
              <a:spcBef>
                <a:spcPts val="0"/>
              </a:spcBef>
              <a:buNone/>
              <a:defRPr b="0" i="0" sz="1800" u="none" cap="none" strike="noStrike">
                <a:solidFill>
                  <a:schemeClr val="lt1"/>
                </a:solidFill>
                <a:latin typeface="Merriweather"/>
                <a:ea typeface="Merriweather"/>
                <a:cs typeface="Merriweather"/>
                <a:sym typeface="Merriweather"/>
              </a:defRPr>
            </a:lvl6pPr>
            <a:lvl7pPr indent="0" lvl="6" marL="2743200" marR="0" rtl="0" algn="l">
              <a:spcBef>
                <a:spcPts val="0"/>
              </a:spcBef>
              <a:buNone/>
              <a:defRPr b="0" i="0" sz="1800" u="none" cap="none" strike="noStrike">
                <a:solidFill>
                  <a:schemeClr val="lt1"/>
                </a:solidFill>
                <a:latin typeface="Merriweather"/>
                <a:ea typeface="Merriweather"/>
                <a:cs typeface="Merriweather"/>
                <a:sym typeface="Merriweather"/>
              </a:defRPr>
            </a:lvl7pPr>
            <a:lvl8pPr indent="0" lvl="7" marL="3200400" marR="0" rtl="0" algn="l">
              <a:spcBef>
                <a:spcPts val="0"/>
              </a:spcBef>
              <a:buNone/>
              <a:defRPr b="0" i="0" sz="1800" u="none" cap="none" strike="noStrike">
                <a:solidFill>
                  <a:schemeClr val="lt1"/>
                </a:solidFill>
                <a:latin typeface="Merriweather"/>
                <a:ea typeface="Merriweather"/>
                <a:cs typeface="Merriweather"/>
                <a:sym typeface="Merriweather"/>
              </a:defRPr>
            </a:lvl8pPr>
            <a:lvl9pPr indent="0" lvl="8" marL="3657600" marR="0" rtl="0" algn="l">
              <a:spcBef>
                <a:spcPts val="0"/>
              </a:spcBef>
              <a:buNone/>
              <a:defRPr b="0" i="0" sz="1800" u="none" cap="none" strike="noStrike">
                <a:solidFill>
                  <a:schemeClr val="lt1"/>
                </a:solidFill>
                <a:latin typeface="Merriweather"/>
                <a:ea typeface="Merriweather"/>
                <a:cs typeface="Merriweather"/>
                <a:sym typeface="Merriweather"/>
              </a:defRPr>
            </a:lvl9pPr>
          </a:lstStyle>
          <a:p/>
        </p:txBody>
      </p:sp>
      <p:sp>
        <p:nvSpPr>
          <p:cNvPr id="11" name="Shape 11"/>
          <p:cNvSpPr txBox="1"/>
          <p:nvPr>
            <p:ph idx="11" type="ftr"/>
          </p:nvPr>
        </p:nvSpPr>
        <p:spPr>
          <a:xfrm>
            <a:off x="2667000" y="6356350"/>
            <a:ext cx="3352799" cy="365125"/>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rgbClr val="D0E9ED"/>
                </a:solidFill>
                <a:latin typeface="Merriweather"/>
                <a:ea typeface="Merriweather"/>
                <a:cs typeface="Merriweather"/>
                <a:sym typeface="Merriweather"/>
              </a:defRPr>
            </a:lvl1pPr>
            <a:lvl2pPr indent="0" lvl="1" marL="457200" marR="0" rtl="0" algn="l">
              <a:spcBef>
                <a:spcPts val="0"/>
              </a:spcBef>
              <a:buNone/>
              <a:defRPr b="0" i="0" sz="1800" u="none" cap="none" strike="noStrike">
                <a:solidFill>
                  <a:schemeClr val="lt1"/>
                </a:solidFill>
                <a:latin typeface="Merriweather"/>
                <a:ea typeface="Merriweather"/>
                <a:cs typeface="Merriweather"/>
                <a:sym typeface="Merriweather"/>
              </a:defRPr>
            </a:lvl2pPr>
            <a:lvl3pPr indent="0" lvl="2" marL="914400" marR="0" rtl="0" algn="l">
              <a:spcBef>
                <a:spcPts val="0"/>
              </a:spcBef>
              <a:buNone/>
              <a:defRPr b="0" i="0" sz="1800" u="none" cap="none" strike="noStrike">
                <a:solidFill>
                  <a:schemeClr val="lt1"/>
                </a:solidFill>
                <a:latin typeface="Merriweather"/>
                <a:ea typeface="Merriweather"/>
                <a:cs typeface="Merriweather"/>
                <a:sym typeface="Merriweather"/>
              </a:defRPr>
            </a:lvl3pPr>
            <a:lvl4pPr indent="0" lvl="3" marL="1371600" marR="0" rtl="0" algn="l">
              <a:spcBef>
                <a:spcPts val="0"/>
              </a:spcBef>
              <a:buNone/>
              <a:defRPr b="0" i="0" sz="1800" u="none" cap="none" strike="noStrike">
                <a:solidFill>
                  <a:schemeClr val="lt1"/>
                </a:solidFill>
                <a:latin typeface="Merriweather"/>
                <a:ea typeface="Merriweather"/>
                <a:cs typeface="Merriweather"/>
                <a:sym typeface="Merriweather"/>
              </a:defRPr>
            </a:lvl4pPr>
            <a:lvl5pPr indent="0" lvl="4" marL="1828800" marR="0" rtl="0" algn="l">
              <a:spcBef>
                <a:spcPts val="0"/>
              </a:spcBef>
              <a:buNone/>
              <a:defRPr b="0" i="0" sz="1800" u="none" cap="none" strike="noStrike">
                <a:solidFill>
                  <a:schemeClr val="lt1"/>
                </a:solidFill>
                <a:latin typeface="Merriweather"/>
                <a:ea typeface="Merriweather"/>
                <a:cs typeface="Merriweather"/>
                <a:sym typeface="Merriweather"/>
              </a:defRPr>
            </a:lvl5pPr>
            <a:lvl6pPr indent="0" lvl="5" marL="2286000" marR="0" rtl="0" algn="l">
              <a:spcBef>
                <a:spcPts val="0"/>
              </a:spcBef>
              <a:buNone/>
              <a:defRPr b="0" i="0" sz="1800" u="none" cap="none" strike="noStrike">
                <a:solidFill>
                  <a:schemeClr val="lt1"/>
                </a:solidFill>
                <a:latin typeface="Merriweather"/>
                <a:ea typeface="Merriweather"/>
                <a:cs typeface="Merriweather"/>
                <a:sym typeface="Merriweather"/>
              </a:defRPr>
            </a:lvl6pPr>
            <a:lvl7pPr indent="0" lvl="6" marL="2743200" marR="0" rtl="0" algn="l">
              <a:spcBef>
                <a:spcPts val="0"/>
              </a:spcBef>
              <a:buNone/>
              <a:defRPr b="0" i="0" sz="1800" u="none" cap="none" strike="noStrike">
                <a:solidFill>
                  <a:schemeClr val="lt1"/>
                </a:solidFill>
                <a:latin typeface="Merriweather"/>
                <a:ea typeface="Merriweather"/>
                <a:cs typeface="Merriweather"/>
                <a:sym typeface="Merriweather"/>
              </a:defRPr>
            </a:lvl7pPr>
            <a:lvl8pPr indent="0" lvl="7" marL="3200400" marR="0" rtl="0" algn="l">
              <a:spcBef>
                <a:spcPts val="0"/>
              </a:spcBef>
              <a:buNone/>
              <a:defRPr b="0" i="0" sz="1800" u="none" cap="none" strike="noStrike">
                <a:solidFill>
                  <a:schemeClr val="lt1"/>
                </a:solidFill>
                <a:latin typeface="Merriweather"/>
                <a:ea typeface="Merriweather"/>
                <a:cs typeface="Merriweather"/>
                <a:sym typeface="Merriweather"/>
              </a:defRPr>
            </a:lvl8pPr>
            <a:lvl9pPr indent="0" lvl="8" marL="3657600" marR="0" rtl="0" algn="l">
              <a:spcBef>
                <a:spcPts val="0"/>
              </a:spcBef>
              <a:buNone/>
              <a:defRPr b="0" i="0" sz="1800" u="none" cap="none" strike="noStrike">
                <a:solidFill>
                  <a:schemeClr val="lt1"/>
                </a:solidFill>
                <a:latin typeface="Merriweather"/>
                <a:ea typeface="Merriweather"/>
                <a:cs typeface="Merriweather"/>
                <a:sym typeface="Merriweather"/>
              </a:defRPr>
            </a:lvl9pPr>
          </a:lstStyle>
          <a:p/>
        </p:txBody>
      </p:sp>
      <p:sp>
        <p:nvSpPr>
          <p:cNvPr id="12" name="Shape 12"/>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b="0" i="0" lang="en-GB" sz="1200" u="none" cap="none" strike="noStrike">
                <a:solidFill>
                  <a:srgbClr val="D0E9ED"/>
                </a:solidFill>
                <a:latin typeface="Merriweather"/>
                <a:ea typeface="Merriweather"/>
                <a:cs typeface="Merriweather"/>
                <a:sym typeface="Merriweather"/>
              </a:rPr>
              <a:t>‹#›</a:t>
            </a:fld>
          </a:p>
        </p:txBody>
      </p:sp>
      <p:grpSp>
        <p:nvGrpSpPr>
          <p:cNvPr id="13" name="Shape 13"/>
          <p:cNvGrpSpPr/>
          <p:nvPr/>
        </p:nvGrpSpPr>
        <p:grpSpPr>
          <a:xfrm>
            <a:off x="-29294" y="-16113"/>
            <a:ext cx="9198255" cy="1086266"/>
            <a:chOff x="-29322" y="-1971"/>
            <a:chExt cx="9198255" cy="1086266"/>
          </a:xfrm>
        </p:grpSpPr>
        <p:sp>
          <p:nvSpPr>
            <p:cNvPr id="14" name="Shape 14"/>
            <p:cNvSpPr/>
            <p:nvPr/>
          </p:nvSpPr>
          <p:spPr>
            <a:xfrm rot="-164308">
              <a:off x="-19044" y="216549"/>
              <a:ext cx="9163050" cy="649223"/>
            </a:xfrm>
            <a:custGeom>
              <a:pathLst>
                <a:path extrusionOk="0" h="120000" w="120000">
                  <a:moveTo>
                    <a:pt x="0" y="109876"/>
                  </a:moveTo>
                  <a:cubicBezTo>
                    <a:pt x="5862" y="83943"/>
                    <a:pt x="19189" y="31279"/>
                    <a:pt x="33430" y="32075"/>
                  </a:cubicBezTo>
                  <a:cubicBezTo>
                    <a:pt x="47671" y="32872"/>
                    <a:pt x="71018" y="120000"/>
                    <a:pt x="85446" y="114654"/>
                  </a:cubicBezTo>
                  <a:cubicBezTo>
                    <a:pt x="99875" y="109308"/>
                    <a:pt x="112806" y="23886"/>
                    <a:pt x="120000" y="0"/>
                  </a:cubicBezTo>
                </a:path>
              </a:pathLst>
            </a:custGeom>
            <a:noFill/>
            <a:ln cap="flat" cmpd="sng" w="10775">
              <a:solidFill>
                <a:srgbClr val="09B6BE"/>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lt1"/>
                </a:solidFill>
                <a:latin typeface="Merriweather"/>
                <a:ea typeface="Merriweather"/>
                <a:cs typeface="Merriweather"/>
                <a:sym typeface="Merriweather"/>
              </a:endParaRPr>
            </a:p>
          </p:txBody>
        </p:sp>
        <p:sp>
          <p:nvSpPr>
            <p:cNvPr id="15" name="Shape 15"/>
            <p:cNvSpPr/>
            <p:nvPr/>
          </p:nvSpPr>
          <p:spPr>
            <a:xfrm rot="-164308">
              <a:off x="-14309" y="290002"/>
              <a:ext cx="9175812" cy="530351"/>
            </a:xfrm>
            <a:custGeom>
              <a:pathLst>
                <a:path extrusionOk="0" h="120000" w="120000">
                  <a:moveTo>
                    <a:pt x="0" y="102857"/>
                  </a:moveTo>
                  <a:cubicBezTo>
                    <a:pt x="5681" y="90913"/>
                    <a:pt x="19791" y="30070"/>
                    <a:pt x="34089" y="32037"/>
                  </a:cubicBezTo>
                  <a:cubicBezTo>
                    <a:pt x="48387" y="34004"/>
                    <a:pt x="71467" y="120000"/>
                    <a:pt x="85785" y="114660"/>
                  </a:cubicBezTo>
                  <a:cubicBezTo>
                    <a:pt x="100104" y="109320"/>
                    <a:pt x="112882" y="23887"/>
                    <a:pt x="120000" y="0"/>
                  </a:cubicBezTo>
                </a:path>
              </a:pathLst>
            </a:custGeom>
            <a:noFill/>
            <a:ln cap="flat" cmpd="sng" w="9525">
              <a:solidFill>
                <a:schemeClr val="accent4"/>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lt1"/>
                </a:solidFill>
                <a:latin typeface="Merriweather"/>
                <a:ea typeface="Merriweather"/>
                <a:cs typeface="Merriweather"/>
                <a:sym typeface="Merriweather"/>
              </a:endParaRPr>
            </a:p>
          </p:txBody>
        </p:sp>
      </p:gr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tile algn="tl" flip="none" tx="0" sx="65000" ty="0" sy="65000"/>
        </a:blipFill>
      </p:bgPr>
    </p:bg>
    <p:spTree>
      <p:nvGrpSpPr>
        <p:cNvPr id="22" name="Shape 22"/>
        <p:cNvGrpSpPr/>
        <p:nvPr/>
      </p:nvGrpSpPr>
      <p:grpSpPr>
        <a:xfrm>
          <a:off x="0" y="0"/>
          <a:ext cx="0" cy="0"/>
          <a:chOff x="0" y="0"/>
          <a:chExt cx="0" cy="0"/>
        </a:xfrm>
      </p:grpSpPr>
      <p:sp>
        <p:nvSpPr>
          <p:cNvPr id="23" name="Shape 23"/>
          <p:cNvSpPr/>
          <p:nvPr/>
        </p:nvSpPr>
        <p:spPr>
          <a:xfrm>
            <a:off x="-9525" y="-7144"/>
            <a:ext cx="9163049" cy="1041400"/>
          </a:xfrm>
          <a:custGeom>
            <a:pathLst>
              <a:path extrusionOk="0" h="120000" w="120000">
                <a:moveTo>
                  <a:pt x="124" y="365"/>
                </a:moveTo>
                <a:lnTo>
                  <a:pt x="52848" y="0"/>
                </a:lnTo>
                <a:cubicBezTo>
                  <a:pt x="57089" y="18475"/>
                  <a:pt x="79584" y="67134"/>
                  <a:pt x="90935" y="67134"/>
                </a:cubicBezTo>
                <a:cubicBezTo>
                  <a:pt x="102286" y="67134"/>
                  <a:pt x="114885" y="27804"/>
                  <a:pt x="119875" y="10060"/>
                </a:cubicBezTo>
                <a:lnTo>
                  <a:pt x="120000" y="38963"/>
                </a:lnTo>
                <a:cubicBezTo>
                  <a:pt x="117879" y="47012"/>
                  <a:pt x="104282" y="80670"/>
                  <a:pt x="89438" y="80304"/>
                </a:cubicBezTo>
                <a:cubicBezTo>
                  <a:pt x="74594" y="79939"/>
                  <a:pt x="45841" y="30182"/>
                  <a:pt x="30935" y="36768"/>
                </a:cubicBezTo>
                <a:cubicBezTo>
                  <a:pt x="15592" y="38231"/>
                  <a:pt x="5613" y="88170"/>
                  <a:pt x="0" y="120000"/>
                </a:cubicBezTo>
                <a:lnTo>
                  <a:pt x="124" y="365"/>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Merriweather"/>
              <a:ea typeface="Merriweather"/>
              <a:cs typeface="Merriweather"/>
              <a:sym typeface="Merriweather"/>
            </a:endParaRPr>
          </a:p>
        </p:txBody>
      </p:sp>
      <p:sp>
        <p:nvSpPr>
          <p:cNvPr id="24" name="Shape 24"/>
          <p:cNvSpPr/>
          <p:nvPr/>
        </p:nvSpPr>
        <p:spPr>
          <a:xfrm>
            <a:off x="4381500" y="-7144"/>
            <a:ext cx="4762499" cy="638174"/>
          </a:xfrm>
          <a:custGeom>
            <a:pathLst>
              <a:path extrusionOk="0" h="120000" w="120000">
                <a:moveTo>
                  <a:pt x="0" y="0"/>
                </a:moveTo>
                <a:cubicBezTo>
                  <a:pt x="6960" y="20571"/>
                  <a:pt x="46720" y="107495"/>
                  <a:pt x="66720" y="113747"/>
                </a:cubicBezTo>
                <a:cubicBezTo>
                  <a:pt x="86720" y="120000"/>
                  <a:pt x="111120" y="56268"/>
                  <a:pt x="120000" y="37512"/>
                </a:cubicBezTo>
                <a:lnTo>
                  <a:pt x="120000" y="1210"/>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Merriweather"/>
              <a:ea typeface="Merriweather"/>
              <a:cs typeface="Merriweather"/>
              <a:sym typeface="Merriweather"/>
            </a:endParaRPr>
          </a:p>
        </p:txBody>
      </p:sp>
      <p:sp>
        <p:nvSpPr>
          <p:cNvPr id="25" name="Shape 25"/>
          <p:cNvSpPr txBox="1"/>
          <p:nvPr>
            <p:ph type="title"/>
          </p:nvPr>
        </p:nvSpPr>
        <p:spPr>
          <a:xfrm>
            <a:off x="457200" y="704087"/>
            <a:ext cx="8229600" cy="11430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Calibri"/>
              <a:buNone/>
              <a:defRPr b="0" i="0" sz="5000" u="none" cap="none" strike="noStrike">
                <a:solidFill>
                  <a:schemeClr val="dk2"/>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6" name="Shape 26"/>
          <p:cNvSpPr txBox="1"/>
          <p:nvPr>
            <p:ph idx="1" type="body"/>
          </p:nvPr>
        </p:nvSpPr>
        <p:spPr>
          <a:xfrm>
            <a:off x="457200" y="1935480"/>
            <a:ext cx="8229600" cy="4389119"/>
          </a:xfrm>
          <a:prstGeom prst="rect">
            <a:avLst/>
          </a:prstGeom>
          <a:noFill/>
          <a:ln>
            <a:noFill/>
          </a:ln>
        </p:spPr>
        <p:txBody>
          <a:bodyPr anchorCtr="0" anchor="t" bIns="91425" lIns="91425" rIns="91425" tIns="91425"/>
          <a:lstStyle>
            <a:lvl1pPr indent="-117475" lvl="0" marL="274320" marR="0" rtl="0" algn="l">
              <a:spcBef>
                <a:spcPts val="520"/>
              </a:spcBef>
              <a:buClr>
                <a:schemeClr val="accent3"/>
              </a:buClr>
              <a:buSzPct val="95000"/>
              <a:buFont typeface="Noto Sans Symbols"/>
              <a:buChar char="●"/>
              <a:defRPr b="0" i="0" sz="2600" u="none" cap="none" strike="noStrike">
                <a:solidFill>
                  <a:schemeClr val="dk1"/>
                </a:solidFill>
                <a:latin typeface="Merriweather"/>
                <a:ea typeface="Merriweather"/>
                <a:cs typeface="Merriweather"/>
                <a:sym typeface="Merriweather"/>
              </a:defRPr>
            </a:lvl1pPr>
            <a:lvl2pPr indent="-129540" lvl="1" marL="640080" marR="0" rtl="0" algn="l">
              <a:spcBef>
                <a:spcPts val="480"/>
              </a:spcBef>
              <a:buClr>
                <a:schemeClr val="accent1"/>
              </a:buClr>
              <a:buSzPct val="85000"/>
              <a:buFont typeface="Noto Sans Symbols"/>
              <a:buChar char="●"/>
              <a:defRPr b="0" i="0" sz="2400" u="none" cap="none" strike="noStrike">
                <a:solidFill>
                  <a:schemeClr val="dk1"/>
                </a:solidFill>
                <a:latin typeface="Merriweather"/>
                <a:ea typeface="Merriweather"/>
                <a:cs typeface="Merriweather"/>
                <a:sym typeface="Merriweather"/>
              </a:defRPr>
            </a:lvl2pPr>
            <a:lvl3pPr indent="-160655" lvl="2" marL="914400" marR="0" rtl="0" algn="l">
              <a:spcBef>
                <a:spcPts val="420"/>
              </a:spcBef>
              <a:buClr>
                <a:schemeClr val="accent2"/>
              </a:buClr>
              <a:buSzPct val="70000"/>
              <a:buFont typeface="Noto Sans Symbols"/>
              <a:buChar char="●"/>
              <a:defRPr b="0" i="0" sz="2100" u="none" cap="none" strike="noStrike">
                <a:solidFill>
                  <a:schemeClr val="dk1"/>
                </a:solidFill>
                <a:latin typeface="Merriweather"/>
                <a:ea typeface="Merriweather"/>
                <a:cs typeface="Merriweather"/>
                <a:sym typeface="Merriweather"/>
              </a:defRPr>
            </a:lvl3pPr>
            <a:lvl4pPr indent="-128269" lvl="3" marL="1188720" marR="0" rtl="0" algn="l">
              <a:spcBef>
                <a:spcPts val="400"/>
              </a:spcBef>
              <a:buClr>
                <a:schemeClr val="accent3"/>
              </a:buClr>
              <a:buSzPct val="64999"/>
              <a:buFont typeface="Noto Sans Symbols"/>
              <a:buChar char="●"/>
              <a:defRPr b="0" i="0" sz="2000" u="none" cap="none" strike="noStrike">
                <a:solidFill>
                  <a:schemeClr val="dk1"/>
                </a:solidFill>
                <a:latin typeface="Merriweather"/>
                <a:ea typeface="Merriweather"/>
                <a:cs typeface="Merriweather"/>
                <a:sym typeface="Merriweather"/>
              </a:defRPr>
            </a:lvl4pPr>
            <a:lvl5pPr indent="-135889" lvl="4" marL="1463040" marR="0" rtl="0" algn="l">
              <a:spcBef>
                <a:spcPts val="400"/>
              </a:spcBef>
              <a:buClr>
                <a:schemeClr val="accent4"/>
              </a:buClr>
              <a:buSzPct val="64999"/>
              <a:buFont typeface="Noto Sans Symbols"/>
              <a:buChar char="●"/>
              <a:defRPr b="0" i="0" sz="2000" u="none" cap="none" strike="noStrike">
                <a:solidFill>
                  <a:schemeClr val="dk1"/>
                </a:solidFill>
                <a:latin typeface="Merriweather"/>
                <a:ea typeface="Merriweather"/>
                <a:cs typeface="Merriweather"/>
                <a:sym typeface="Merriweather"/>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Merriweather"/>
                <a:ea typeface="Merriweather"/>
                <a:cs typeface="Merriweather"/>
                <a:sym typeface="Merriweather"/>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Merriweather"/>
                <a:ea typeface="Merriweather"/>
                <a:cs typeface="Merriweather"/>
                <a:sym typeface="Merriweather"/>
              </a:defRPr>
            </a:lvl7pPr>
            <a:lvl8pPr indent="-86360" lvl="7" marL="2194560" marR="0" rtl="0" algn="l">
              <a:spcBef>
                <a:spcPts val="320"/>
              </a:spcBef>
              <a:buClr>
                <a:schemeClr val="dk2"/>
              </a:buClr>
              <a:buSzPct val="100000"/>
              <a:buFont typeface="Merriweather"/>
              <a:buChar char="•"/>
              <a:defRPr b="0" i="0" sz="1600" u="none" cap="none" strike="noStrike">
                <a:solidFill>
                  <a:schemeClr val="dk1"/>
                </a:solidFill>
                <a:latin typeface="Merriweather"/>
                <a:ea typeface="Merriweather"/>
                <a:cs typeface="Merriweather"/>
                <a:sym typeface="Merriweather"/>
              </a:defRPr>
            </a:lvl8pPr>
            <a:lvl9pPr indent="-93979" lvl="8" marL="2468880" marR="0" rtl="0" algn="l">
              <a:spcBef>
                <a:spcPts val="280"/>
              </a:spcBef>
              <a:buClr>
                <a:schemeClr val="dk2"/>
              </a:buClr>
              <a:buSzPct val="100000"/>
              <a:buFont typeface="Merriweather"/>
              <a:buChar char="•"/>
              <a:defRPr b="0" i="0" sz="1400" u="none" cap="none" strike="noStrike">
                <a:solidFill>
                  <a:schemeClr val="dk1"/>
                </a:solidFill>
                <a:latin typeface="Merriweather"/>
                <a:ea typeface="Merriweather"/>
                <a:cs typeface="Merriweather"/>
                <a:sym typeface="Merriweather"/>
              </a:defRPr>
            </a:lvl9pPr>
          </a:lstStyle>
          <a:p/>
        </p:txBody>
      </p:sp>
      <p:sp>
        <p:nvSpPr>
          <p:cNvPr id="27" name="Shape 27"/>
          <p:cNvSpPr txBox="1"/>
          <p:nvPr>
            <p:ph idx="10" type="dt"/>
          </p:nvPr>
        </p:nvSpPr>
        <p:spPr>
          <a:xfrm>
            <a:off x="457200" y="6356350"/>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Merriweather"/>
                <a:ea typeface="Merriweather"/>
                <a:cs typeface="Merriweather"/>
                <a:sym typeface="Merriweather"/>
              </a:defRPr>
            </a:lvl1pPr>
            <a:lvl2pPr indent="0" lvl="1" marL="457200" marR="0" rtl="0" algn="l">
              <a:spcBef>
                <a:spcPts val="0"/>
              </a:spcBef>
              <a:buNone/>
              <a:defRPr b="0" i="0" sz="1800" u="none" cap="none" strike="noStrike">
                <a:solidFill>
                  <a:schemeClr val="dk1"/>
                </a:solidFill>
                <a:latin typeface="Merriweather"/>
                <a:ea typeface="Merriweather"/>
                <a:cs typeface="Merriweather"/>
                <a:sym typeface="Merriweather"/>
              </a:defRPr>
            </a:lvl2pPr>
            <a:lvl3pPr indent="0" lvl="2" marL="914400" marR="0" rtl="0" algn="l">
              <a:spcBef>
                <a:spcPts val="0"/>
              </a:spcBef>
              <a:buNone/>
              <a:defRPr b="0" i="0" sz="1800" u="none" cap="none" strike="noStrike">
                <a:solidFill>
                  <a:schemeClr val="dk1"/>
                </a:solidFill>
                <a:latin typeface="Merriweather"/>
                <a:ea typeface="Merriweather"/>
                <a:cs typeface="Merriweather"/>
                <a:sym typeface="Merriweather"/>
              </a:defRPr>
            </a:lvl3pPr>
            <a:lvl4pPr indent="0" lvl="3" marL="1371600" marR="0" rtl="0" algn="l">
              <a:spcBef>
                <a:spcPts val="0"/>
              </a:spcBef>
              <a:buNone/>
              <a:defRPr b="0" i="0" sz="1800" u="none" cap="none" strike="noStrike">
                <a:solidFill>
                  <a:schemeClr val="dk1"/>
                </a:solidFill>
                <a:latin typeface="Merriweather"/>
                <a:ea typeface="Merriweather"/>
                <a:cs typeface="Merriweather"/>
                <a:sym typeface="Merriweather"/>
              </a:defRPr>
            </a:lvl4pPr>
            <a:lvl5pPr indent="0" lvl="4" marL="1828800" marR="0" rtl="0" algn="l">
              <a:spcBef>
                <a:spcPts val="0"/>
              </a:spcBef>
              <a:buNone/>
              <a:defRPr b="0" i="0" sz="1800" u="none" cap="none" strike="noStrike">
                <a:solidFill>
                  <a:schemeClr val="dk1"/>
                </a:solidFill>
                <a:latin typeface="Merriweather"/>
                <a:ea typeface="Merriweather"/>
                <a:cs typeface="Merriweather"/>
                <a:sym typeface="Merriweather"/>
              </a:defRPr>
            </a:lvl5pPr>
            <a:lvl6pPr indent="0" lvl="5" marL="2286000" marR="0" rtl="0" algn="l">
              <a:spcBef>
                <a:spcPts val="0"/>
              </a:spcBef>
              <a:buNone/>
              <a:defRPr b="0" i="0" sz="1800" u="none" cap="none" strike="noStrike">
                <a:solidFill>
                  <a:schemeClr val="dk1"/>
                </a:solidFill>
                <a:latin typeface="Merriweather"/>
                <a:ea typeface="Merriweather"/>
                <a:cs typeface="Merriweather"/>
                <a:sym typeface="Merriweather"/>
              </a:defRPr>
            </a:lvl6pPr>
            <a:lvl7pPr indent="0" lvl="6" marL="2743200" marR="0" rtl="0" algn="l">
              <a:spcBef>
                <a:spcPts val="0"/>
              </a:spcBef>
              <a:buNone/>
              <a:defRPr b="0" i="0" sz="1800" u="none" cap="none" strike="noStrike">
                <a:solidFill>
                  <a:schemeClr val="dk1"/>
                </a:solidFill>
                <a:latin typeface="Merriweather"/>
                <a:ea typeface="Merriweather"/>
                <a:cs typeface="Merriweather"/>
                <a:sym typeface="Merriweather"/>
              </a:defRPr>
            </a:lvl7pPr>
            <a:lvl8pPr indent="0" lvl="7" marL="3200400" marR="0" rtl="0" algn="l">
              <a:spcBef>
                <a:spcPts val="0"/>
              </a:spcBef>
              <a:buNone/>
              <a:defRPr b="0" i="0" sz="1800" u="none" cap="none" strike="noStrike">
                <a:solidFill>
                  <a:schemeClr val="dk1"/>
                </a:solidFill>
                <a:latin typeface="Merriweather"/>
                <a:ea typeface="Merriweather"/>
                <a:cs typeface="Merriweather"/>
                <a:sym typeface="Merriweather"/>
              </a:defRPr>
            </a:lvl8pPr>
            <a:lvl9pPr indent="0" lvl="8" marL="3657600" marR="0" rtl="0" algn="l">
              <a:spcBef>
                <a:spcPts val="0"/>
              </a:spcBef>
              <a:buNone/>
              <a:defRPr b="0" i="0" sz="1800" u="none" cap="none" strike="noStrike">
                <a:solidFill>
                  <a:schemeClr val="dk1"/>
                </a:solidFill>
                <a:latin typeface="Merriweather"/>
                <a:ea typeface="Merriweather"/>
                <a:cs typeface="Merriweather"/>
                <a:sym typeface="Merriweather"/>
              </a:defRPr>
            </a:lvl9pPr>
          </a:lstStyle>
          <a:p/>
        </p:txBody>
      </p:sp>
      <p:sp>
        <p:nvSpPr>
          <p:cNvPr id="28" name="Shape 28"/>
          <p:cNvSpPr txBox="1"/>
          <p:nvPr>
            <p:ph idx="11" type="ftr"/>
          </p:nvPr>
        </p:nvSpPr>
        <p:spPr>
          <a:xfrm>
            <a:off x="2667000" y="6356350"/>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rgbClr val="035C75"/>
                </a:solidFill>
                <a:latin typeface="Merriweather"/>
                <a:ea typeface="Merriweather"/>
                <a:cs typeface="Merriweather"/>
                <a:sym typeface="Merriweather"/>
              </a:defRPr>
            </a:lvl1pPr>
            <a:lvl2pPr indent="0" lvl="1" marL="457200" marR="0" rtl="0" algn="l">
              <a:spcBef>
                <a:spcPts val="0"/>
              </a:spcBef>
              <a:buNone/>
              <a:defRPr b="0" i="0" sz="1800" u="none" cap="none" strike="noStrike">
                <a:solidFill>
                  <a:schemeClr val="dk1"/>
                </a:solidFill>
                <a:latin typeface="Merriweather"/>
                <a:ea typeface="Merriweather"/>
                <a:cs typeface="Merriweather"/>
                <a:sym typeface="Merriweather"/>
              </a:defRPr>
            </a:lvl2pPr>
            <a:lvl3pPr indent="0" lvl="2" marL="914400" marR="0" rtl="0" algn="l">
              <a:spcBef>
                <a:spcPts val="0"/>
              </a:spcBef>
              <a:buNone/>
              <a:defRPr b="0" i="0" sz="1800" u="none" cap="none" strike="noStrike">
                <a:solidFill>
                  <a:schemeClr val="dk1"/>
                </a:solidFill>
                <a:latin typeface="Merriweather"/>
                <a:ea typeface="Merriweather"/>
                <a:cs typeface="Merriweather"/>
                <a:sym typeface="Merriweather"/>
              </a:defRPr>
            </a:lvl3pPr>
            <a:lvl4pPr indent="0" lvl="3" marL="1371600" marR="0" rtl="0" algn="l">
              <a:spcBef>
                <a:spcPts val="0"/>
              </a:spcBef>
              <a:buNone/>
              <a:defRPr b="0" i="0" sz="1800" u="none" cap="none" strike="noStrike">
                <a:solidFill>
                  <a:schemeClr val="dk1"/>
                </a:solidFill>
                <a:latin typeface="Merriweather"/>
                <a:ea typeface="Merriweather"/>
                <a:cs typeface="Merriweather"/>
                <a:sym typeface="Merriweather"/>
              </a:defRPr>
            </a:lvl4pPr>
            <a:lvl5pPr indent="0" lvl="4" marL="1828800" marR="0" rtl="0" algn="l">
              <a:spcBef>
                <a:spcPts val="0"/>
              </a:spcBef>
              <a:buNone/>
              <a:defRPr b="0" i="0" sz="1800" u="none" cap="none" strike="noStrike">
                <a:solidFill>
                  <a:schemeClr val="dk1"/>
                </a:solidFill>
                <a:latin typeface="Merriweather"/>
                <a:ea typeface="Merriweather"/>
                <a:cs typeface="Merriweather"/>
                <a:sym typeface="Merriweather"/>
              </a:defRPr>
            </a:lvl5pPr>
            <a:lvl6pPr indent="0" lvl="5" marL="2286000" marR="0" rtl="0" algn="l">
              <a:spcBef>
                <a:spcPts val="0"/>
              </a:spcBef>
              <a:buNone/>
              <a:defRPr b="0" i="0" sz="1800" u="none" cap="none" strike="noStrike">
                <a:solidFill>
                  <a:schemeClr val="dk1"/>
                </a:solidFill>
                <a:latin typeface="Merriweather"/>
                <a:ea typeface="Merriweather"/>
                <a:cs typeface="Merriweather"/>
                <a:sym typeface="Merriweather"/>
              </a:defRPr>
            </a:lvl6pPr>
            <a:lvl7pPr indent="0" lvl="6" marL="2743200" marR="0" rtl="0" algn="l">
              <a:spcBef>
                <a:spcPts val="0"/>
              </a:spcBef>
              <a:buNone/>
              <a:defRPr b="0" i="0" sz="1800" u="none" cap="none" strike="noStrike">
                <a:solidFill>
                  <a:schemeClr val="dk1"/>
                </a:solidFill>
                <a:latin typeface="Merriweather"/>
                <a:ea typeface="Merriweather"/>
                <a:cs typeface="Merriweather"/>
                <a:sym typeface="Merriweather"/>
              </a:defRPr>
            </a:lvl7pPr>
            <a:lvl8pPr indent="0" lvl="7" marL="3200400" marR="0" rtl="0" algn="l">
              <a:spcBef>
                <a:spcPts val="0"/>
              </a:spcBef>
              <a:buNone/>
              <a:defRPr b="0" i="0" sz="1800" u="none" cap="none" strike="noStrike">
                <a:solidFill>
                  <a:schemeClr val="dk1"/>
                </a:solidFill>
                <a:latin typeface="Merriweather"/>
                <a:ea typeface="Merriweather"/>
                <a:cs typeface="Merriweather"/>
                <a:sym typeface="Merriweather"/>
              </a:defRPr>
            </a:lvl8pPr>
            <a:lvl9pPr indent="0" lvl="8" marL="3657600" marR="0" rtl="0" algn="l">
              <a:spcBef>
                <a:spcPts val="0"/>
              </a:spcBef>
              <a:buNone/>
              <a:defRPr b="0" i="0" sz="1800" u="none" cap="none" strike="noStrike">
                <a:solidFill>
                  <a:schemeClr val="dk1"/>
                </a:solidFill>
                <a:latin typeface="Merriweather"/>
                <a:ea typeface="Merriweather"/>
                <a:cs typeface="Merriweather"/>
                <a:sym typeface="Merriweather"/>
              </a:defRPr>
            </a:lvl9pPr>
          </a:lstStyle>
          <a:p/>
        </p:txBody>
      </p:sp>
      <p:sp>
        <p:nvSpPr>
          <p:cNvPr id="29" name="Shape 29"/>
          <p:cNvSpPr txBox="1"/>
          <p:nvPr>
            <p:ph idx="12" type="sldNum"/>
          </p:nvPr>
        </p:nvSpPr>
        <p:spPr>
          <a:xfrm>
            <a:off x="7924800" y="6356350"/>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b="0" lang="en-GB" sz="1200" u="none">
                <a:solidFill>
                  <a:srgbClr val="035C75"/>
                </a:solidFill>
                <a:latin typeface="Merriweather"/>
                <a:ea typeface="Merriweather"/>
                <a:cs typeface="Merriweather"/>
                <a:sym typeface="Merriweather"/>
              </a:rPr>
              <a:t>‹#›</a:t>
            </a:fld>
          </a:p>
        </p:txBody>
      </p:sp>
      <p:grpSp>
        <p:nvGrpSpPr>
          <p:cNvPr id="30" name="Shape 30"/>
          <p:cNvGrpSpPr/>
          <p:nvPr/>
        </p:nvGrpSpPr>
        <p:grpSpPr>
          <a:xfrm>
            <a:off x="-29294" y="-16113"/>
            <a:ext cx="9198255" cy="1086266"/>
            <a:chOff x="-29322" y="-1971"/>
            <a:chExt cx="9198255" cy="1086266"/>
          </a:xfrm>
        </p:grpSpPr>
        <p:sp>
          <p:nvSpPr>
            <p:cNvPr id="31" name="Shape 31"/>
            <p:cNvSpPr/>
            <p:nvPr/>
          </p:nvSpPr>
          <p:spPr>
            <a:xfrm rot="-164308">
              <a:off x="-19044" y="216549"/>
              <a:ext cx="9163050" cy="649223"/>
            </a:xfrm>
            <a:custGeom>
              <a:pathLst>
                <a:path extrusionOk="0" h="120000" w="120000">
                  <a:moveTo>
                    <a:pt x="0" y="109876"/>
                  </a:moveTo>
                  <a:cubicBezTo>
                    <a:pt x="5862" y="83943"/>
                    <a:pt x="19189" y="31279"/>
                    <a:pt x="33430" y="32075"/>
                  </a:cubicBezTo>
                  <a:cubicBezTo>
                    <a:pt x="47671" y="32872"/>
                    <a:pt x="71018" y="120000"/>
                    <a:pt x="85446" y="114654"/>
                  </a:cubicBezTo>
                  <a:cubicBezTo>
                    <a:pt x="99875" y="109308"/>
                    <a:pt x="112806" y="23886"/>
                    <a:pt x="120000" y="0"/>
                  </a:cubicBezTo>
                </a:path>
              </a:pathLst>
            </a:custGeom>
            <a:noFill/>
            <a:ln cap="flat" cmpd="sng" w="10775">
              <a:solidFill>
                <a:srgbClr val="09B6BE"/>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Merriweather"/>
                <a:ea typeface="Merriweather"/>
                <a:cs typeface="Merriweather"/>
                <a:sym typeface="Merriweather"/>
              </a:endParaRPr>
            </a:p>
          </p:txBody>
        </p:sp>
        <p:sp>
          <p:nvSpPr>
            <p:cNvPr id="32" name="Shape 32"/>
            <p:cNvSpPr/>
            <p:nvPr/>
          </p:nvSpPr>
          <p:spPr>
            <a:xfrm rot="-164308">
              <a:off x="-14309" y="290002"/>
              <a:ext cx="9175812" cy="530351"/>
            </a:xfrm>
            <a:custGeom>
              <a:pathLst>
                <a:path extrusionOk="0" h="120000" w="120000">
                  <a:moveTo>
                    <a:pt x="0" y="102857"/>
                  </a:moveTo>
                  <a:cubicBezTo>
                    <a:pt x="5681" y="90913"/>
                    <a:pt x="19791" y="30070"/>
                    <a:pt x="34089" y="32037"/>
                  </a:cubicBezTo>
                  <a:cubicBezTo>
                    <a:pt x="48387" y="34004"/>
                    <a:pt x="71467" y="120000"/>
                    <a:pt x="85785" y="114660"/>
                  </a:cubicBezTo>
                  <a:cubicBezTo>
                    <a:pt x="100104" y="109320"/>
                    <a:pt x="112882" y="23887"/>
                    <a:pt x="120000" y="0"/>
                  </a:cubicBezTo>
                </a:path>
              </a:pathLst>
            </a:custGeom>
            <a:noFill/>
            <a:ln cap="flat" cmpd="sng" w="9525">
              <a:solidFill>
                <a:schemeClr val="accent4"/>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Merriweather"/>
                <a:ea typeface="Merriweather"/>
                <a:cs typeface="Merriweather"/>
                <a:sym typeface="Merriweather"/>
              </a:endParaRPr>
            </a:p>
          </p:txBody>
        </p: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ctrTitle"/>
          </p:nvPr>
        </p:nvSpPr>
        <p:spPr>
          <a:xfrm>
            <a:off x="533400" y="1371600"/>
            <a:ext cx="7851648" cy="1828800"/>
          </a:xfrm>
          <a:prstGeom prst="rect">
            <a:avLst/>
          </a:prstGeom>
          <a:noFill/>
          <a:ln>
            <a:noFill/>
          </a:ln>
        </p:spPr>
        <p:txBody>
          <a:bodyPr anchorCtr="0" anchor="b" bIns="0" lIns="0" rIns="18275" tIns="0">
            <a:noAutofit/>
          </a:bodyPr>
          <a:lstStyle/>
          <a:p>
            <a:pPr indent="0" lvl="0" marL="0" marR="0" rtl="0" algn="r">
              <a:spcBef>
                <a:spcPts val="0"/>
              </a:spcBef>
              <a:buClr>
                <a:srgbClr val="4CE0EA"/>
              </a:buClr>
              <a:buSzPct val="25000"/>
              <a:buFont typeface="Calibri"/>
              <a:buNone/>
            </a:pPr>
            <a:r>
              <a:rPr b="1" i="0" lang="en-GB" sz="5600" u="none" cap="none" strike="noStrike">
                <a:solidFill>
                  <a:srgbClr val="4CE0EA"/>
                </a:solidFill>
                <a:latin typeface="Calibri"/>
                <a:ea typeface="Calibri"/>
                <a:cs typeface="Calibri"/>
                <a:sym typeface="Calibri"/>
              </a:rPr>
              <a:t>eHealth Project</a:t>
            </a:r>
          </a:p>
        </p:txBody>
      </p:sp>
      <p:sp>
        <p:nvSpPr>
          <p:cNvPr id="105" name="Shape 105"/>
          <p:cNvSpPr txBox="1"/>
          <p:nvPr>
            <p:ph idx="1" type="subTitle"/>
          </p:nvPr>
        </p:nvSpPr>
        <p:spPr>
          <a:xfrm>
            <a:off x="533400" y="3228535"/>
            <a:ext cx="7854696" cy="1752600"/>
          </a:xfrm>
          <a:prstGeom prst="rect">
            <a:avLst/>
          </a:prstGeom>
          <a:noFill/>
          <a:ln>
            <a:noFill/>
          </a:ln>
        </p:spPr>
        <p:txBody>
          <a:bodyPr anchorCtr="0" anchor="t" bIns="45700" lIns="0" rIns="18275" tIns="45700">
            <a:noAutofit/>
          </a:bodyPr>
          <a:lstStyle/>
          <a:p>
            <a:pPr indent="0" lvl="0" marL="0" marR="45720" rtl="0" algn="r">
              <a:spcBef>
                <a:spcPts val="0"/>
              </a:spcBef>
              <a:buClr>
                <a:schemeClr val="accent3"/>
              </a:buClr>
              <a:buSzPct val="25000"/>
              <a:buFont typeface="Noto Sans Symbols"/>
              <a:buNone/>
            </a:pPr>
            <a:r>
              <a:rPr b="0" i="0" lang="en-GB" sz="2600" u="none" cap="none" strike="noStrike">
                <a:solidFill>
                  <a:schemeClr val="lt1"/>
                </a:solidFill>
                <a:latin typeface="Merriweather"/>
                <a:ea typeface="Merriweather"/>
                <a:cs typeface="Merriweather"/>
                <a:sym typeface="Merriweather"/>
              </a:rPr>
              <a:t>Jack, Josh, Ruxandra &amp; Patrick</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457200" y="290162"/>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lang="en-GB"/>
              <a:t>Registration Page (Account)</a:t>
            </a:r>
          </a:p>
        </p:txBody>
      </p:sp>
      <p:pic>
        <p:nvPicPr>
          <p:cNvPr id="162" name="Shape 162"/>
          <p:cNvPicPr preferRelativeResize="0"/>
          <p:nvPr/>
        </p:nvPicPr>
        <p:blipFill>
          <a:blip r:embed="rId3">
            <a:alphaModFix/>
          </a:blip>
          <a:stretch>
            <a:fillRect/>
          </a:stretch>
        </p:blipFill>
        <p:spPr>
          <a:xfrm>
            <a:off x="363425" y="1433175"/>
            <a:ext cx="8054924" cy="4920075"/>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0" y="290162"/>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lang="en-GB"/>
              <a:t>Registration Page (Profile) </a:t>
            </a:r>
          </a:p>
        </p:txBody>
      </p:sp>
      <p:pic>
        <p:nvPicPr>
          <p:cNvPr id="168" name="Shape 168"/>
          <p:cNvPicPr preferRelativeResize="0"/>
          <p:nvPr/>
        </p:nvPicPr>
        <p:blipFill>
          <a:blip r:embed="rId3">
            <a:alphaModFix/>
          </a:blip>
          <a:stretch>
            <a:fillRect/>
          </a:stretch>
        </p:blipFill>
        <p:spPr>
          <a:xfrm>
            <a:off x="543775" y="1542100"/>
            <a:ext cx="8056450" cy="492245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457200" y="290162"/>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lang="en-GB"/>
              <a:t>Results view</a:t>
            </a:r>
          </a:p>
        </p:txBody>
      </p:sp>
      <p:pic>
        <p:nvPicPr>
          <p:cNvPr id="174" name="Shape 174"/>
          <p:cNvPicPr preferRelativeResize="0"/>
          <p:nvPr/>
        </p:nvPicPr>
        <p:blipFill>
          <a:blip r:embed="rId3">
            <a:alphaModFix/>
          </a:blip>
          <a:stretch>
            <a:fillRect/>
          </a:stretch>
        </p:blipFill>
        <p:spPr>
          <a:xfrm>
            <a:off x="700700" y="1572675"/>
            <a:ext cx="7236725" cy="4369474"/>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470750" y="298275"/>
            <a:ext cx="8575799"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lang="en-GB"/>
              <a:t>Results view (Save Confirmation)</a:t>
            </a:r>
          </a:p>
        </p:txBody>
      </p:sp>
      <p:pic>
        <p:nvPicPr>
          <p:cNvPr id="180" name="Shape 180"/>
          <p:cNvPicPr preferRelativeResize="0"/>
          <p:nvPr/>
        </p:nvPicPr>
        <p:blipFill>
          <a:blip r:embed="rId3">
            <a:alphaModFix/>
          </a:blip>
          <a:stretch>
            <a:fillRect/>
          </a:stretch>
        </p:blipFill>
        <p:spPr>
          <a:xfrm>
            <a:off x="829637" y="1580825"/>
            <a:ext cx="7484723" cy="4594899"/>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470750" y="298275"/>
            <a:ext cx="8575799"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lang="en-GB"/>
              <a:t>Categories View</a:t>
            </a:r>
          </a:p>
        </p:txBody>
      </p:sp>
      <p:pic>
        <p:nvPicPr>
          <p:cNvPr id="186" name="Shape 186"/>
          <p:cNvPicPr preferRelativeResize="0"/>
          <p:nvPr/>
        </p:nvPicPr>
        <p:blipFill>
          <a:blip r:embed="rId3">
            <a:alphaModFix/>
          </a:blip>
          <a:stretch>
            <a:fillRect/>
          </a:stretch>
        </p:blipFill>
        <p:spPr>
          <a:xfrm>
            <a:off x="752097" y="1692650"/>
            <a:ext cx="7112273" cy="4373875"/>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b="0" i="0" lang="en-GB" sz="5000" u="none" cap="none" strike="noStrike">
                <a:solidFill>
                  <a:schemeClr val="dk2"/>
                </a:solidFill>
                <a:latin typeface="Calibri"/>
                <a:ea typeface="Calibri"/>
                <a:cs typeface="Calibri"/>
                <a:sym typeface="Calibri"/>
              </a:rPr>
              <a:t>Brief</a:t>
            </a:r>
          </a:p>
        </p:txBody>
      </p:sp>
      <p:sp>
        <p:nvSpPr>
          <p:cNvPr id="111" name="Shape 111"/>
          <p:cNvSpPr txBox="1"/>
          <p:nvPr>
            <p:ph idx="1" type="body"/>
          </p:nvPr>
        </p:nvSpPr>
        <p:spPr>
          <a:xfrm>
            <a:off x="457200" y="1935480"/>
            <a:ext cx="8229600" cy="4389119"/>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3"/>
              </a:buClr>
              <a:buSzPct val="95000"/>
              <a:buFont typeface="Noto Sans Symbols"/>
              <a:buChar char="●"/>
            </a:pPr>
            <a:r>
              <a:rPr b="0" i="0" lang="en-GB" sz="2600" u="none" cap="none" strike="noStrike">
                <a:solidFill>
                  <a:schemeClr val="dk1"/>
                </a:solidFill>
                <a:latin typeface="Merriweather"/>
                <a:ea typeface="Merriweather"/>
                <a:cs typeface="Merriweather"/>
                <a:sym typeface="Merriweather"/>
              </a:rPr>
              <a:t>Find out about particular conditions &amp; treatments</a:t>
            </a:r>
          </a:p>
          <a:p>
            <a:pPr indent="-274320" lvl="0" marL="274320" marR="0" rtl="0" algn="l">
              <a:spcBef>
                <a:spcPts val="520"/>
              </a:spcBef>
              <a:spcAft>
                <a:spcPts val="0"/>
              </a:spcAft>
              <a:buClr>
                <a:schemeClr val="accent3"/>
              </a:buClr>
              <a:buSzPct val="95000"/>
              <a:buFont typeface="Noto Sans Symbols"/>
              <a:buChar char="●"/>
            </a:pPr>
            <a:r>
              <a:rPr b="0" i="0" lang="en-GB" sz="2600" u="none" cap="none" strike="noStrike">
                <a:solidFill>
                  <a:schemeClr val="dk1"/>
                </a:solidFill>
                <a:latin typeface="Merriweather"/>
                <a:ea typeface="Merriweather"/>
                <a:cs typeface="Merriweather"/>
                <a:sym typeface="Merriweather"/>
              </a:rPr>
              <a:t>Gather information from different medical sites</a:t>
            </a:r>
          </a:p>
          <a:p>
            <a:pPr indent="-274320" lvl="0" marL="274320" marR="0" rtl="0" algn="l">
              <a:spcBef>
                <a:spcPts val="520"/>
              </a:spcBef>
              <a:spcAft>
                <a:spcPts val="0"/>
              </a:spcAft>
              <a:buClr>
                <a:schemeClr val="accent3"/>
              </a:buClr>
              <a:buSzPct val="95000"/>
              <a:buFont typeface="Noto Sans Symbols"/>
              <a:buChar char="●"/>
            </a:pPr>
            <a:r>
              <a:rPr b="0" i="0" lang="en-GB" sz="2600" u="none" cap="none" strike="noStrike">
                <a:solidFill>
                  <a:schemeClr val="dk1"/>
                </a:solidFill>
                <a:latin typeface="Merriweather"/>
                <a:ea typeface="Merriweather"/>
                <a:cs typeface="Merriweather"/>
                <a:sym typeface="Merriweather"/>
              </a:rPr>
              <a:t>Save helpful information that they find</a:t>
            </a:r>
          </a:p>
          <a:p>
            <a:pPr indent="-274320" lvl="0" marL="274320" marR="0" rtl="0" algn="l">
              <a:spcBef>
                <a:spcPts val="520"/>
              </a:spcBef>
              <a:spcAft>
                <a:spcPts val="0"/>
              </a:spcAft>
              <a:buClr>
                <a:schemeClr val="accent3"/>
              </a:buClr>
              <a:buSzPct val="95000"/>
              <a:buFont typeface="Noto Sans Symbols"/>
              <a:buChar char="●"/>
            </a:pPr>
            <a:r>
              <a:rPr b="0" i="0" lang="en-GB" sz="2600" u="none" cap="none" strike="noStrike">
                <a:solidFill>
                  <a:schemeClr val="dk1"/>
                </a:solidFill>
                <a:latin typeface="Merriweather"/>
                <a:ea typeface="Merriweather"/>
                <a:cs typeface="Merriweather"/>
                <a:sym typeface="Merriweather"/>
              </a:rPr>
              <a:t>Provide a self-diagnosis for site users</a:t>
            </a:r>
          </a:p>
          <a:p>
            <a:pPr indent="-274320" lvl="0" marL="274320" marR="0" rtl="0" algn="l">
              <a:spcBef>
                <a:spcPts val="520"/>
              </a:spcBef>
              <a:spcAft>
                <a:spcPts val="0"/>
              </a:spcAft>
              <a:buClr>
                <a:schemeClr val="accent3"/>
              </a:buClr>
              <a:buSzPct val="95000"/>
              <a:buFont typeface="Noto Sans Symbols"/>
              <a:buNone/>
            </a:pPr>
            <a:r>
              <a:t/>
            </a:r>
            <a:endParaRPr b="0" i="0" sz="2600" u="none" cap="none" strike="noStrike">
              <a:solidFill>
                <a:schemeClr val="dk1"/>
              </a:solidFill>
              <a:latin typeface="Merriweather"/>
              <a:ea typeface="Merriweather"/>
              <a:cs typeface="Merriweather"/>
              <a:sym typeface="Merriweather"/>
            </a:endParaRPr>
          </a:p>
          <a:p>
            <a:pPr indent="-274320" lvl="0" marL="274320" marR="0" rtl="0" algn="l">
              <a:spcBef>
                <a:spcPts val="520"/>
              </a:spcBef>
              <a:spcAft>
                <a:spcPts val="0"/>
              </a:spcAft>
              <a:buClr>
                <a:schemeClr val="accent3"/>
              </a:buClr>
              <a:buSzPct val="95000"/>
              <a:buFont typeface="Noto Sans Symbols"/>
              <a:buNone/>
            </a:pPr>
            <a:r>
              <a:t/>
            </a:r>
            <a:endParaRPr b="0" i="0" sz="2600" u="none" cap="none" strike="noStrike">
              <a:solidFill>
                <a:schemeClr val="dk1"/>
              </a:solidFill>
              <a:latin typeface="Merriweather"/>
              <a:ea typeface="Merriweather"/>
              <a:cs typeface="Merriweather"/>
              <a:sym typeface="Merriweather"/>
            </a:endParaRPr>
          </a:p>
          <a:p>
            <a:pPr indent="-274320" lvl="0" marL="274320" marR="0" rtl="0" algn="l">
              <a:spcBef>
                <a:spcPts val="520"/>
              </a:spcBef>
              <a:buClr>
                <a:schemeClr val="accent3"/>
              </a:buClr>
              <a:buSzPct val="95000"/>
              <a:buFont typeface="Noto Sans Symbols"/>
              <a:buNone/>
            </a:pPr>
            <a:r>
              <a:t/>
            </a:r>
            <a:endParaRPr b="0" i="0" sz="2600" u="none" cap="none" strike="noStrike">
              <a:solidFill>
                <a:schemeClr val="dk1"/>
              </a:solidFill>
              <a:latin typeface="Merriweather"/>
              <a:ea typeface="Merriweather"/>
              <a:cs typeface="Merriweather"/>
              <a:sym typeface="Merriweathe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b="0" i="0" lang="en-GB" sz="5000" u="none" cap="none" strike="noStrike">
                <a:solidFill>
                  <a:schemeClr val="dk2"/>
                </a:solidFill>
                <a:latin typeface="Calibri"/>
                <a:ea typeface="Calibri"/>
                <a:cs typeface="Calibri"/>
                <a:sym typeface="Calibri"/>
              </a:rPr>
              <a:t>Target Users</a:t>
            </a:r>
          </a:p>
        </p:txBody>
      </p:sp>
      <p:graphicFrame>
        <p:nvGraphicFramePr>
          <p:cNvPr id="117" name="Shape 117"/>
          <p:cNvGraphicFramePr/>
          <p:nvPr/>
        </p:nvGraphicFramePr>
        <p:xfrm>
          <a:off x="457200" y="1935161"/>
          <a:ext cx="3000000" cy="3000000"/>
        </p:xfrm>
        <a:graphic>
          <a:graphicData uri="http://schemas.openxmlformats.org/drawingml/2006/table">
            <a:tbl>
              <a:tblPr bandRow="1" firstRow="1">
                <a:noFill/>
                <a:tableStyleId>{B4E09B31-7B9B-480D-BEE0-EEB7877EBC93}</a:tableStyleId>
              </a:tblPr>
              <a:tblGrid>
                <a:gridCol w="2743200"/>
                <a:gridCol w="2743200"/>
                <a:gridCol w="2743200"/>
              </a:tblGrid>
              <a:tr h="4374150">
                <a:tc>
                  <a:txBody>
                    <a:bodyPr>
                      <a:noAutofit/>
                    </a:bodyPr>
                    <a:lstStyle/>
                    <a:p>
                      <a:pPr indent="0" lvl="0" marL="0" marR="0" rtl="0" algn="l">
                        <a:spcBef>
                          <a:spcPts val="0"/>
                        </a:spcBef>
                        <a:buSzPct val="25000"/>
                        <a:buNone/>
                      </a:pPr>
                      <a:r>
                        <a:t/>
                      </a:r>
                      <a:endParaRPr sz="1800"/>
                    </a:p>
                    <a:p>
                      <a:pPr indent="0" lvl="0" marL="0" marR="0" rtl="0" algn="l">
                        <a:spcBef>
                          <a:spcPts val="0"/>
                        </a:spcBef>
                        <a:buSzPct val="25000"/>
                        <a:buNone/>
                      </a:pPr>
                      <a:r>
                        <a:t/>
                      </a:r>
                      <a:endParaRPr sz="1800"/>
                    </a:p>
                    <a:p>
                      <a:pPr indent="0" lvl="0" marL="0" marR="0" rtl="0" algn="l">
                        <a:spcBef>
                          <a:spcPts val="0"/>
                        </a:spcBef>
                        <a:buSzPct val="25000"/>
                        <a:buNone/>
                      </a:pPr>
                      <a:r>
                        <a:t/>
                      </a:r>
                      <a:endParaRPr sz="1800"/>
                    </a:p>
                    <a:p>
                      <a:pPr indent="0" lvl="0" marL="0" marR="0" rtl="0" algn="l">
                        <a:spcBef>
                          <a:spcPts val="0"/>
                        </a:spcBef>
                        <a:buSzPct val="25000"/>
                        <a:buNone/>
                      </a:pPr>
                      <a:r>
                        <a:t/>
                      </a:r>
                      <a:endParaRPr sz="1800"/>
                    </a:p>
                    <a:p>
                      <a:pPr indent="0" lvl="0" marL="0" marR="0" rtl="0" algn="l">
                        <a:spcBef>
                          <a:spcPts val="0"/>
                        </a:spcBef>
                        <a:buSzPct val="25000"/>
                        <a:buNone/>
                      </a:pPr>
                      <a:r>
                        <a:t/>
                      </a:r>
                      <a:endParaRPr sz="1800"/>
                    </a:p>
                    <a:p>
                      <a:pPr indent="0" lvl="0" marL="0" marR="0" rtl="0" algn="l">
                        <a:spcBef>
                          <a:spcPts val="0"/>
                        </a:spcBef>
                        <a:buSzPct val="25000"/>
                        <a:buNone/>
                      </a:pPr>
                      <a:r>
                        <a:t/>
                      </a:r>
                      <a:endParaRPr sz="1800"/>
                    </a:p>
                    <a:p>
                      <a:pPr indent="0" lvl="0" marL="0" marR="0" rtl="0" algn="l">
                        <a:spcBef>
                          <a:spcPts val="0"/>
                        </a:spcBef>
                        <a:buSzPct val="25000"/>
                        <a:buNone/>
                      </a:pPr>
                      <a:r>
                        <a:t/>
                      </a:r>
                      <a:endParaRPr sz="1800"/>
                    </a:p>
                    <a:p>
                      <a:pPr indent="0" lvl="0" marL="0" marR="0" rtl="0" algn="l">
                        <a:spcBef>
                          <a:spcPts val="0"/>
                        </a:spcBef>
                        <a:buSzPct val="25000"/>
                        <a:buNone/>
                      </a:pPr>
                      <a:r>
                        <a:t/>
                      </a:r>
                      <a:endParaRPr sz="1800"/>
                    </a:p>
                    <a:p>
                      <a:pPr indent="0" lvl="0" marL="0" marR="0" rtl="0" algn="l">
                        <a:spcBef>
                          <a:spcPts val="0"/>
                        </a:spcBef>
                        <a:buSzPct val="25000"/>
                        <a:buNone/>
                      </a:pPr>
                      <a:r>
                        <a:t/>
                      </a:r>
                      <a:endParaRPr sz="1800"/>
                    </a:p>
                    <a:p>
                      <a:pPr indent="0" lvl="0" marL="0" marR="0" rtl="0" algn="l">
                        <a:spcBef>
                          <a:spcPts val="0"/>
                        </a:spcBef>
                        <a:buSzPct val="25000"/>
                        <a:buNone/>
                      </a:pPr>
                      <a:r>
                        <a:rPr lang="en-GB" sz="1800"/>
                        <a:t>                Brian</a:t>
                      </a:r>
                    </a:p>
                  </a:txBody>
                  <a:tcPr marT="45725" marB="45725" marR="91450" marL="91450"/>
                </a:tc>
                <a:tc>
                  <a:txBody>
                    <a:bodyPr>
                      <a:noAutofit/>
                    </a:bodyPr>
                    <a:lstStyle/>
                    <a:p>
                      <a:pPr lvl="0" rtl="0" algn="just">
                        <a:lnSpc>
                          <a:spcPct val="115000"/>
                        </a:lnSpc>
                        <a:spcBef>
                          <a:spcPts val="0"/>
                        </a:spcBef>
                        <a:spcAft>
                          <a:spcPts val="1000"/>
                        </a:spcAft>
                        <a:buClr>
                          <a:schemeClr val="dk1"/>
                        </a:buClr>
                        <a:buSzPct val="100000"/>
                        <a:buFont typeface="Arial"/>
                        <a:buNone/>
                      </a:pPr>
                      <a:r>
                        <a:rPr b="0" lang="en-GB" sz="1100">
                          <a:solidFill>
                            <a:schemeClr val="dk1"/>
                          </a:solidFill>
                          <a:latin typeface="Calibri"/>
                          <a:ea typeface="Calibri"/>
                          <a:cs typeface="Calibri"/>
                          <a:sym typeface="Calibri"/>
                        </a:rPr>
                        <a:t>Brian is 18 years old and is a university freshman. Brian is a typical student, goes to class and does his assignment during the week, and then goes out with friends during the weekend. Going to university is his first time living on his own, having lived with his parents, with whom he had always been close. Brian decides that he would work on becoming more independent and try to prove to his parents that he is fine living on his own.</a:t>
                      </a:r>
                    </a:p>
                    <a:p>
                      <a:pPr indent="0" lvl="0" marL="0" marR="0" rtl="0" algn="l">
                        <a:spcBef>
                          <a:spcPts val="0"/>
                        </a:spcBef>
                        <a:buSzPct val="25000"/>
                        <a:buNone/>
                      </a:pPr>
                      <a:r>
                        <a:t/>
                      </a:r>
                      <a:endParaRPr sz="1800"/>
                    </a:p>
                    <a:p>
                      <a:pPr indent="0" lvl="0" marL="0" marR="0" rtl="0" algn="l">
                        <a:spcBef>
                          <a:spcPts val="0"/>
                        </a:spcBef>
                        <a:buSzPct val="25000"/>
                        <a:buNone/>
                      </a:pPr>
                      <a:r>
                        <a:t/>
                      </a:r>
                      <a:endParaRPr sz="1800"/>
                    </a:p>
                  </a:txBody>
                  <a:tcPr marT="45725" marB="45725" marR="91450" marL="91450"/>
                </a:tc>
                <a:tc>
                  <a:txBody>
                    <a:bodyPr>
                      <a:noAutofit/>
                    </a:bodyPr>
                    <a:lstStyle/>
                    <a:p>
                      <a:pPr lvl="0" rtl="0" algn="just">
                        <a:lnSpc>
                          <a:spcPct val="115000"/>
                        </a:lnSpc>
                        <a:spcBef>
                          <a:spcPts val="0"/>
                        </a:spcBef>
                        <a:spcAft>
                          <a:spcPts val="1000"/>
                        </a:spcAft>
                        <a:buClr>
                          <a:schemeClr val="dk1"/>
                        </a:buClr>
                        <a:buSzPct val="100000"/>
                        <a:buFont typeface="Arial"/>
                        <a:buNone/>
                      </a:pPr>
                      <a:r>
                        <a:rPr b="0" lang="en-GB" sz="1100">
                          <a:solidFill>
                            <a:schemeClr val="dk1"/>
                          </a:solidFill>
                          <a:latin typeface="Calibri"/>
                          <a:ea typeface="Calibri"/>
                          <a:cs typeface="Calibri"/>
                          <a:sym typeface="Calibri"/>
                        </a:rPr>
                        <a:t>He doesn't really remember what could have caused it, but Brian wakes up on a Monday morning feeling quite terrible. He tells himself that it will all be fine and that it will pass by the evening, but by the time he gets home, he feels a lot worse. He thinks he should go to the doctor, but then realises that up until then, it had always been his mother making his appointments for him. He realises he doesn’t even know where the nearest clinic is, that it’s probably too late to call now anyways and thinks that maybe his condition isn’t that bad anyways. He does recall a pharmacy nearby that should still be open, but he doesn’t really know what he should get to feel better at least for the night. So Brian decides to go online and look for his symptoms on eHealth and see what other people have done, and if he doesn’t find anything, he might go to the doctor in the end. </a:t>
                      </a:r>
                    </a:p>
                  </a:txBody>
                  <a:tcPr marT="45725" marB="45725" marR="91450" marL="91450"/>
                </a:tc>
              </a:tr>
            </a:tbl>
          </a:graphicData>
        </a:graphic>
      </p:graphicFrame>
      <p:pic>
        <p:nvPicPr>
          <p:cNvPr id="118" name="Shape 118"/>
          <p:cNvPicPr preferRelativeResize="0"/>
          <p:nvPr/>
        </p:nvPicPr>
        <p:blipFill rotWithShape="1">
          <a:blip r:embed="rId3">
            <a:alphaModFix/>
          </a:blip>
          <a:srcRect b="56088" l="7056" r="57521" t="0"/>
          <a:stretch/>
        </p:blipFill>
        <p:spPr>
          <a:xfrm>
            <a:off x="1039700" y="2781625"/>
            <a:ext cx="1654575" cy="1294749"/>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457200" y="704087"/>
            <a:ext cx="8229600" cy="1143000"/>
          </a:xfrm>
          <a:prstGeom prst="rect">
            <a:avLst/>
          </a:prstGeom>
        </p:spPr>
        <p:txBody>
          <a:bodyPr anchorCtr="0" anchor="b" bIns="91425" lIns="91425" rIns="91425" tIns="91425">
            <a:noAutofit/>
          </a:bodyPr>
          <a:lstStyle/>
          <a:p>
            <a:pPr lvl="0">
              <a:spcBef>
                <a:spcPts val="0"/>
              </a:spcBef>
              <a:buNone/>
            </a:pPr>
            <a:r>
              <a:rPr lang="en-GB"/>
              <a:t>Target Users</a:t>
            </a:r>
          </a:p>
        </p:txBody>
      </p:sp>
      <p:sp>
        <p:nvSpPr>
          <p:cNvPr id="124" name="Shape 124"/>
          <p:cNvSpPr txBox="1"/>
          <p:nvPr>
            <p:ph idx="1" type="body"/>
          </p:nvPr>
        </p:nvSpPr>
        <p:spPr>
          <a:xfrm>
            <a:off x="457200" y="1935480"/>
            <a:ext cx="8229600" cy="4389000"/>
          </a:xfrm>
          <a:prstGeom prst="rect">
            <a:avLst/>
          </a:prstGeom>
        </p:spPr>
        <p:txBody>
          <a:bodyPr anchorCtr="0" anchor="t" bIns="91425" lIns="91425" rIns="91425" tIns="91425">
            <a:noAutofit/>
          </a:bodyPr>
          <a:lstStyle/>
          <a:p>
            <a:pPr lvl="0">
              <a:spcBef>
                <a:spcPts val="0"/>
              </a:spcBef>
              <a:buNone/>
            </a:pPr>
            <a:r>
              <a:t/>
            </a:r>
            <a:endParaRPr/>
          </a:p>
        </p:txBody>
      </p:sp>
      <p:graphicFrame>
        <p:nvGraphicFramePr>
          <p:cNvPr id="125" name="Shape 125"/>
          <p:cNvGraphicFramePr/>
          <p:nvPr/>
        </p:nvGraphicFramePr>
        <p:xfrm>
          <a:off x="457200" y="1935161"/>
          <a:ext cx="3000000" cy="3000000"/>
        </p:xfrm>
        <a:graphic>
          <a:graphicData uri="http://schemas.openxmlformats.org/drawingml/2006/table">
            <a:tbl>
              <a:tblPr bandRow="1" firstRow="1">
                <a:noFill/>
                <a:tableStyleId>{B4E09B31-7B9B-480D-BEE0-EEB7877EBC93}</a:tableStyleId>
              </a:tblPr>
              <a:tblGrid>
                <a:gridCol w="2743200"/>
                <a:gridCol w="2743200"/>
                <a:gridCol w="2743200"/>
              </a:tblGrid>
              <a:tr h="4374150">
                <a:tc>
                  <a:txBody>
                    <a:bodyPr>
                      <a:noAutofit/>
                    </a:bodyPr>
                    <a:lstStyle/>
                    <a:p>
                      <a:pPr indent="0" lvl="0" marL="0" marR="0" rtl="0" algn="l">
                        <a:spcBef>
                          <a:spcPts val="0"/>
                        </a:spcBef>
                        <a:buSzPct val="25000"/>
                        <a:buNone/>
                      </a:pPr>
                      <a:r>
                        <a:t/>
                      </a:r>
                      <a:endParaRPr sz="1800"/>
                    </a:p>
                    <a:p>
                      <a:pPr indent="0" lvl="0" marL="0" marR="0" rtl="0" algn="l">
                        <a:spcBef>
                          <a:spcPts val="0"/>
                        </a:spcBef>
                        <a:buSzPct val="25000"/>
                        <a:buNone/>
                      </a:pPr>
                      <a:r>
                        <a:t/>
                      </a:r>
                      <a:endParaRPr sz="1800"/>
                    </a:p>
                    <a:p>
                      <a:pPr indent="0" lvl="0" marL="0" marR="0" rtl="0" algn="l">
                        <a:spcBef>
                          <a:spcPts val="0"/>
                        </a:spcBef>
                        <a:buSzPct val="25000"/>
                        <a:buNone/>
                      </a:pPr>
                      <a:r>
                        <a:t/>
                      </a:r>
                      <a:endParaRPr sz="1800"/>
                    </a:p>
                    <a:p>
                      <a:pPr indent="0" lvl="0" marL="0" marR="0" rtl="0" algn="l">
                        <a:spcBef>
                          <a:spcPts val="0"/>
                        </a:spcBef>
                        <a:buSzPct val="25000"/>
                        <a:buNone/>
                      </a:pPr>
                      <a:r>
                        <a:t/>
                      </a:r>
                      <a:endParaRPr sz="1800"/>
                    </a:p>
                    <a:p>
                      <a:pPr indent="0" lvl="0" marL="0" marR="0" rtl="0" algn="l">
                        <a:spcBef>
                          <a:spcPts val="0"/>
                        </a:spcBef>
                        <a:buSzPct val="25000"/>
                        <a:buNone/>
                      </a:pPr>
                      <a:r>
                        <a:t/>
                      </a:r>
                      <a:endParaRPr sz="1800"/>
                    </a:p>
                    <a:p>
                      <a:pPr indent="0" lvl="0" marL="0" marR="0" rtl="0" algn="l">
                        <a:spcBef>
                          <a:spcPts val="0"/>
                        </a:spcBef>
                        <a:buSzPct val="25000"/>
                        <a:buNone/>
                      </a:pPr>
                      <a:r>
                        <a:t/>
                      </a:r>
                      <a:endParaRPr sz="1800"/>
                    </a:p>
                    <a:p>
                      <a:pPr indent="0" lvl="0" marL="0" marR="0" rtl="0" algn="l">
                        <a:spcBef>
                          <a:spcPts val="0"/>
                        </a:spcBef>
                        <a:buSzPct val="25000"/>
                        <a:buNone/>
                      </a:pPr>
                      <a:r>
                        <a:t/>
                      </a:r>
                      <a:endParaRPr sz="1800"/>
                    </a:p>
                    <a:p>
                      <a:pPr indent="0" lvl="0" marL="0" marR="0" rtl="0" algn="l">
                        <a:spcBef>
                          <a:spcPts val="0"/>
                        </a:spcBef>
                        <a:buSzPct val="25000"/>
                        <a:buNone/>
                      </a:pPr>
                      <a:r>
                        <a:t/>
                      </a:r>
                      <a:endParaRPr sz="1800"/>
                    </a:p>
                    <a:p>
                      <a:pPr indent="0" lvl="0" marL="0" marR="0" rtl="0" algn="l">
                        <a:spcBef>
                          <a:spcPts val="0"/>
                        </a:spcBef>
                        <a:buSzPct val="25000"/>
                        <a:buNone/>
                      </a:pPr>
                      <a:r>
                        <a:t/>
                      </a:r>
                      <a:endParaRPr sz="1800"/>
                    </a:p>
                    <a:p>
                      <a:pPr indent="0" lvl="0" marL="0" marR="0" rtl="0" algn="l">
                        <a:spcBef>
                          <a:spcPts val="0"/>
                        </a:spcBef>
                        <a:buSzPct val="25000"/>
                        <a:buNone/>
                      </a:pPr>
                      <a:r>
                        <a:rPr lang="en-GB" sz="1800"/>
                        <a:t>                Mary</a:t>
                      </a:r>
                    </a:p>
                  </a:txBody>
                  <a:tcPr marT="45725" marB="45725" marR="91450" marL="91450"/>
                </a:tc>
                <a:tc>
                  <a:txBody>
                    <a:bodyPr>
                      <a:noAutofit/>
                    </a:bodyPr>
                    <a:lstStyle/>
                    <a:p>
                      <a:pPr indent="0" lvl="0" marL="0" marR="0" rtl="0" algn="l">
                        <a:spcBef>
                          <a:spcPts val="0"/>
                        </a:spcBef>
                        <a:buSzPct val="25000"/>
                        <a:buNone/>
                      </a:pPr>
                      <a:r>
                        <a:rPr lang="en-GB" sz="1400"/>
                        <a:t>Works</a:t>
                      </a:r>
                      <a:r>
                        <a:rPr lang="en-GB" sz="1400"/>
                        <a:t> part time at a small charity shop, close to her. </a:t>
                      </a:r>
                    </a:p>
                    <a:p>
                      <a:pPr indent="0" lvl="0" marL="0" marR="0" rtl="0" algn="l">
                        <a:spcBef>
                          <a:spcPts val="0"/>
                        </a:spcBef>
                        <a:buSzPct val="25000"/>
                        <a:buNone/>
                      </a:pPr>
                      <a:r>
                        <a:t/>
                      </a:r>
                      <a:endParaRPr sz="1400"/>
                    </a:p>
                    <a:p>
                      <a:pPr indent="0" lvl="0" marL="0" marR="0" rtl="0" algn="l">
                        <a:spcBef>
                          <a:spcPts val="0"/>
                        </a:spcBef>
                        <a:buSzPct val="25000"/>
                        <a:buNone/>
                      </a:pPr>
                      <a:r>
                        <a:rPr lang="en-GB" sz="1400"/>
                        <a:t>Is 55 year old, has a basic education.</a:t>
                      </a:r>
                    </a:p>
                    <a:p>
                      <a:pPr indent="0" lvl="0" marL="0" marR="0" rtl="0" algn="l">
                        <a:spcBef>
                          <a:spcPts val="0"/>
                        </a:spcBef>
                        <a:buSzPct val="25000"/>
                        <a:buNone/>
                      </a:pPr>
                      <a:r>
                        <a:t/>
                      </a:r>
                      <a:endParaRPr sz="1400"/>
                    </a:p>
                    <a:p>
                      <a:pPr indent="0" lvl="0" marL="0" marR="0" rtl="0" algn="l">
                        <a:spcBef>
                          <a:spcPts val="0"/>
                        </a:spcBef>
                        <a:buSzPct val="25000"/>
                        <a:buNone/>
                      </a:pPr>
                      <a:r>
                        <a:rPr lang="en-GB" sz="1400"/>
                        <a:t>She has experience working in administration in a hospital, in  a medium sized group of other people.</a:t>
                      </a:r>
                    </a:p>
                    <a:p>
                      <a:pPr indent="0" lvl="0" marL="0" marR="0" rtl="0" algn="l">
                        <a:spcBef>
                          <a:spcPts val="0"/>
                        </a:spcBef>
                        <a:buSzPct val="25000"/>
                        <a:buNone/>
                      </a:pPr>
                      <a:r>
                        <a:t/>
                      </a:r>
                      <a:endParaRPr sz="1400"/>
                    </a:p>
                    <a:p>
                      <a:pPr indent="0" lvl="0" marL="0" marR="0" rtl="0" algn="l">
                        <a:spcBef>
                          <a:spcPts val="0"/>
                        </a:spcBef>
                        <a:buSzPct val="25000"/>
                        <a:buNone/>
                      </a:pPr>
                      <a:r>
                        <a:rPr lang="en-GB" sz="1400"/>
                        <a:t>Currently suffering with arthritis and other miscellaneous ailments.</a:t>
                      </a:r>
                    </a:p>
                    <a:p>
                      <a:pPr indent="0" lvl="0" marL="0" marR="0" rtl="0" algn="l">
                        <a:spcBef>
                          <a:spcPts val="0"/>
                        </a:spcBef>
                        <a:buSzPct val="25000"/>
                        <a:buNone/>
                      </a:pPr>
                      <a:r>
                        <a:t/>
                      </a:r>
                      <a:endParaRPr sz="1400"/>
                    </a:p>
                    <a:p>
                      <a:pPr indent="0" lvl="0" marL="0" marR="0" rtl="0" algn="l">
                        <a:spcBef>
                          <a:spcPts val="0"/>
                        </a:spcBef>
                        <a:buSzPct val="25000"/>
                        <a:buNone/>
                      </a:pPr>
                      <a:r>
                        <a:rPr lang="en-GB" sz="1400"/>
                        <a:t>Has  a little bit of knowledge regarding medicine since she worked in a hospital.</a:t>
                      </a:r>
                    </a:p>
                    <a:p>
                      <a:pPr indent="0" lvl="0" marL="0" marR="0" rtl="0" algn="l">
                        <a:spcBef>
                          <a:spcPts val="0"/>
                        </a:spcBef>
                        <a:buSzPct val="25000"/>
                        <a:buNone/>
                      </a:pPr>
                      <a:r>
                        <a:t/>
                      </a:r>
                      <a:endParaRPr sz="1800"/>
                    </a:p>
                    <a:p>
                      <a:pPr indent="0" lvl="0" marL="0" marR="0" rtl="0" algn="l">
                        <a:spcBef>
                          <a:spcPts val="0"/>
                        </a:spcBef>
                        <a:buSzPct val="25000"/>
                        <a:buNone/>
                      </a:pPr>
                      <a:r>
                        <a:t/>
                      </a:r>
                      <a:endParaRPr sz="1800"/>
                    </a:p>
                  </a:txBody>
                  <a:tcPr marT="45725" marB="45725" marR="91450" marL="91450"/>
                </a:tc>
                <a:tc>
                  <a:txBody>
                    <a:bodyPr>
                      <a:noAutofit/>
                    </a:bodyPr>
                    <a:lstStyle/>
                    <a:p>
                      <a:pPr indent="0" lvl="0" marL="0" marR="0" rtl="0" algn="l">
                        <a:spcBef>
                          <a:spcPts val="0"/>
                        </a:spcBef>
                        <a:buSzPct val="25000"/>
                        <a:buNone/>
                      </a:pPr>
                      <a:r>
                        <a:rPr b="1" lang="en-GB" sz="1400"/>
                        <a:t>Has</a:t>
                      </a:r>
                      <a:r>
                        <a:rPr b="1" lang="en-GB" sz="1400"/>
                        <a:t> been visiting the GP regularly because of her multiple health problems.  </a:t>
                      </a:r>
                    </a:p>
                    <a:p>
                      <a:pPr indent="0" lvl="0" marL="0" marR="0" rtl="0" algn="l">
                        <a:spcBef>
                          <a:spcPts val="0"/>
                        </a:spcBef>
                        <a:buSzPct val="25000"/>
                        <a:buNone/>
                      </a:pPr>
                      <a:r>
                        <a:t/>
                      </a:r>
                      <a:endParaRPr b="1" sz="1400"/>
                    </a:p>
                    <a:p>
                      <a:pPr indent="0" lvl="0" marL="0" marR="0" rtl="0" algn="l">
                        <a:spcBef>
                          <a:spcPts val="0"/>
                        </a:spcBef>
                        <a:buSzPct val="25000"/>
                        <a:buNone/>
                      </a:pPr>
                      <a:r>
                        <a:rPr b="1" lang="en-GB" sz="1400"/>
                        <a:t>Wishes she didn’t have to spend so much time having to organise seeing the GP just for common problems. Would be helpful to have extra information to have an easier time with the GP or to avoid wasting time.</a:t>
                      </a:r>
                    </a:p>
                  </a:txBody>
                  <a:tcPr marT="45725" marB="45725" marR="91450" marL="91450"/>
                </a:tc>
              </a:tr>
            </a:tbl>
          </a:graphicData>
        </a:graphic>
      </p:graphicFrame>
      <p:pic>
        <p:nvPicPr>
          <p:cNvPr id="126" name="Shape 126"/>
          <p:cNvPicPr preferRelativeResize="0"/>
          <p:nvPr/>
        </p:nvPicPr>
        <p:blipFill rotWithShape="1">
          <a:blip r:embed="rId3">
            <a:alphaModFix/>
          </a:blip>
          <a:srcRect b="24400" l="28350" r="24399" t="3981"/>
          <a:stretch/>
        </p:blipFill>
        <p:spPr>
          <a:xfrm>
            <a:off x="1115616" y="2564903"/>
            <a:ext cx="1296000" cy="1555499"/>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704087"/>
            <a:ext cx="8229600" cy="1143000"/>
          </a:xfrm>
          <a:prstGeom prst="rect">
            <a:avLst/>
          </a:prstGeom>
        </p:spPr>
        <p:txBody>
          <a:bodyPr anchorCtr="0" anchor="b" bIns="91425" lIns="91425" rIns="91425" tIns="91425">
            <a:noAutofit/>
          </a:bodyPr>
          <a:lstStyle/>
          <a:p>
            <a:pPr lvl="0">
              <a:spcBef>
                <a:spcPts val="0"/>
              </a:spcBef>
              <a:buNone/>
            </a:pPr>
            <a:r>
              <a:rPr lang="en-GB"/>
              <a:t>ER Diagram</a:t>
            </a:r>
          </a:p>
        </p:txBody>
      </p:sp>
      <p:pic>
        <p:nvPicPr>
          <p:cNvPr id="132" name="Shape 132"/>
          <p:cNvPicPr preferRelativeResize="0"/>
          <p:nvPr/>
        </p:nvPicPr>
        <p:blipFill>
          <a:blip r:embed="rId3">
            <a:alphaModFix/>
          </a:blip>
          <a:stretch>
            <a:fillRect/>
          </a:stretch>
        </p:blipFill>
        <p:spPr>
          <a:xfrm>
            <a:off x="1249846" y="1940625"/>
            <a:ext cx="5413375" cy="4573724"/>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b="0" i="0" lang="en-GB" sz="5000" u="none" cap="none" strike="noStrike">
                <a:solidFill>
                  <a:schemeClr val="dk2"/>
                </a:solidFill>
                <a:latin typeface="Calibri"/>
                <a:ea typeface="Calibri"/>
                <a:cs typeface="Calibri"/>
                <a:sym typeface="Calibri"/>
              </a:rPr>
              <a:t>High Level Architecture</a:t>
            </a:r>
          </a:p>
        </p:txBody>
      </p:sp>
      <p:pic>
        <p:nvPicPr>
          <p:cNvPr id="138" name="Shape 138"/>
          <p:cNvPicPr preferRelativeResize="0"/>
          <p:nvPr>
            <p:ph idx="1" type="body"/>
          </p:nvPr>
        </p:nvPicPr>
        <p:blipFill rotWithShape="1">
          <a:blip r:embed="rId3">
            <a:alphaModFix/>
          </a:blip>
          <a:srcRect b="0" l="0" r="0" t="0"/>
          <a:stretch/>
        </p:blipFill>
        <p:spPr>
          <a:xfrm>
            <a:off x="767820" y="1935163"/>
            <a:ext cx="7608356" cy="4389436"/>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457200" y="290162"/>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lang="en-GB"/>
              <a:t>Main View</a:t>
            </a:r>
          </a:p>
        </p:txBody>
      </p:sp>
      <p:pic>
        <p:nvPicPr>
          <p:cNvPr id="144" name="Shape 144"/>
          <p:cNvPicPr preferRelativeResize="0"/>
          <p:nvPr/>
        </p:nvPicPr>
        <p:blipFill>
          <a:blip r:embed="rId3">
            <a:alphaModFix/>
          </a:blip>
          <a:stretch>
            <a:fillRect/>
          </a:stretch>
        </p:blipFill>
        <p:spPr>
          <a:xfrm>
            <a:off x="739012" y="1554925"/>
            <a:ext cx="7665982" cy="47118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457200" y="290162"/>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lang="en-GB"/>
              <a:t>Main View (logged in)</a:t>
            </a:r>
          </a:p>
        </p:txBody>
      </p:sp>
      <p:pic>
        <p:nvPicPr>
          <p:cNvPr id="150" name="Shape 150"/>
          <p:cNvPicPr preferRelativeResize="0"/>
          <p:nvPr/>
        </p:nvPicPr>
        <p:blipFill>
          <a:blip r:embed="rId3">
            <a:alphaModFix/>
          </a:blip>
          <a:stretch>
            <a:fillRect/>
          </a:stretch>
        </p:blipFill>
        <p:spPr>
          <a:xfrm>
            <a:off x="517625" y="1566550"/>
            <a:ext cx="7411700" cy="454265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457200" y="290162"/>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Calibri"/>
              <a:buNone/>
            </a:pPr>
            <a:r>
              <a:rPr lang="en-GB"/>
              <a:t>Main View (Advanced Search)</a:t>
            </a:r>
          </a:p>
        </p:txBody>
      </p:sp>
      <p:pic>
        <p:nvPicPr>
          <p:cNvPr id="156" name="Shape 156"/>
          <p:cNvPicPr preferRelativeResize="0"/>
          <p:nvPr/>
        </p:nvPicPr>
        <p:blipFill>
          <a:blip r:embed="rId3">
            <a:alphaModFix/>
          </a:blip>
          <a:stretch>
            <a:fillRect/>
          </a:stretch>
        </p:blipFill>
        <p:spPr>
          <a:xfrm>
            <a:off x="720525" y="1631325"/>
            <a:ext cx="7312975" cy="4485599"/>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