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9" r:id="rId3"/>
    <p:sldId id="289" r:id="rId4"/>
    <p:sldId id="288" r:id="rId5"/>
    <p:sldId id="290" r:id="rId6"/>
    <p:sldId id="270" r:id="rId7"/>
    <p:sldId id="291" r:id="rId8"/>
    <p:sldId id="292" r:id="rId9"/>
    <p:sldId id="271" r:id="rId10"/>
    <p:sldId id="272" r:id="rId11"/>
    <p:sldId id="273" r:id="rId12"/>
    <p:sldId id="293" r:id="rId13"/>
    <p:sldId id="275" r:id="rId14"/>
    <p:sldId id="276" r:id="rId15"/>
    <p:sldId id="280" r:id="rId16"/>
    <p:sldId id="294" r:id="rId17"/>
    <p:sldId id="281" r:id="rId18"/>
    <p:sldId id="277" r:id="rId19"/>
    <p:sldId id="282" r:id="rId20"/>
    <p:sldId id="295" r:id="rId21"/>
    <p:sldId id="283" r:id="rId22"/>
    <p:sldId id="278" r:id="rId23"/>
    <p:sldId id="284" r:id="rId24"/>
    <p:sldId id="296" r:id="rId25"/>
    <p:sldId id="285" r:id="rId26"/>
    <p:sldId id="279" r:id="rId27"/>
    <p:sldId id="286" r:id="rId28"/>
    <p:sldId id="297" r:id="rId29"/>
    <p:sldId id="287" r:id="rId30"/>
  </p:sldIdLst>
  <p:sldSz cx="9144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YMFM2fca1rKDLYDWIp7x018wj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4660"/>
  </p:normalViewPr>
  <p:slideViewPr>
    <p:cSldViewPr snapToGrid="0">
      <p:cViewPr>
        <p:scale>
          <a:sx n="126" d="100"/>
          <a:sy n="126" d="100"/>
        </p:scale>
        <p:origin x="374" y="-1891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871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990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8197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0461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532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990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4711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7824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42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580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1530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9095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576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138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047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08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3496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5641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5186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174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04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822924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822924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457200" y="4909680"/>
            <a:ext cx="822924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2"/>
          </p:nvPr>
        </p:nvSpPr>
        <p:spPr>
          <a:xfrm>
            <a:off x="4674240" y="21394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3"/>
          </p:nvPr>
        </p:nvSpPr>
        <p:spPr>
          <a:xfrm>
            <a:off x="457200" y="49096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4"/>
          </p:nvPr>
        </p:nvSpPr>
        <p:spPr>
          <a:xfrm>
            <a:off x="4674240" y="49096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26496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2"/>
          </p:nvPr>
        </p:nvSpPr>
        <p:spPr>
          <a:xfrm>
            <a:off x="3239640" y="2139480"/>
            <a:ext cx="26496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3"/>
          </p:nvPr>
        </p:nvSpPr>
        <p:spPr>
          <a:xfrm>
            <a:off x="6022080" y="2139480"/>
            <a:ext cx="26496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4"/>
          </p:nvPr>
        </p:nvSpPr>
        <p:spPr>
          <a:xfrm>
            <a:off x="457200" y="4909680"/>
            <a:ext cx="26496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5"/>
          </p:nvPr>
        </p:nvSpPr>
        <p:spPr>
          <a:xfrm>
            <a:off x="3239640" y="4909680"/>
            <a:ext cx="26496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6"/>
          </p:nvPr>
        </p:nvSpPr>
        <p:spPr>
          <a:xfrm>
            <a:off x="6022080" y="4909680"/>
            <a:ext cx="26496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457200" y="2139480"/>
            <a:ext cx="822924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401580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2"/>
          </p:nvPr>
        </p:nvSpPr>
        <p:spPr>
          <a:xfrm>
            <a:off x="4674240" y="2139480"/>
            <a:ext cx="401580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subTitle" idx="1"/>
          </p:nvPr>
        </p:nvSpPr>
        <p:spPr>
          <a:xfrm>
            <a:off x="685800" y="1496520"/>
            <a:ext cx="7771680" cy="147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2"/>
          </p:nvPr>
        </p:nvSpPr>
        <p:spPr>
          <a:xfrm>
            <a:off x="4674240" y="2139480"/>
            <a:ext cx="401580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3"/>
          </p:nvPr>
        </p:nvSpPr>
        <p:spPr>
          <a:xfrm>
            <a:off x="457200" y="49096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401580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2"/>
          </p:nvPr>
        </p:nvSpPr>
        <p:spPr>
          <a:xfrm>
            <a:off x="4674240" y="21394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3"/>
          </p:nvPr>
        </p:nvSpPr>
        <p:spPr>
          <a:xfrm>
            <a:off x="4674240" y="49096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2"/>
          </p:nvPr>
        </p:nvSpPr>
        <p:spPr>
          <a:xfrm>
            <a:off x="4674240" y="21394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3"/>
          </p:nvPr>
        </p:nvSpPr>
        <p:spPr>
          <a:xfrm>
            <a:off x="457200" y="4909680"/>
            <a:ext cx="822924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822924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2662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  <a:p>
            <a:r>
              <a:rPr lang="en-US" sz="2800" dirty="0"/>
              <a:t>Angle: cluster 2</a:t>
            </a:r>
          </a:p>
          <a:p>
            <a:r>
              <a:rPr lang="en-US" sz="2800" dirty="0"/>
              <a:t>Size: cluster 1</a:t>
            </a:r>
          </a:p>
        </p:txBody>
      </p:sp>
    </p:spTree>
    <p:extLst>
      <p:ext uri="{BB962C8B-B14F-4D97-AF65-F5344CB8AC3E}">
        <p14:creationId xmlns:p14="http://schemas.microsoft.com/office/powerpoint/2010/main" val="272273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6;g8110454257_0_30">
            <a:extLst>
              <a:ext uri="{FF2B5EF4-FFF2-40B4-BE49-F238E27FC236}">
                <a16:creationId xmlns:a16="http://schemas.microsoft.com/office/drawing/2014/main" id="{4E7AA43F-3838-302D-6349-15FC00952559}"/>
              </a:ext>
            </a:extLst>
          </p:cNvPr>
          <p:cNvSpPr/>
          <p:nvPr/>
        </p:nvSpPr>
        <p:spPr>
          <a:xfrm rot="7080000">
            <a:off x="5614087" y="3987984"/>
            <a:ext cx="356515" cy="24795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32;g8110454257_0_43">
            <a:extLst>
              <a:ext uri="{FF2B5EF4-FFF2-40B4-BE49-F238E27FC236}">
                <a16:creationId xmlns:a16="http://schemas.microsoft.com/office/drawing/2014/main" id="{84DCA173-024C-048E-B6B8-A11508A54808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123 - 5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163107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32;g8110454257_0_43">
            <a:extLst>
              <a:ext uri="{FF2B5EF4-FFF2-40B4-BE49-F238E27FC236}">
                <a16:creationId xmlns:a16="http://schemas.microsoft.com/office/drawing/2014/main" id="{28C177DC-650C-DA17-E11F-62819D33923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123</a:t>
            </a:r>
            <a:endParaRPr sz="4800" b="1" dirty="0"/>
          </a:p>
        </p:txBody>
      </p:sp>
      <p:sp>
        <p:nvSpPr>
          <p:cNvPr id="3" name="Google Shape;131;g8110454257_0_43">
            <a:extLst>
              <a:ext uri="{FF2B5EF4-FFF2-40B4-BE49-F238E27FC236}">
                <a16:creationId xmlns:a16="http://schemas.microsoft.com/office/drawing/2014/main" id="{EB748215-A8F0-613F-FC6A-9623E72413FE}"/>
              </a:ext>
            </a:extLst>
          </p:cNvPr>
          <p:cNvSpPr/>
          <p:nvPr/>
        </p:nvSpPr>
        <p:spPr>
          <a:xfrm rot="7377312">
            <a:off x="5553363" y="4090171"/>
            <a:ext cx="356813" cy="247968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94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6;g8110454257_0_30">
            <a:extLst>
              <a:ext uri="{FF2B5EF4-FFF2-40B4-BE49-F238E27FC236}">
                <a16:creationId xmlns:a16="http://schemas.microsoft.com/office/drawing/2014/main" id="{F621C4B5-E707-E76C-BE26-5DA15C819069}"/>
              </a:ext>
            </a:extLst>
          </p:cNvPr>
          <p:cNvSpPr/>
          <p:nvPr/>
        </p:nvSpPr>
        <p:spPr>
          <a:xfrm rot="7680000">
            <a:off x="5480095" y="4182603"/>
            <a:ext cx="356515" cy="24795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32;g8110454257_0_43">
            <a:extLst>
              <a:ext uri="{FF2B5EF4-FFF2-40B4-BE49-F238E27FC236}">
                <a16:creationId xmlns:a16="http://schemas.microsoft.com/office/drawing/2014/main" id="{D6348D5B-D6DE-7659-F6C1-B091F5E11793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123 + 5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3325808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2662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  <a:p>
            <a:r>
              <a:rPr lang="en-US" sz="2800" dirty="0"/>
              <a:t>Angle: cluster 2</a:t>
            </a:r>
          </a:p>
          <a:p>
            <a:r>
              <a:rPr lang="en-US" sz="2800" dirty="0"/>
              <a:t>Size: cluster 1</a:t>
            </a:r>
          </a:p>
        </p:txBody>
      </p:sp>
    </p:spTree>
    <p:extLst>
      <p:ext uri="{BB962C8B-B14F-4D97-AF65-F5344CB8AC3E}">
        <p14:creationId xmlns:p14="http://schemas.microsoft.com/office/powerpoint/2010/main" val="4272381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1;g8110454257_0_52">
            <a:extLst>
              <a:ext uri="{FF2B5EF4-FFF2-40B4-BE49-F238E27FC236}">
                <a16:creationId xmlns:a16="http://schemas.microsoft.com/office/drawing/2014/main" id="{DC98E919-A671-7D3A-E8A3-0A689F88ACBD}"/>
              </a:ext>
            </a:extLst>
          </p:cNvPr>
          <p:cNvSpPr txBox="1"/>
          <p:nvPr/>
        </p:nvSpPr>
        <p:spPr>
          <a:xfrm>
            <a:off x="583650" y="512925"/>
            <a:ext cx="295468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174.5 - 5</a:t>
            </a:r>
            <a:endParaRPr sz="4800" b="1" dirty="0"/>
          </a:p>
        </p:txBody>
      </p:sp>
      <p:sp>
        <p:nvSpPr>
          <p:cNvPr id="3" name="Google Shape;140;g8110454257_0_52">
            <a:extLst>
              <a:ext uri="{FF2B5EF4-FFF2-40B4-BE49-F238E27FC236}">
                <a16:creationId xmlns:a16="http://schemas.microsoft.com/office/drawing/2014/main" id="{23C1FE02-0884-8448-41A1-E7F32B31E29B}"/>
              </a:ext>
            </a:extLst>
          </p:cNvPr>
          <p:cNvSpPr/>
          <p:nvPr/>
        </p:nvSpPr>
        <p:spPr>
          <a:xfrm rot="10140000">
            <a:off x="4661021" y="4693874"/>
            <a:ext cx="357229" cy="247948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559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1;g8110454257_0_52">
            <a:extLst>
              <a:ext uri="{FF2B5EF4-FFF2-40B4-BE49-F238E27FC236}">
                <a16:creationId xmlns:a16="http://schemas.microsoft.com/office/drawing/2014/main" id="{85E6D84B-875A-6A3A-5C1E-A57E9139EB4A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174.5</a:t>
            </a:r>
            <a:endParaRPr sz="4800" b="1" dirty="0"/>
          </a:p>
        </p:txBody>
      </p:sp>
      <p:sp>
        <p:nvSpPr>
          <p:cNvPr id="3" name="Google Shape;140;g8110454257_0_52">
            <a:extLst>
              <a:ext uri="{FF2B5EF4-FFF2-40B4-BE49-F238E27FC236}">
                <a16:creationId xmlns:a16="http://schemas.microsoft.com/office/drawing/2014/main" id="{E6E19000-30F7-0ABF-AC82-E236EDA29F92}"/>
              </a:ext>
            </a:extLst>
          </p:cNvPr>
          <p:cNvSpPr/>
          <p:nvPr/>
        </p:nvSpPr>
        <p:spPr>
          <a:xfrm rot="10461673">
            <a:off x="4529092" y="4712565"/>
            <a:ext cx="357229" cy="247948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6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1;g8110454257_0_52">
            <a:extLst>
              <a:ext uri="{FF2B5EF4-FFF2-40B4-BE49-F238E27FC236}">
                <a16:creationId xmlns:a16="http://schemas.microsoft.com/office/drawing/2014/main" id="{9EE8BCCA-B360-544C-5749-9E2E1F88605D}"/>
              </a:ext>
            </a:extLst>
          </p:cNvPr>
          <p:cNvSpPr txBox="1"/>
          <p:nvPr/>
        </p:nvSpPr>
        <p:spPr>
          <a:xfrm>
            <a:off x="583650" y="512925"/>
            <a:ext cx="295468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174.5 + 5</a:t>
            </a:r>
            <a:endParaRPr sz="4800" b="1" dirty="0"/>
          </a:p>
        </p:txBody>
      </p:sp>
      <p:sp>
        <p:nvSpPr>
          <p:cNvPr id="3" name="Google Shape;140;g8110454257_0_52">
            <a:extLst>
              <a:ext uri="{FF2B5EF4-FFF2-40B4-BE49-F238E27FC236}">
                <a16:creationId xmlns:a16="http://schemas.microsoft.com/office/drawing/2014/main" id="{758E1475-CCE7-5EA9-FB8C-7BB2A7A5975E}"/>
              </a:ext>
            </a:extLst>
          </p:cNvPr>
          <p:cNvSpPr/>
          <p:nvPr/>
        </p:nvSpPr>
        <p:spPr>
          <a:xfrm rot="10740000">
            <a:off x="4421043" y="4714344"/>
            <a:ext cx="357229" cy="247948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013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2662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1</a:t>
            </a:r>
          </a:p>
          <a:p>
            <a:r>
              <a:rPr lang="en-US" sz="2800" dirty="0"/>
              <a:t>Size: cluster 1</a:t>
            </a:r>
          </a:p>
        </p:txBody>
      </p:sp>
    </p:spTree>
    <p:extLst>
      <p:ext uri="{BB962C8B-B14F-4D97-AF65-F5344CB8AC3E}">
        <p14:creationId xmlns:p14="http://schemas.microsoft.com/office/powerpoint/2010/main" val="4216020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9;g8110454257_0_60">
            <a:extLst>
              <a:ext uri="{FF2B5EF4-FFF2-40B4-BE49-F238E27FC236}">
                <a16:creationId xmlns:a16="http://schemas.microsoft.com/office/drawing/2014/main" id="{AA362DDD-9DEF-A097-F81E-F8C755170A4C}"/>
              </a:ext>
            </a:extLst>
          </p:cNvPr>
          <p:cNvSpPr/>
          <p:nvPr/>
        </p:nvSpPr>
        <p:spPr>
          <a:xfrm rot="13260000">
            <a:off x="3485781" y="4375716"/>
            <a:ext cx="357273" cy="247935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0;g8110454257_0_60">
            <a:extLst>
              <a:ext uri="{FF2B5EF4-FFF2-40B4-BE49-F238E27FC236}">
                <a16:creationId xmlns:a16="http://schemas.microsoft.com/office/drawing/2014/main" id="{EBE4B421-7090-A990-0BFD-76577A9DF7D6}"/>
              </a:ext>
            </a:extLst>
          </p:cNvPr>
          <p:cNvSpPr txBox="1"/>
          <p:nvPr/>
        </p:nvSpPr>
        <p:spPr>
          <a:xfrm>
            <a:off x="583650" y="406907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226 - 5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204285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2662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  <a:p>
            <a:r>
              <a:rPr lang="en-US" sz="2800" dirty="0"/>
              <a:t>Angle: cluster 1</a:t>
            </a:r>
          </a:p>
          <a:p>
            <a:r>
              <a:rPr lang="en-US" sz="2800" dirty="0"/>
              <a:t>Size: cluster 1</a:t>
            </a:r>
          </a:p>
        </p:txBody>
      </p:sp>
    </p:spTree>
    <p:extLst>
      <p:ext uri="{BB962C8B-B14F-4D97-AF65-F5344CB8AC3E}">
        <p14:creationId xmlns:p14="http://schemas.microsoft.com/office/powerpoint/2010/main" val="40097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0;g8110454257_0_60">
            <a:extLst>
              <a:ext uri="{FF2B5EF4-FFF2-40B4-BE49-F238E27FC236}">
                <a16:creationId xmlns:a16="http://schemas.microsoft.com/office/drawing/2014/main" id="{CB0E95A2-C75C-AF1D-FA96-7C9DFB55502C}"/>
              </a:ext>
            </a:extLst>
          </p:cNvPr>
          <p:cNvSpPr txBox="1"/>
          <p:nvPr/>
        </p:nvSpPr>
        <p:spPr>
          <a:xfrm>
            <a:off x="583650" y="406907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226</a:t>
            </a:r>
            <a:endParaRPr sz="4800" b="1" dirty="0"/>
          </a:p>
        </p:txBody>
      </p:sp>
      <p:sp>
        <p:nvSpPr>
          <p:cNvPr id="3" name="Google Shape;149;g8110454257_0_60">
            <a:extLst>
              <a:ext uri="{FF2B5EF4-FFF2-40B4-BE49-F238E27FC236}">
                <a16:creationId xmlns:a16="http://schemas.microsoft.com/office/drawing/2014/main" id="{8D315A8A-5C59-C0B4-2C3A-FB6BE3EF89D7}"/>
              </a:ext>
            </a:extLst>
          </p:cNvPr>
          <p:cNvSpPr/>
          <p:nvPr/>
        </p:nvSpPr>
        <p:spPr>
          <a:xfrm rot="-8046927">
            <a:off x="3395505" y="4298061"/>
            <a:ext cx="357273" cy="247935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101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9;g8110454257_0_60">
            <a:extLst>
              <a:ext uri="{FF2B5EF4-FFF2-40B4-BE49-F238E27FC236}">
                <a16:creationId xmlns:a16="http://schemas.microsoft.com/office/drawing/2014/main" id="{DF8CCE73-85A2-B768-6592-165594832493}"/>
              </a:ext>
            </a:extLst>
          </p:cNvPr>
          <p:cNvSpPr/>
          <p:nvPr/>
        </p:nvSpPr>
        <p:spPr>
          <a:xfrm rot="13860000">
            <a:off x="3312258" y="4200528"/>
            <a:ext cx="357273" cy="247935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0;g8110454257_0_60">
            <a:extLst>
              <a:ext uri="{FF2B5EF4-FFF2-40B4-BE49-F238E27FC236}">
                <a16:creationId xmlns:a16="http://schemas.microsoft.com/office/drawing/2014/main" id="{A63A987E-6BCC-AED9-77EA-338B63D87D93}"/>
              </a:ext>
            </a:extLst>
          </p:cNvPr>
          <p:cNvSpPr txBox="1"/>
          <p:nvPr/>
        </p:nvSpPr>
        <p:spPr>
          <a:xfrm>
            <a:off x="583650" y="406907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226 + 5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1510206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2662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2</a:t>
            </a:r>
          </a:p>
          <a:p>
            <a:r>
              <a:rPr lang="en-US" sz="2800" dirty="0"/>
              <a:t>Size: cluster 1</a:t>
            </a:r>
          </a:p>
        </p:txBody>
      </p:sp>
    </p:spTree>
    <p:extLst>
      <p:ext uri="{BB962C8B-B14F-4D97-AF65-F5344CB8AC3E}">
        <p14:creationId xmlns:p14="http://schemas.microsoft.com/office/powerpoint/2010/main" val="542700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8;g8110454257_0_68">
            <a:extLst>
              <a:ext uri="{FF2B5EF4-FFF2-40B4-BE49-F238E27FC236}">
                <a16:creationId xmlns:a16="http://schemas.microsoft.com/office/drawing/2014/main" id="{C8EE1960-AF1F-E52E-F81D-779E06A2FC4A}"/>
              </a:ext>
            </a:extLst>
          </p:cNvPr>
          <p:cNvSpPr/>
          <p:nvPr/>
        </p:nvSpPr>
        <p:spPr>
          <a:xfrm rot="16320000">
            <a:off x="3008698" y="3286347"/>
            <a:ext cx="357222" cy="247908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9;g8110454257_0_68">
            <a:extLst>
              <a:ext uri="{FF2B5EF4-FFF2-40B4-BE49-F238E27FC236}">
                <a16:creationId xmlns:a16="http://schemas.microsoft.com/office/drawing/2014/main" id="{AC53BAAC-5C4C-F00F-30CA-4026B5060E26}"/>
              </a:ext>
            </a:extLst>
          </p:cNvPr>
          <p:cNvSpPr txBox="1"/>
          <p:nvPr/>
        </p:nvSpPr>
        <p:spPr>
          <a:xfrm>
            <a:off x="583650" y="512925"/>
            <a:ext cx="2914924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277.5 - 5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3341899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9;g8110454257_0_68">
            <a:extLst>
              <a:ext uri="{FF2B5EF4-FFF2-40B4-BE49-F238E27FC236}">
                <a16:creationId xmlns:a16="http://schemas.microsoft.com/office/drawing/2014/main" id="{5D38BD3E-623D-8DAD-6B72-9052C9FD75E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277.5</a:t>
            </a:r>
            <a:endParaRPr sz="4800" b="1" dirty="0"/>
          </a:p>
        </p:txBody>
      </p:sp>
      <p:sp>
        <p:nvSpPr>
          <p:cNvPr id="3" name="Google Shape;158;g8110454257_0_68">
            <a:extLst>
              <a:ext uri="{FF2B5EF4-FFF2-40B4-BE49-F238E27FC236}">
                <a16:creationId xmlns:a16="http://schemas.microsoft.com/office/drawing/2014/main" id="{C555E521-670A-C3F8-0D6A-25CC743AFCB7}"/>
              </a:ext>
            </a:extLst>
          </p:cNvPr>
          <p:cNvSpPr/>
          <p:nvPr/>
        </p:nvSpPr>
        <p:spPr>
          <a:xfrm rot="-4959966">
            <a:off x="3027214" y="3158338"/>
            <a:ext cx="357222" cy="247908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844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8;g8110454257_0_68">
            <a:extLst>
              <a:ext uri="{FF2B5EF4-FFF2-40B4-BE49-F238E27FC236}">
                <a16:creationId xmlns:a16="http://schemas.microsoft.com/office/drawing/2014/main" id="{197D3D26-9ECC-5D53-EF32-6D0DF5DE3DD7}"/>
              </a:ext>
            </a:extLst>
          </p:cNvPr>
          <p:cNvSpPr/>
          <p:nvPr/>
        </p:nvSpPr>
        <p:spPr>
          <a:xfrm rot="16920000">
            <a:off x="3044336" y="3041312"/>
            <a:ext cx="357222" cy="247908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9;g8110454257_0_68">
            <a:extLst>
              <a:ext uri="{FF2B5EF4-FFF2-40B4-BE49-F238E27FC236}">
                <a16:creationId xmlns:a16="http://schemas.microsoft.com/office/drawing/2014/main" id="{D8F264EC-9FB5-1186-5735-8659986FAFAB}"/>
              </a:ext>
            </a:extLst>
          </p:cNvPr>
          <p:cNvSpPr txBox="1"/>
          <p:nvPr/>
        </p:nvSpPr>
        <p:spPr>
          <a:xfrm>
            <a:off x="583650" y="512925"/>
            <a:ext cx="2914924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277.5 + 5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2851500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2662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3</a:t>
            </a:r>
          </a:p>
          <a:p>
            <a:r>
              <a:rPr lang="en-US" sz="2800" dirty="0"/>
              <a:t>Size: cluster 1</a:t>
            </a:r>
          </a:p>
        </p:txBody>
      </p:sp>
    </p:spTree>
    <p:extLst>
      <p:ext uri="{BB962C8B-B14F-4D97-AF65-F5344CB8AC3E}">
        <p14:creationId xmlns:p14="http://schemas.microsoft.com/office/powerpoint/2010/main" val="3907622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68;g8110454257_0_83">
            <a:extLst>
              <a:ext uri="{FF2B5EF4-FFF2-40B4-BE49-F238E27FC236}">
                <a16:creationId xmlns:a16="http://schemas.microsoft.com/office/drawing/2014/main" id="{F9B2B365-DA7F-91A1-ED58-140A6CCF4257}"/>
              </a:ext>
            </a:extLst>
          </p:cNvPr>
          <p:cNvSpPr txBox="1"/>
          <p:nvPr/>
        </p:nvSpPr>
        <p:spPr>
          <a:xfrm>
            <a:off x="583649" y="512925"/>
            <a:ext cx="2265567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329 - 5</a:t>
            </a:r>
            <a:endParaRPr sz="4800" b="1" dirty="0"/>
          </a:p>
        </p:txBody>
      </p:sp>
      <p:sp>
        <p:nvSpPr>
          <p:cNvPr id="3" name="Google Shape;167;g8110454257_0_83">
            <a:extLst>
              <a:ext uri="{FF2B5EF4-FFF2-40B4-BE49-F238E27FC236}">
                <a16:creationId xmlns:a16="http://schemas.microsoft.com/office/drawing/2014/main" id="{326CCF25-C66E-250B-2612-E257D82B874B}"/>
              </a:ext>
            </a:extLst>
          </p:cNvPr>
          <p:cNvSpPr/>
          <p:nvPr/>
        </p:nvSpPr>
        <p:spPr>
          <a:xfrm rot="19440000">
            <a:off x="3579908" y="2212459"/>
            <a:ext cx="357372" cy="247873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319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68;g8110454257_0_83">
            <a:extLst>
              <a:ext uri="{FF2B5EF4-FFF2-40B4-BE49-F238E27FC236}">
                <a16:creationId xmlns:a16="http://schemas.microsoft.com/office/drawing/2014/main" id="{53C9297E-6AD5-086A-C29F-131DF0168296}"/>
              </a:ext>
            </a:extLst>
          </p:cNvPr>
          <p:cNvSpPr txBox="1"/>
          <p:nvPr/>
        </p:nvSpPr>
        <p:spPr>
          <a:xfrm>
            <a:off x="583650" y="512925"/>
            <a:ext cx="15825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329</a:t>
            </a:r>
            <a:endParaRPr sz="4800" b="1" dirty="0"/>
          </a:p>
        </p:txBody>
      </p:sp>
      <p:sp>
        <p:nvSpPr>
          <p:cNvPr id="3" name="Google Shape;167;g8110454257_0_83">
            <a:extLst>
              <a:ext uri="{FF2B5EF4-FFF2-40B4-BE49-F238E27FC236}">
                <a16:creationId xmlns:a16="http://schemas.microsoft.com/office/drawing/2014/main" id="{E7EFE6C5-169D-3A2B-E953-6506E830BBE6}"/>
              </a:ext>
            </a:extLst>
          </p:cNvPr>
          <p:cNvSpPr/>
          <p:nvPr/>
        </p:nvSpPr>
        <p:spPr>
          <a:xfrm rot="-1871683">
            <a:off x="3675051" y="2149623"/>
            <a:ext cx="357372" cy="247873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916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68;g8110454257_0_83">
            <a:extLst>
              <a:ext uri="{FF2B5EF4-FFF2-40B4-BE49-F238E27FC236}">
                <a16:creationId xmlns:a16="http://schemas.microsoft.com/office/drawing/2014/main" id="{7BA98682-7C63-5C14-AF98-D98610AF87CF}"/>
              </a:ext>
            </a:extLst>
          </p:cNvPr>
          <p:cNvSpPr txBox="1"/>
          <p:nvPr/>
        </p:nvSpPr>
        <p:spPr>
          <a:xfrm>
            <a:off x="583649" y="512925"/>
            <a:ext cx="2265567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329 + 5</a:t>
            </a:r>
            <a:endParaRPr sz="4800" b="1" dirty="0"/>
          </a:p>
        </p:txBody>
      </p:sp>
      <p:sp>
        <p:nvSpPr>
          <p:cNvPr id="3" name="Google Shape;167;g8110454257_0_83">
            <a:extLst>
              <a:ext uri="{FF2B5EF4-FFF2-40B4-BE49-F238E27FC236}">
                <a16:creationId xmlns:a16="http://schemas.microsoft.com/office/drawing/2014/main" id="{52CF9287-DE94-44BF-F436-96EC72C8173F}"/>
              </a:ext>
            </a:extLst>
          </p:cNvPr>
          <p:cNvSpPr/>
          <p:nvPr/>
        </p:nvSpPr>
        <p:spPr>
          <a:xfrm rot="20040000">
            <a:off x="3787125" y="2091555"/>
            <a:ext cx="357372" cy="247873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58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20 - 5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/>
          <p:nvPr/>
        </p:nvSpPr>
        <p:spPr>
          <a:xfrm rot="898308">
            <a:off x="4745333" y="1998431"/>
            <a:ext cx="356502" cy="247843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23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20</a:t>
            </a: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/>
          <p:nvPr/>
        </p:nvSpPr>
        <p:spPr>
          <a:xfrm rot="1202201">
            <a:off x="4868167" y="2036088"/>
            <a:ext cx="356370" cy="2478697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89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93;g8110454257_0_9">
            <a:extLst>
              <a:ext uri="{FF2B5EF4-FFF2-40B4-BE49-F238E27FC236}">
                <a16:creationId xmlns:a16="http://schemas.microsoft.com/office/drawing/2014/main" id="{E64A2E77-27E1-22C8-E503-C73BEB7EC370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20 + 5</a:t>
            </a:r>
            <a:endParaRPr sz="4800" b="1" dirty="0"/>
          </a:p>
        </p:txBody>
      </p:sp>
      <p:sp>
        <p:nvSpPr>
          <p:cNvPr id="3" name="Google Shape;92;g8110454257_0_9">
            <a:extLst>
              <a:ext uri="{FF2B5EF4-FFF2-40B4-BE49-F238E27FC236}">
                <a16:creationId xmlns:a16="http://schemas.microsoft.com/office/drawing/2014/main" id="{38A29555-78FB-3F25-7920-12B33838F4AF}"/>
              </a:ext>
            </a:extLst>
          </p:cNvPr>
          <p:cNvSpPr/>
          <p:nvPr/>
        </p:nvSpPr>
        <p:spPr>
          <a:xfrm rot="1500664">
            <a:off x="4983938" y="2073121"/>
            <a:ext cx="356202" cy="247866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12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2662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  <a:p>
            <a:r>
              <a:rPr lang="en-US" sz="2800" dirty="0"/>
              <a:t>Angle: cluster 1</a:t>
            </a:r>
          </a:p>
          <a:p>
            <a:r>
              <a:rPr lang="en-US" sz="2800" dirty="0"/>
              <a:t>Size: cluster 1</a:t>
            </a:r>
          </a:p>
        </p:txBody>
      </p:sp>
    </p:spTree>
    <p:extLst>
      <p:ext uri="{BB962C8B-B14F-4D97-AF65-F5344CB8AC3E}">
        <p14:creationId xmlns:p14="http://schemas.microsoft.com/office/powerpoint/2010/main" val="363226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8;g8110454257_0_17">
            <a:extLst>
              <a:ext uri="{FF2B5EF4-FFF2-40B4-BE49-F238E27FC236}">
                <a16:creationId xmlns:a16="http://schemas.microsoft.com/office/drawing/2014/main" id="{81424DBF-E7AF-65C0-2C2A-3263712E9C46}"/>
              </a:ext>
            </a:extLst>
          </p:cNvPr>
          <p:cNvSpPr txBox="1"/>
          <p:nvPr/>
        </p:nvSpPr>
        <p:spPr>
          <a:xfrm>
            <a:off x="583650" y="512925"/>
            <a:ext cx="28830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71.5 - 5</a:t>
            </a:r>
            <a:endParaRPr sz="4800" b="1" dirty="0"/>
          </a:p>
        </p:txBody>
      </p:sp>
      <p:sp>
        <p:nvSpPr>
          <p:cNvPr id="3" name="Google Shape;107;g8110454257_0_17">
            <a:extLst>
              <a:ext uri="{FF2B5EF4-FFF2-40B4-BE49-F238E27FC236}">
                <a16:creationId xmlns:a16="http://schemas.microsoft.com/office/drawing/2014/main" id="{7B76F485-4320-96B8-15BE-62F06FDDDB2E}"/>
              </a:ext>
            </a:extLst>
          </p:cNvPr>
          <p:cNvSpPr/>
          <p:nvPr/>
        </p:nvSpPr>
        <p:spPr>
          <a:xfrm rot="3961370">
            <a:off x="5660876" y="2769893"/>
            <a:ext cx="356569" cy="24792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16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7;g8110454257_0_30">
            <a:extLst>
              <a:ext uri="{FF2B5EF4-FFF2-40B4-BE49-F238E27FC236}">
                <a16:creationId xmlns:a16="http://schemas.microsoft.com/office/drawing/2014/main" id="{E1A0B6A8-6388-9BB1-4683-9AE1288DE799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71.5</a:t>
            </a:r>
            <a:endParaRPr sz="4800" b="1" dirty="0"/>
          </a:p>
        </p:txBody>
      </p:sp>
      <p:sp>
        <p:nvSpPr>
          <p:cNvPr id="3" name="Google Shape;116;g8110454257_0_30">
            <a:extLst>
              <a:ext uri="{FF2B5EF4-FFF2-40B4-BE49-F238E27FC236}">
                <a16:creationId xmlns:a16="http://schemas.microsoft.com/office/drawing/2014/main" id="{47261504-30EF-759C-7583-AE33A9561AC1}"/>
              </a:ext>
            </a:extLst>
          </p:cNvPr>
          <p:cNvSpPr/>
          <p:nvPr/>
        </p:nvSpPr>
        <p:spPr>
          <a:xfrm rot="4290244">
            <a:off x="5703511" y="2888405"/>
            <a:ext cx="356515" cy="24795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92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6;g8110454257_0_30">
            <a:extLst>
              <a:ext uri="{FF2B5EF4-FFF2-40B4-BE49-F238E27FC236}">
                <a16:creationId xmlns:a16="http://schemas.microsoft.com/office/drawing/2014/main" id="{0EE98610-1591-ED12-574F-71A0431E31DE}"/>
              </a:ext>
            </a:extLst>
          </p:cNvPr>
          <p:cNvSpPr/>
          <p:nvPr/>
        </p:nvSpPr>
        <p:spPr>
          <a:xfrm rot="4560000">
            <a:off x="5743267" y="3007325"/>
            <a:ext cx="356515" cy="24795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17;g8110454257_0_30">
            <a:extLst>
              <a:ext uri="{FF2B5EF4-FFF2-40B4-BE49-F238E27FC236}">
                <a16:creationId xmlns:a16="http://schemas.microsoft.com/office/drawing/2014/main" id="{6B6F5EBA-1F87-51FF-266B-7E7B23E90BD6}"/>
              </a:ext>
            </a:extLst>
          </p:cNvPr>
          <p:cNvSpPr txBox="1"/>
          <p:nvPr/>
        </p:nvSpPr>
        <p:spPr>
          <a:xfrm>
            <a:off x="583650" y="512925"/>
            <a:ext cx="3365498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71.5 + 5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270786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137</Words>
  <Application>Microsoft Office PowerPoint</Application>
  <PresentationFormat>Custom</PresentationFormat>
  <Paragraphs>64</Paragraphs>
  <Slides>29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Wetzel</dc:creator>
  <cp:lastModifiedBy>Joshua Glass</cp:lastModifiedBy>
  <cp:revision>51</cp:revision>
  <dcterms:created xsi:type="dcterms:W3CDTF">2017-03-19T18:06:36Z</dcterms:created>
  <dcterms:modified xsi:type="dcterms:W3CDTF">2022-09-24T16:33:35Z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26</vt:i4>
  </property>
</Properties>
</file>