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9"/>
  </p:notesMasterIdLst>
  <p:sldIdLst>
    <p:sldId id="256" r:id="rId2"/>
    <p:sldId id="269" r:id="rId3"/>
    <p:sldId id="301" r:id="rId4"/>
    <p:sldId id="302" r:id="rId5"/>
    <p:sldId id="303" r:id="rId6"/>
    <p:sldId id="298" r:id="rId7"/>
    <p:sldId id="289" r:id="rId8"/>
    <p:sldId id="288" r:id="rId9"/>
    <p:sldId id="290" r:id="rId10"/>
    <p:sldId id="299" r:id="rId11"/>
    <p:sldId id="306" r:id="rId12"/>
    <p:sldId id="304" r:id="rId13"/>
    <p:sldId id="305" r:id="rId14"/>
    <p:sldId id="300" r:id="rId15"/>
    <p:sldId id="308" r:id="rId16"/>
    <p:sldId id="307" r:id="rId17"/>
    <p:sldId id="309" r:id="rId18"/>
    <p:sldId id="322" r:id="rId19"/>
    <p:sldId id="334" r:id="rId20"/>
    <p:sldId id="327" r:id="rId21"/>
    <p:sldId id="335" r:id="rId22"/>
    <p:sldId id="323" r:id="rId23"/>
    <p:sldId id="337" r:id="rId24"/>
    <p:sldId id="326" r:id="rId25"/>
    <p:sldId id="336" r:id="rId26"/>
    <p:sldId id="324" r:id="rId27"/>
    <p:sldId id="338" r:id="rId28"/>
    <p:sldId id="325" r:id="rId29"/>
    <p:sldId id="339" r:id="rId30"/>
    <p:sldId id="270" r:id="rId31"/>
    <p:sldId id="291" r:id="rId32"/>
    <p:sldId id="292" r:id="rId33"/>
    <p:sldId id="271" r:id="rId34"/>
    <p:sldId id="272" r:id="rId35"/>
    <p:sldId id="316" r:id="rId36"/>
    <p:sldId id="311" r:id="rId37"/>
    <p:sldId id="317" r:id="rId38"/>
    <p:sldId id="310" r:id="rId39"/>
    <p:sldId id="273" r:id="rId40"/>
    <p:sldId id="293" r:id="rId41"/>
    <p:sldId id="275" r:id="rId42"/>
    <p:sldId id="312" r:id="rId43"/>
    <p:sldId id="318" r:id="rId44"/>
    <p:sldId id="314" r:id="rId45"/>
    <p:sldId id="319" r:id="rId46"/>
    <p:sldId id="313" r:id="rId47"/>
    <p:sldId id="320" r:id="rId48"/>
    <p:sldId id="315" r:id="rId49"/>
    <p:sldId id="321" r:id="rId50"/>
    <p:sldId id="328" r:id="rId51"/>
    <p:sldId id="340" r:id="rId52"/>
    <p:sldId id="333" r:id="rId53"/>
    <p:sldId id="341" r:id="rId54"/>
    <p:sldId id="329" r:id="rId55"/>
    <p:sldId id="343" r:id="rId56"/>
    <p:sldId id="332" r:id="rId57"/>
    <p:sldId id="342" r:id="rId58"/>
    <p:sldId id="330" r:id="rId59"/>
    <p:sldId id="344" r:id="rId60"/>
    <p:sldId id="331" r:id="rId61"/>
    <p:sldId id="345" r:id="rId62"/>
    <p:sldId id="276" r:id="rId63"/>
    <p:sldId id="280" r:id="rId64"/>
    <p:sldId id="294" r:id="rId65"/>
    <p:sldId id="281" r:id="rId66"/>
    <p:sldId id="277" r:id="rId67"/>
    <p:sldId id="376" r:id="rId68"/>
    <p:sldId id="363" r:id="rId69"/>
    <p:sldId id="377" r:id="rId70"/>
    <p:sldId id="346" r:id="rId71"/>
    <p:sldId id="378" r:id="rId72"/>
    <p:sldId id="366" r:id="rId73"/>
    <p:sldId id="379" r:id="rId74"/>
    <p:sldId id="347" r:id="rId75"/>
    <p:sldId id="380" r:id="rId76"/>
    <p:sldId id="369" r:id="rId77"/>
    <p:sldId id="381" r:id="rId78"/>
    <p:sldId id="348" r:id="rId79"/>
    <p:sldId id="282" r:id="rId80"/>
    <p:sldId id="295" r:id="rId81"/>
    <p:sldId id="283" r:id="rId82"/>
    <p:sldId id="349" r:id="rId83"/>
    <p:sldId id="382" r:id="rId84"/>
    <p:sldId id="372" r:id="rId85"/>
    <p:sldId id="383" r:id="rId86"/>
    <p:sldId id="350" r:id="rId87"/>
    <p:sldId id="384" r:id="rId88"/>
    <p:sldId id="375" r:id="rId89"/>
    <p:sldId id="385" r:id="rId90"/>
    <p:sldId id="278" r:id="rId91"/>
    <p:sldId id="386" r:id="rId92"/>
    <p:sldId id="362" r:id="rId93"/>
    <p:sldId id="387" r:id="rId94"/>
    <p:sldId id="351" r:id="rId95"/>
    <p:sldId id="388" r:id="rId96"/>
    <p:sldId id="365" r:id="rId97"/>
    <p:sldId id="389" r:id="rId98"/>
    <p:sldId id="352" r:id="rId99"/>
    <p:sldId id="390" r:id="rId100"/>
    <p:sldId id="368" r:id="rId101"/>
    <p:sldId id="391" r:id="rId102"/>
    <p:sldId id="353" r:id="rId103"/>
    <p:sldId id="284" r:id="rId104"/>
    <p:sldId id="296" r:id="rId105"/>
    <p:sldId id="285" r:id="rId106"/>
    <p:sldId id="354" r:id="rId107"/>
    <p:sldId id="392" r:id="rId108"/>
    <p:sldId id="371" r:id="rId109"/>
    <p:sldId id="393" r:id="rId110"/>
    <p:sldId id="355" r:id="rId111"/>
    <p:sldId id="394" r:id="rId112"/>
    <p:sldId id="374" r:id="rId113"/>
    <p:sldId id="395" r:id="rId114"/>
    <p:sldId id="279" r:id="rId115"/>
    <p:sldId id="396" r:id="rId116"/>
    <p:sldId id="361" r:id="rId117"/>
    <p:sldId id="397" r:id="rId118"/>
    <p:sldId id="356" r:id="rId119"/>
    <p:sldId id="398" r:id="rId120"/>
    <p:sldId id="364" r:id="rId121"/>
    <p:sldId id="399" r:id="rId122"/>
    <p:sldId id="357" r:id="rId123"/>
    <p:sldId id="400" r:id="rId124"/>
    <p:sldId id="367" r:id="rId125"/>
    <p:sldId id="401" r:id="rId126"/>
    <p:sldId id="358" r:id="rId127"/>
    <p:sldId id="286" r:id="rId128"/>
    <p:sldId id="297" r:id="rId129"/>
    <p:sldId id="287" r:id="rId130"/>
    <p:sldId id="359" r:id="rId131"/>
    <p:sldId id="402" r:id="rId132"/>
    <p:sldId id="370" r:id="rId133"/>
    <p:sldId id="403" r:id="rId134"/>
    <p:sldId id="360" r:id="rId135"/>
    <p:sldId id="404" r:id="rId136"/>
    <p:sldId id="373" r:id="rId137"/>
    <p:sldId id="405" r:id="rId138"/>
  </p:sldIdLst>
  <p:sldSz cx="9144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0" roundtripDataSignature="AMtx7mhYMFM2fca1rKDLYDWIp7x018w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830" y="-1147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8838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7415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65147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864467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031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55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79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6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581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703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84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949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0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183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914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871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607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496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641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5186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587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0905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41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74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359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40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871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692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5145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4004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1550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4305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712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520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7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658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575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5446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987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2388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9415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4268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065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9904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1972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46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5308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313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488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7769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710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1437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8261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2760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7065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4799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53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4749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9904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7114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542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69488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60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8679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6776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1377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5069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01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081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1873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4586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2453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3374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5764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036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7256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78242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20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800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87180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0545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8081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1495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6226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69740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91138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761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0308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93818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62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84758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2824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07417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1763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9487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28990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909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457646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38660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131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44094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132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90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457200" y="49096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4"/>
          </p:nvPr>
        </p:nvSpPr>
        <p:spPr>
          <a:xfrm>
            <a:off x="467424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323964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3"/>
          </p:nvPr>
        </p:nvSpPr>
        <p:spPr>
          <a:xfrm>
            <a:off x="6022080" y="21394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4"/>
          </p:nvPr>
        </p:nvSpPr>
        <p:spPr>
          <a:xfrm>
            <a:off x="45720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5"/>
          </p:nvPr>
        </p:nvSpPr>
        <p:spPr>
          <a:xfrm>
            <a:off x="323964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6"/>
          </p:nvPr>
        </p:nvSpPr>
        <p:spPr>
          <a:xfrm>
            <a:off x="6022080" y="4909680"/>
            <a:ext cx="26496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subTitle" idx="1"/>
          </p:nvPr>
        </p:nvSpPr>
        <p:spPr>
          <a:xfrm>
            <a:off x="685800" y="1496520"/>
            <a:ext cx="7771680" cy="147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3"/>
          </p:nvPr>
        </p:nvSpPr>
        <p:spPr>
          <a:xfrm>
            <a:off x="4674240" y="49096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4674240" y="2139480"/>
            <a:ext cx="40158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3"/>
          </p:nvPr>
        </p:nvSpPr>
        <p:spPr>
          <a:xfrm>
            <a:off x="457200" y="4909680"/>
            <a:ext cx="82292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5800" y="1496520"/>
            <a:ext cx="7771680" cy="318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2139480"/>
            <a:ext cx="82292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20 deg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20215101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620000">
            <a:off x="3340198" y="3450609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8066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307395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920000">
            <a:off x="3357132" y="3353395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077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16406781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8;g8110454257_0_68">
            <a:extLst>
              <a:ext uri="{FF2B5EF4-FFF2-40B4-BE49-F238E27FC236}">
                <a16:creationId xmlns:a16="http://schemas.microsoft.com/office/drawing/2014/main" id="{C8EE1960-AF1F-E52E-F81D-779E06A2FC4A}"/>
              </a:ext>
            </a:extLst>
          </p:cNvPr>
          <p:cNvSpPr/>
          <p:nvPr/>
        </p:nvSpPr>
        <p:spPr>
          <a:xfrm rot="16320000">
            <a:off x="3014754" y="3298459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9;g8110454257_0_68">
            <a:extLst>
              <a:ext uri="{FF2B5EF4-FFF2-40B4-BE49-F238E27FC236}">
                <a16:creationId xmlns:a16="http://schemas.microsoft.com/office/drawing/2014/main" id="{AC53BAAC-5C4C-F00F-30CA-4026B5060E26}"/>
              </a:ext>
            </a:extLst>
          </p:cNvPr>
          <p:cNvSpPr txBox="1"/>
          <p:nvPr/>
        </p:nvSpPr>
        <p:spPr>
          <a:xfrm>
            <a:off x="583650" y="512925"/>
            <a:ext cx="2914924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277.5 - 5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33418993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9;g8110454257_0_68">
            <a:extLst>
              <a:ext uri="{FF2B5EF4-FFF2-40B4-BE49-F238E27FC236}">
                <a16:creationId xmlns:a16="http://schemas.microsoft.com/office/drawing/2014/main" id="{5D38BD3E-623D-8DAD-6B72-9052C9FD75E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</a:t>
            </a:r>
            <a:endParaRPr sz="4800" b="1" dirty="0"/>
          </a:p>
        </p:txBody>
      </p:sp>
      <p:sp>
        <p:nvSpPr>
          <p:cNvPr id="3" name="Google Shape;158;g8110454257_0_68">
            <a:extLst>
              <a:ext uri="{FF2B5EF4-FFF2-40B4-BE49-F238E27FC236}">
                <a16:creationId xmlns:a16="http://schemas.microsoft.com/office/drawing/2014/main" id="{C555E521-670A-C3F8-0D6A-25CC743AFCB7}"/>
              </a:ext>
            </a:extLst>
          </p:cNvPr>
          <p:cNvSpPr/>
          <p:nvPr/>
        </p:nvSpPr>
        <p:spPr>
          <a:xfrm rot="-4959966">
            <a:off x="3033270" y="3170450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84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8;g8110454257_0_68">
            <a:extLst>
              <a:ext uri="{FF2B5EF4-FFF2-40B4-BE49-F238E27FC236}">
                <a16:creationId xmlns:a16="http://schemas.microsoft.com/office/drawing/2014/main" id="{197D3D26-9ECC-5D53-EF32-6D0DF5DE3DD7}"/>
              </a:ext>
            </a:extLst>
          </p:cNvPr>
          <p:cNvSpPr/>
          <p:nvPr/>
        </p:nvSpPr>
        <p:spPr>
          <a:xfrm rot="16920000">
            <a:off x="3136269" y="3103858"/>
            <a:ext cx="357222" cy="247908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9;g8110454257_0_68">
            <a:extLst>
              <a:ext uri="{FF2B5EF4-FFF2-40B4-BE49-F238E27FC236}">
                <a16:creationId xmlns:a16="http://schemas.microsoft.com/office/drawing/2014/main" id="{D8F264EC-9FB5-1186-5735-8659986FAFAB}"/>
              </a:ext>
            </a:extLst>
          </p:cNvPr>
          <p:cNvSpPr txBox="1"/>
          <p:nvPr/>
        </p:nvSpPr>
        <p:spPr>
          <a:xfrm>
            <a:off x="583650" y="512925"/>
            <a:ext cx="2914924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8515000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501900" y="3879502"/>
            <a:ext cx="3401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39389596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49" y="512925"/>
            <a:ext cx="3001721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277.5 - 5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6320000">
            <a:off x="2718210" y="3029080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12365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6620000">
            <a:off x="2718210" y="2893153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9639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876242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+ 5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6920000">
            <a:off x="2742923" y="2743663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99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20 - 5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900000">
            <a:off x="4783015" y="1485901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8277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349500" y="3879502"/>
            <a:ext cx="3553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33618371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49" y="512925"/>
            <a:ext cx="282681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277.5 - 5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6320000">
            <a:off x="2390119" y="2776902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5120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6620000">
            <a:off x="2414833" y="2603191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429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49" y="512925"/>
            <a:ext cx="2888599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+ 5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6920000">
            <a:off x="2427190" y="2432673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12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209800" y="3879502"/>
            <a:ext cx="3693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39076229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9440000">
            <a:off x="4185011" y="3640076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2751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9740000">
            <a:off x="4223054" y="3615529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9672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20040000">
            <a:off x="4266225" y="3592777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2685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3194061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9440000">
            <a:off x="3976775" y="3153016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86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202201">
            <a:off x="4925142" y="1531620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20890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9740000">
            <a:off x="4039334" y="3120247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24317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20040000">
            <a:off x="4104326" y="3086126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5119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23813786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9440000">
            <a:off x="3786562" y="2693505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89790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9740000">
            <a:off x="3867482" y="2640907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66133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20040000">
            <a:off x="3956494" y="2599315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1365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374676936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;g8110454257_0_83">
            <a:extLst>
              <a:ext uri="{FF2B5EF4-FFF2-40B4-BE49-F238E27FC236}">
                <a16:creationId xmlns:a16="http://schemas.microsoft.com/office/drawing/2014/main" id="{F9B2B365-DA7F-91A1-ED58-140A6CCF4257}"/>
              </a:ext>
            </a:extLst>
          </p:cNvPr>
          <p:cNvSpPr txBox="1"/>
          <p:nvPr/>
        </p:nvSpPr>
        <p:spPr>
          <a:xfrm>
            <a:off x="583649" y="512925"/>
            <a:ext cx="2265567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329 - 5</a:t>
            </a:r>
            <a:endParaRPr sz="4800" b="1" dirty="0"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326CCF25-C66E-250B-2612-E257D82B874B}"/>
              </a:ext>
            </a:extLst>
          </p:cNvPr>
          <p:cNvSpPr/>
          <p:nvPr/>
        </p:nvSpPr>
        <p:spPr>
          <a:xfrm rot="19440000">
            <a:off x="3543572" y="2224571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31997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;g8110454257_0_83">
            <a:extLst>
              <a:ext uri="{FF2B5EF4-FFF2-40B4-BE49-F238E27FC236}">
                <a16:creationId xmlns:a16="http://schemas.microsoft.com/office/drawing/2014/main" id="{53C9297E-6AD5-086A-C29F-131DF0168296}"/>
              </a:ext>
            </a:extLst>
          </p:cNvPr>
          <p:cNvSpPr txBox="1"/>
          <p:nvPr/>
        </p:nvSpPr>
        <p:spPr>
          <a:xfrm>
            <a:off x="583650" y="512925"/>
            <a:ext cx="15825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  <a:endParaRPr sz="4800" b="1" dirty="0"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E7EFE6C5-169D-3A2B-E953-6506E830BBE6}"/>
              </a:ext>
            </a:extLst>
          </p:cNvPr>
          <p:cNvSpPr/>
          <p:nvPr/>
        </p:nvSpPr>
        <p:spPr>
          <a:xfrm rot="-1871683">
            <a:off x="3705331" y="2179903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1654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8;g8110454257_0_83">
            <a:extLst>
              <a:ext uri="{FF2B5EF4-FFF2-40B4-BE49-F238E27FC236}">
                <a16:creationId xmlns:a16="http://schemas.microsoft.com/office/drawing/2014/main" id="{7BA98682-7C63-5C14-AF98-D98610AF87CF}"/>
              </a:ext>
            </a:extLst>
          </p:cNvPr>
          <p:cNvSpPr txBox="1"/>
          <p:nvPr/>
        </p:nvSpPr>
        <p:spPr>
          <a:xfrm>
            <a:off x="583649" y="512925"/>
            <a:ext cx="2265567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+ 5</a:t>
            </a:r>
            <a:endParaRPr sz="4800" b="1" dirty="0"/>
          </a:p>
        </p:txBody>
      </p:sp>
      <p:sp>
        <p:nvSpPr>
          <p:cNvPr id="3" name="Google Shape;167;g8110454257_0_83">
            <a:extLst>
              <a:ext uri="{FF2B5EF4-FFF2-40B4-BE49-F238E27FC236}">
                <a16:creationId xmlns:a16="http://schemas.microsoft.com/office/drawing/2014/main" id="{52CF9287-DE94-44BF-F436-96EC72C8173F}"/>
              </a:ext>
            </a:extLst>
          </p:cNvPr>
          <p:cNvSpPr/>
          <p:nvPr/>
        </p:nvSpPr>
        <p:spPr>
          <a:xfrm rot="20040000">
            <a:off x="3811349" y="2140003"/>
            <a:ext cx="357372" cy="24787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8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+ 5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500000">
            <a:off x="5060782" y="1577340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8989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178361945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329 - 5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9440000">
            <a:off x="3386287" y="1758412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19791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9740000">
            <a:off x="3518695" y="1690049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87894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+ 5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20040000">
            <a:off x="3636077" y="1617388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68567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451100" y="3879502"/>
            <a:ext cx="3452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329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91505766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329 - 5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9440000">
            <a:off x="3195572" y="1287396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90665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9740000">
            <a:off x="3319142" y="1180467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55978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329 + 5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20040000">
            <a:off x="3487636" y="1105531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2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20 deg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188839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20 - 5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900000">
            <a:off x="4825202" y="975172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43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202201">
            <a:off x="4983785" y="1011172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9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+ 5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500000">
            <a:off x="5140235" y="1094231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80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71.5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211830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87583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3960000">
            <a:off x="5005728" y="3853772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20 deg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40097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4260000">
            <a:off x="5019063" y="3899078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08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307395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4560000">
            <a:off x="5036953" y="3945460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51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71.5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291506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304855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3960000">
            <a:off x="5222252" y="3490763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901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4260000">
            <a:off x="5252942" y="3558660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906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7432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4560000">
            <a:off x="5273130" y="3625235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70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71.5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204131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</a:t>
            </a:r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3960000">
            <a:off x="5443952" y="3129858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580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</a:t>
            </a:r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4260000">
            <a:off x="5480804" y="3219006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582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</a:t>
            </a:r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4560000">
            <a:off x="5501223" y="3308652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1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898308">
            <a:off x="4720014" y="2497836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09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71.5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3632262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8;g8110454257_0_17">
            <a:extLst>
              <a:ext uri="{FF2B5EF4-FFF2-40B4-BE49-F238E27FC236}">
                <a16:creationId xmlns:a16="http://schemas.microsoft.com/office/drawing/2014/main" id="{81424DBF-E7AF-65C0-2C2A-3263712E9C46}"/>
              </a:ext>
            </a:extLst>
          </p:cNvPr>
          <p:cNvSpPr txBox="1"/>
          <p:nvPr/>
        </p:nvSpPr>
        <p:spPr>
          <a:xfrm>
            <a:off x="583650" y="512925"/>
            <a:ext cx="28830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71.5 - 5</a:t>
            </a:r>
            <a:endParaRPr sz="4800" b="1" dirty="0"/>
          </a:p>
        </p:txBody>
      </p:sp>
      <p:sp>
        <p:nvSpPr>
          <p:cNvPr id="3" name="Google Shape;107;g8110454257_0_17">
            <a:extLst>
              <a:ext uri="{FF2B5EF4-FFF2-40B4-BE49-F238E27FC236}">
                <a16:creationId xmlns:a16="http://schemas.microsoft.com/office/drawing/2014/main" id="{7B76F485-4320-96B8-15BE-62F06FDDDB2E}"/>
              </a:ext>
            </a:extLst>
          </p:cNvPr>
          <p:cNvSpPr/>
          <p:nvPr/>
        </p:nvSpPr>
        <p:spPr>
          <a:xfrm rot="3961370">
            <a:off x="5656337" y="2765286"/>
            <a:ext cx="356569" cy="247929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165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7;g8110454257_0_30">
            <a:extLst>
              <a:ext uri="{FF2B5EF4-FFF2-40B4-BE49-F238E27FC236}">
                <a16:creationId xmlns:a16="http://schemas.microsoft.com/office/drawing/2014/main" id="{E1A0B6A8-6388-9BB1-4683-9AE1288DE799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</a:t>
            </a:r>
            <a:endParaRPr sz="4800" b="1" dirty="0"/>
          </a:p>
        </p:txBody>
      </p:sp>
      <p:sp>
        <p:nvSpPr>
          <p:cNvPr id="3" name="Google Shape;116;g8110454257_0_30">
            <a:extLst>
              <a:ext uri="{FF2B5EF4-FFF2-40B4-BE49-F238E27FC236}">
                <a16:creationId xmlns:a16="http://schemas.microsoft.com/office/drawing/2014/main" id="{47261504-30EF-759C-7583-AE33A9561AC1}"/>
              </a:ext>
            </a:extLst>
          </p:cNvPr>
          <p:cNvSpPr/>
          <p:nvPr/>
        </p:nvSpPr>
        <p:spPr>
          <a:xfrm rot="4290244">
            <a:off x="5702242" y="2891837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92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6;g8110454257_0_30">
            <a:extLst>
              <a:ext uri="{FF2B5EF4-FFF2-40B4-BE49-F238E27FC236}">
                <a16:creationId xmlns:a16="http://schemas.microsoft.com/office/drawing/2014/main" id="{0EE98610-1591-ED12-574F-71A0431E31DE}"/>
              </a:ext>
            </a:extLst>
          </p:cNvPr>
          <p:cNvSpPr/>
          <p:nvPr/>
        </p:nvSpPr>
        <p:spPr>
          <a:xfrm rot="4560000">
            <a:off x="5739478" y="2998407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7;g8110454257_0_30">
            <a:extLst>
              <a:ext uri="{FF2B5EF4-FFF2-40B4-BE49-F238E27FC236}">
                <a16:creationId xmlns:a16="http://schemas.microsoft.com/office/drawing/2014/main" id="{6B6F5EBA-1F87-51FF-266B-7E7B23E90BD6}"/>
              </a:ext>
            </a:extLst>
          </p:cNvPr>
          <p:cNvSpPr txBox="1"/>
          <p:nvPr/>
        </p:nvSpPr>
        <p:spPr>
          <a:xfrm>
            <a:off x="583650" y="512925"/>
            <a:ext cx="3365498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71.5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707869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123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2722734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7080000">
            <a:off x="5395731" y="4093696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887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7380000">
            <a:off x="5348301" y="4176122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41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7680000">
            <a:off x="5293093" y="4256248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35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123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3272845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6;g8110454257_0_30">
            <a:extLst>
              <a:ext uri="{FF2B5EF4-FFF2-40B4-BE49-F238E27FC236}">
                <a16:creationId xmlns:a16="http://schemas.microsoft.com/office/drawing/2014/main" id="{4E7AA43F-3838-302D-6349-15FC00952559}"/>
              </a:ext>
            </a:extLst>
          </p:cNvPr>
          <p:cNvSpPr/>
          <p:nvPr/>
        </p:nvSpPr>
        <p:spPr>
          <a:xfrm rot="7080000">
            <a:off x="5609470" y="3973203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2;g8110454257_0_43">
            <a:extLst>
              <a:ext uri="{FF2B5EF4-FFF2-40B4-BE49-F238E27FC236}">
                <a16:creationId xmlns:a16="http://schemas.microsoft.com/office/drawing/2014/main" id="{84DCA173-024C-048E-B6B8-A11508A54808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123 - 5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163107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200000">
            <a:off x="4806201" y="2537814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258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g8110454257_0_43">
            <a:extLst>
              <a:ext uri="{FF2B5EF4-FFF2-40B4-BE49-F238E27FC236}">
                <a16:creationId xmlns:a16="http://schemas.microsoft.com/office/drawing/2014/main" id="{28C177DC-650C-DA17-E11F-62819D33923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</a:t>
            </a:r>
            <a:endParaRPr sz="4800" b="1" dirty="0"/>
          </a:p>
        </p:txBody>
      </p:sp>
      <p:sp>
        <p:nvSpPr>
          <p:cNvPr id="3" name="Google Shape;131;g8110454257_0_43">
            <a:extLst>
              <a:ext uri="{FF2B5EF4-FFF2-40B4-BE49-F238E27FC236}">
                <a16:creationId xmlns:a16="http://schemas.microsoft.com/office/drawing/2014/main" id="{EB748215-A8F0-613F-FC6A-9623E72413FE}"/>
              </a:ext>
            </a:extLst>
          </p:cNvPr>
          <p:cNvSpPr/>
          <p:nvPr/>
        </p:nvSpPr>
        <p:spPr>
          <a:xfrm rot="7377312">
            <a:off x="5553363" y="4090171"/>
            <a:ext cx="356813" cy="247968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48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6;g8110454257_0_30">
            <a:extLst>
              <a:ext uri="{FF2B5EF4-FFF2-40B4-BE49-F238E27FC236}">
                <a16:creationId xmlns:a16="http://schemas.microsoft.com/office/drawing/2014/main" id="{F621C4B5-E707-E76C-BE26-5DA15C819069}"/>
              </a:ext>
            </a:extLst>
          </p:cNvPr>
          <p:cNvSpPr/>
          <p:nvPr/>
        </p:nvSpPr>
        <p:spPr>
          <a:xfrm rot="7680000">
            <a:off x="5480095" y="4180657"/>
            <a:ext cx="356515" cy="24795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2;g8110454257_0_43">
            <a:extLst>
              <a:ext uri="{FF2B5EF4-FFF2-40B4-BE49-F238E27FC236}">
                <a16:creationId xmlns:a16="http://schemas.microsoft.com/office/drawing/2014/main" id="{D6348D5B-D6DE-7659-F6C1-B091F5E11793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3325808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123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1124419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123 - 5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7080000">
            <a:off x="5829249" y="3867248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825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7380000">
            <a:off x="5744896" y="3983501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862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+ 5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7680000">
            <a:off x="5659824" y="4098723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7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123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4193311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123 - 5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7080000">
            <a:off x="6020592" y="3739642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117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7380000">
            <a:off x="5937195" y="3879341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489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123 + 5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7680000">
            <a:off x="5841706" y="4017926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3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500000">
            <a:off x="4893980" y="2574676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5758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174.5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2944834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792596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140000">
            <a:off x="4607460" y="4616274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650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440000">
            <a:off x="4558431" y="4623880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768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3282956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740000">
            <a:off x="4512639" y="4624311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028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174.5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1889141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33926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140000">
            <a:off x="4627148" y="4639249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208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440000">
            <a:off x="4557979" y="4650868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149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3309477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740000">
            <a:off x="4478740" y="4656015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188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174.5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3195065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353115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140000">
            <a:off x="4645733" y="4666857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8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sz="2800" dirty="0"/>
              <a:t>Angle: cluster 20 deg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28658368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440000">
            <a:off x="4547121" y="4686654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229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349305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0740000">
            <a:off x="4451882" y="4695619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82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2705100" y="3879502"/>
            <a:ext cx="364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  <a:p>
            <a:r>
              <a:rPr lang="en-US" sz="2800" dirty="0"/>
              <a:t>Angle: cluster 174.5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4272381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g8110454257_0_52">
            <a:extLst>
              <a:ext uri="{FF2B5EF4-FFF2-40B4-BE49-F238E27FC236}">
                <a16:creationId xmlns:a16="http://schemas.microsoft.com/office/drawing/2014/main" id="{DC98E919-A671-7D3A-E8A3-0A689F88ACBD}"/>
              </a:ext>
            </a:extLst>
          </p:cNvPr>
          <p:cNvSpPr txBox="1"/>
          <p:nvPr/>
        </p:nvSpPr>
        <p:spPr>
          <a:xfrm>
            <a:off x="583650" y="512925"/>
            <a:ext cx="295468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174.5 - 5</a:t>
            </a:r>
            <a:endParaRPr sz="4800" b="1" dirty="0"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23C1FE02-0884-8448-41A1-E7F32B31E29B}"/>
              </a:ext>
            </a:extLst>
          </p:cNvPr>
          <p:cNvSpPr/>
          <p:nvPr/>
        </p:nvSpPr>
        <p:spPr>
          <a:xfrm rot="10140000">
            <a:off x="4659365" y="4678193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559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g8110454257_0_52">
            <a:extLst>
              <a:ext uri="{FF2B5EF4-FFF2-40B4-BE49-F238E27FC236}">
                <a16:creationId xmlns:a16="http://schemas.microsoft.com/office/drawing/2014/main" id="{85E6D84B-875A-6A3A-5C1E-A57E9139EB4A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</a:t>
            </a:r>
            <a:endParaRPr sz="4800" b="1" dirty="0"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E6E19000-30F7-0ABF-AC82-E236EDA29F92}"/>
              </a:ext>
            </a:extLst>
          </p:cNvPr>
          <p:cNvSpPr/>
          <p:nvPr/>
        </p:nvSpPr>
        <p:spPr>
          <a:xfrm rot="10461673">
            <a:off x="4534596" y="4708443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62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g8110454257_0_52">
            <a:extLst>
              <a:ext uri="{FF2B5EF4-FFF2-40B4-BE49-F238E27FC236}">
                <a16:creationId xmlns:a16="http://schemas.microsoft.com/office/drawing/2014/main" id="{9EE8BCCA-B360-544C-5749-9E2E1F88605D}"/>
              </a:ext>
            </a:extLst>
          </p:cNvPr>
          <p:cNvSpPr txBox="1"/>
          <p:nvPr/>
        </p:nvSpPr>
        <p:spPr>
          <a:xfrm>
            <a:off x="583650" y="512925"/>
            <a:ext cx="295468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174.5 + 5</a:t>
            </a:r>
            <a:endParaRPr sz="4800" b="1" dirty="0"/>
          </a:p>
        </p:txBody>
      </p:sp>
      <p:sp>
        <p:nvSpPr>
          <p:cNvPr id="3" name="Google Shape;140;g8110454257_0_52">
            <a:extLst>
              <a:ext uri="{FF2B5EF4-FFF2-40B4-BE49-F238E27FC236}">
                <a16:creationId xmlns:a16="http://schemas.microsoft.com/office/drawing/2014/main" id="{758E1475-CCE7-5EA9-FB8C-7BB2A7A5975E}"/>
              </a:ext>
            </a:extLst>
          </p:cNvPr>
          <p:cNvSpPr/>
          <p:nvPr/>
        </p:nvSpPr>
        <p:spPr>
          <a:xfrm rot="10740000">
            <a:off x="4421043" y="4709670"/>
            <a:ext cx="357229" cy="247948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13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42160206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260000">
            <a:off x="4142543" y="4492244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83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560000">
            <a:off x="4104837" y="4461946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401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860000">
            <a:off x="4072542" y="4424045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76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/>
          <p:nvPr/>
        </p:nvSpPr>
        <p:spPr>
          <a:xfrm rot="898308">
            <a:off x="4748934" y="1998144"/>
            <a:ext cx="356502" cy="247843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2316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33775834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260000">
            <a:off x="3921268" y="4452237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4853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560000">
            <a:off x="3869504" y="4401700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3744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860000">
            <a:off x="3819580" y="4349236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5992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34446315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260000">
            <a:off x="3701614" y="4415990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501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560000">
            <a:off x="3628277" y="4350961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203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3860000">
            <a:off x="3569534" y="4273614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7645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5”</a:t>
            </a:r>
          </a:p>
        </p:txBody>
      </p:sp>
    </p:spTree>
    <p:extLst>
      <p:ext uri="{BB962C8B-B14F-4D97-AF65-F5344CB8AC3E}">
        <p14:creationId xmlns:p14="http://schemas.microsoft.com/office/powerpoint/2010/main" val="23847833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9;g8110454257_0_60">
            <a:extLst>
              <a:ext uri="{FF2B5EF4-FFF2-40B4-BE49-F238E27FC236}">
                <a16:creationId xmlns:a16="http://schemas.microsoft.com/office/drawing/2014/main" id="{AA362DDD-9DEF-A097-F81E-F8C755170A4C}"/>
              </a:ext>
            </a:extLst>
          </p:cNvPr>
          <p:cNvSpPr/>
          <p:nvPr/>
        </p:nvSpPr>
        <p:spPr>
          <a:xfrm rot="13260000">
            <a:off x="3487861" y="4366603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0;g8110454257_0_60">
            <a:extLst>
              <a:ext uri="{FF2B5EF4-FFF2-40B4-BE49-F238E27FC236}">
                <a16:creationId xmlns:a16="http://schemas.microsoft.com/office/drawing/2014/main" id="{EBE4B421-7090-A990-0BFD-76577A9DF7D6}"/>
              </a:ext>
            </a:extLst>
          </p:cNvPr>
          <p:cNvSpPr txBox="1"/>
          <p:nvPr/>
        </p:nvSpPr>
        <p:spPr>
          <a:xfrm>
            <a:off x="583650" y="406907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226 - 5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204285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/>
          <p:nvPr/>
        </p:nvSpPr>
        <p:spPr>
          <a:xfrm rot="1202201">
            <a:off x="4869307" y="2038683"/>
            <a:ext cx="356370" cy="2478697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94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0;g8110454257_0_60">
            <a:extLst>
              <a:ext uri="{FF2B5EF4-FFF2-40B4-BE49-F238E27FC236}">
                <a16:creationId xmlns:a16="http://schemas.microsoft.com/office/drawing/2014/main" id="{CB0E95A2-C75C-AF1D-FA96-7C9DFB55502C}"/>
              </a:ext>
            </a:extLst>
          </p:cNvPr>
          <p:cNvSpPr txBox="1"/>
          <p:nvPr/>
        </p:nvSpPr>
        <p:spPr>
          <a:xfrm>
            <a:off x="583650" y="406907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</a:t>
            </a:r>
            <a:endParaRPr sz="4800" b="1" dirty="0"/>
          </a:p>
        </p:txBody>
      </p:sp>
      <p:sp>
        <p:nvSpPr>
          <p:cNvPr id="3" name="Google Shape;149;g8110454257_0_60">
            <a:extLst>
              <a:ext uri="{FF2B5EF4-FFF2-40B4-BE49-F238E27FC236}">
                <a16:creationId xmlns:a16="http://schemas.microsoft.com/office/drawing/2014/main" id="{8D315A8A-5C59-C0B4-2C3A-FB6BE3EF89D7}"/>
              </a:ext>
            </a:extLst>
          </p:cNvPr>
          <p:cNvSpPr/>
          <p:nvPr/>
        </p:nvSpPr>
        <p:spPr>
          <a:xfrm rot="-8046927">
            <a:off x="3394441" y="4296727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101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9;g8110454257_0_60">
            <a:extLst>
              <a:ext uri="{FF2B5EF4-FFF2-40B4-BE49-F238E27FC236}">
                <a16:creationId xmlns:a16="http://schemas.microsoft.com/office/drawing/2014/main" id="{DF8CCE73-85A2-B768-6592-165594832493}"/>
              </a:ext>
            </a:extLst>
          </p:cNvPr>
          <p:cNvSpPr/>
          <p:nvPr/>
        </p:nvSpPr>
        <p:spPr>
          <a:xfrm rot="13860000">
            <a:off x="3323036" y="4199000"/>
            <a:ext cx="357273" cy="2479353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0;g8110454257_0_60">
            <a:extLst>
              <a:ext uri="{FF2B5EF4-FFF2-40B4-BE49-F238E27FC236}">
                <a16:creationId xmlns:a16="http://schemas.microsoft.com/office/drawing/2014/main" id="{A63A987E-6BCC-AED9-77EA-338B63D87D93}"/>
              </a:ext>
            </a:extLst>
          </p:cNvPr>
          <p:cNvSpPr txBox="1"/>
          <p:nvPr/>
        </p:nvSpPr>
        <p:spPr>
          <a:xfrm>
            <a:off x="583650" y="406907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+ 5</a:t>
            </a:r>
            <a:endParaRPr sz="4800" b="1" dirty="0"/>
          </a:p>
        </p:txBody>
      </p:sp>
    </p:spTree>
    <p:extLst>
      <p:ext uri="{BB962C8B-B14F-4D97-AF65-F5344CB8AC3E}">
        <p14:creationId xmlns:p14="http://schemas.microsoft.com/office/powerpoint/2010/main" val="15102062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6”</a:t>
            </a:r>
          </a:p>
        </p:txBody>
      </p:sp>
    </p:spTree>
    <p:extLst>
      <p:ext uri="{BB962C8B-B14F-4D97-AF65-F5344CB8AC3E}">
        <p14:creationId xmlns:p14="http://schemas.microsoft.com/office/powerpoint/2010/main" val="9536972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226 - 5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3260000">
            <a:off x="3263798" y="4337919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474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3560000">
            <a:off x="3160148" y="4242440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1967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828800" y="1828800"/>
            <a:ext cx="5486400" cy="54864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97680" y="4297680"/>
            <a:ext cx="548640" cy="5486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+5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3860000">
            <a:off x="3069163" y="4125506"/>
            <a:ext cx="427265" cy="2971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7296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0636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226</a:t>
            </a:r>
          </a:p>
          <a:p>
            <a:r>
              <a:rPr lang="en-US" sz="2800" dirty="0"/>
              <a:t>Size: cluster 7”</a:t>
            </a:r>
          </a:p>
        </p:txBody>
      </p:sp>
    </p:spTree>
    <p:extLst>
      <p:ext uri="{BB962C8B-B14F-4D97-AF65-F5344CB8AC3E}">
        <p14:creationId xmlns:p14="http://schemas.microsoft.com/office/powerpoint/2010/main" val="4589503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226 - 5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3260000">
            <a:off x="3065086" y="4292306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6185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3560000">
            <a:off x="2946704" y="4179314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489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1371600" y="1371600"/>
            <a:ext cx="6400800" cy="6400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251960" y="4251960"/>
            <a:ext cx="640080" cy="6400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4;p2">
            <a:extLst>
              <a:ext uri="{FF2B5EF4-FFF2-40B4-BE49-F238E27FC236}">
                <a16:creationId xmlns:a16="http://schemas.microsoft.com/office/drawing/2014/main" id="{D2F69968-68F1-91DE-943A-4AF9287A228D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226 + 5</a:t>
            </a:r>
            <a:endParaRPr sz="4800" b="1" dirty="0"/>
          </a:p>
        </p:txBody>
      </p:sp>
      <p:sp>
        <p:nvSpPr>
          <p:cNvPr id="3" name="Google Shape;83;p2">
            <a:extLst>
              <a:ext uri="{FF2B5EF4-FFF2-40B4-BE49-F238E27FC236}">
                <a16:creationId xmlns:a16="http://schemas.microsoft.com/office/drawing/2014/main" id="{1620133E-C51F-3115-F684-2CEFD5D53382}"/>
              </a:ext>
            </a:extLst>
          </p:cNvPr>
          <p:cNvSpPr>
            <a:spLocks noChangeAspect="1"/>
          </p:cNvSpPr>
          <p:nvPr/>
        </p:nvSpPr>
        <p:spPr>
          <a:xfrm rot="13860000">
            <a:off x="2818116" y="4056027"/>
            <a:ext cx="498257" cy="34655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22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286360" y="2286360"/>
            <a:ext cx="4571280" cy="457128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/>
          <p:nvPr/>
        </p:nvSpPr>
        <p:spPr>
          <a:xfrm>
            <a:off x="4343400" y="4343400"/>
            <a:ext cx="456480" cy="4564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3;g8110454257_0_9">
            <a:extLst>
              <a:ext uri="{FF2B5EF4-FFF2-40B4-BE49-F238E27FC236}">
                <a16:creationId xmlns:a16="http://schemas.microsoft.com/office/drawing/2014/main" id="{E64A2E77-27E1-22C8-E503-C73BEB7EC370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20 + 5</a:t>
            </a:r>
            <a:endParaRPr sz="4800" b="1" dirty="0"/>
          </a:p>
        </p:txBody>
      </p:sp>
      <p:sp>
        <p:nvSpPr>
          <p:cNvPr id="3" name="Google Shape;92;g8110454257_0_9">
            <a:extLst>
              <a:ext uri="{FF2B5EF4-FFF2-40B4-BE49-F238E27FC236}">
                <a16:creationId xmlns:a16="http://schemas.microsoft.com/office/drawing/2014/main" id="{38A29555-78FB-3F25-7920-12B33838F4AF}"/>
              </a:ext>
            </a:extLst>
          </p:cNvPr>
          <p:cNvSpPr/>
          <p:nvPr/>
        </p:nvSpPr>
        <p:spPr>
          <a:xfrm rot="1500664">
            <a:off x="4980517" y="2075548"/>
            <a:ext cx="356202" cy="247866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1262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2”</a:t>
            </a:r>
          </a:p>
        </p:txBody>
      </p:sp>
    </p:spTree>
    <p:extLst>
      <p:ext uri="{BB962C8B-B14F-4D97-AF65-F5344CB8AC3E}">
        <p14:creationId xmlns:p14="http://schemas.microsoft.com/office/powerpoint/2010/main" val="5427007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3452773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320000">
            <a:off x="3965397" y="4061664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5462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2246100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620000">
            <a:off x="3955833" y="4011550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093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80704" y="4480560"/>
            <a:ext cx="182592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50" y="512925"/>
            <a:ext cx="3687904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920000">
            <a:off x="3972980" y="3963925"/>
            <a:ext cx="142051" cy="98755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9613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3”</a:t>
            </a:r>
          </a:p>
        </p:txBody>
      </p:sp>
    </p:spTree>
    <p:extLst>
      <p:ext uri="{BB962C8B-B14F-4D97-AF65-F5344CB8AC3E}">
        <p14:creationId xmlns:p14="http://schemas.microsoft.com/office/powerpoint/2010/main" val="41242892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320000">
            <a:off x="3651316" y="3801306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7036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620000">
            <a:off x="3640925" y="3720775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5945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3200400" y="3200400"/>
            <a:ext cx="2743200" cy="27432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435056" y="4434840"/>
            <a:ext cx="273888" cy="2743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935405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+ 5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920000">
            <a:off x="3679891" y="3655832"/>
            <a:ext cx="214392" cy="149047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5264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ED4349-C8E4-67D4-4BA7-24C61F860F9C}"/>
              </a:ext>
            </a:extLst>
          </p:cNvPr>
          <p:cNvSpPr txBox="1"/>
          <p:nvPr/>
        </p:nvSpPr>
        <p:spPr>
          <a:xfrm>
            <a:off x="3240546" y="3879502"/>
            <a:ext cx="3363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TEST ITEMS</a:t>
            </a:r>
          </a:p>
          <a:p>
            <a:r>
              <a:rPr lang="en-US" sz="2800" dirty="0"/>
              <a:t>Angle: cluster 277.5</a:t>
            </a:r>
          </a:p>
          <a:p>
            <a:r>
              <a:rPr lang="en-US" sz="2800" dirty="0"/>
              <a:t>Size: cluster 4”</a:t>
            </a:r>
          </a:p>
        </p:txBody>
      </p:sp>
    </p:spTree>
    <p:extLst>
      <p:ext uri="{BB962C8B-B14F-4D97-AF65-F5344CB8AC3E}">
        <p14:creationId xmlns:p14="http://schemas.microsoft.com/office/powerpoint/2010/main" val="30434786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>
            <a:spLocks noChangeAspect="1"/>
          </p:cNvSpPr>
          <p:nvPr/>
        </p:nvSpPr>
        <p:spPr>
          <a:xfrm>
            <a:off x="2743200" y="2743200"/>
            <a:ext cx="3657600" cy="3657600"/>
          </a:xfrm>
          <a:prstGeom prst="ellipse">
            <a:avLst/>
          </a:prstGeom>
          <a:gradFill>
            <a:gsLst>
              <a:gs pos="0">
                <a:srgbClr val="6E6E6E"/>
              </a:gs>
              <a:gs pos="48000">
                <a:srgbClr val="A7A7A7"/>
              </a:gs>
              <a:gs pos="100000">
                <a:srgbClr val="C9C9C9"/>
              </a:gs>
            </a:gsLst>
            <a:lin ang="16200000" scaled="0"/>
          </a:gradFill>
          <a:ln w="54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"/>
          <p:cNvSpPr>
            <a:spLocks noChangeAspect="1"/>
          </p:cNvSpPr>
          <p:nvPr/>
        </p:nvSpPr>
        <p:spPr>
          <a:xfrm>
            <a:off x="4389408" y="4389120"/>
            <a:ext cx="365184" cy="36576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;g8110454257_0_1">
            <a:extLst>
              <a:ext uri="{FF2B5EF4-FFF2-40B4-BE49-F238E27FC236}">
                <a16:creationId xmlns:a16="http://schemas.microsoft.com/office/drawing/2014/main" id="{B6D477A7-34E0-3CF5-CE6A-EFE1261DF226}"/>
              </a:ext>
            </a:extLst>
          </p:cNvPr>
          <p:cNvSpPr txBox="1"/>
          <p:nvPr/>
        </p:nvSpPr>
        <p:spPr>
          <a:xfrm>
            <a:off x="583649" y="512925"/>
            <a:ext cx="2827207" cy="10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277.5 - 5</a:t>
            </a:r>
            <a:endParaRPr sz="4800" b="1" dirty="0"/>
          </a:p>
        </p:txBody>
      </p:sp>
      <p:sp>
        <p:nvSpPr>
          <p:cNvPr id="3" name="Google Shape;74;g8110454257_0_1">
            <a:extLst>
              <a:ext uri="{FF2B5EF4-FFF2-40B4-BE49-F238E27FC236}">
                <a16:creationId xmlns:a16="http://schemas.microsoft.com/office/drawing/2014/main" id="{D720CFBA-57B4-A08B-3199-2D9A148CEB3F}"/>
              </a:ext>
            </a:extLst>
          </p:cNvPr>
          <p:cNvSpPr>
            <a:spLocks noChangeAspect="1"/>
          </p:cNvSpPr>
          <p:nvPr/>
        </p:nvSpPr>
        <p:spPr>
          <a:xfrm rot="16320000">
            <a:off x="3327500" y="3543743"/>
            <a:ext cx="285417" cy="198424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3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695</Words>
  <Application>Microsoft Office PowerPoint</Application>
  <PresentationFormat>Custom</PresentationFormat>
  <Paragraphs>307</Paragraphs>
  <Slides>137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0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Wetzel</dc:creator>
  <cp:lastModifiedBy>Joshua Glass</cp:lastModifiedBy>
  <cp:revision>173</cp:revision>
  <dcterms:created xsi:type="dcterms:W3CDTF">2017-03-19T18:06:36Z</dcterms:created>
  <dcterms:modified xsi:type="dcterms:W3CDTF">2022-09-24T10:38:33Z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