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69" r:id="rId3"/>
    <p:sldId id="302" r:id="rId4"/>
    <p:sldId id="298" r:id="rId5"/>
    <p:sldId id="288" r:id="rId6"/>
    <p:sldId id="299" r:id="rId7"/>
    <p:sldId id="304" r:id="rId8"/>
    <p:sldId id="300" r:id="rId9"/>
    <p:sldId id="307" r:id="rId10"/>
    <p:sldId id="322" r:id="rId11"/>
    <p:sldId id="327" r:id="rId12"/>
    <p:sldId id="323" r:id="rId13"/>
    <p:sldId id="326" r:id="rId14"/>
    <p:sldId id="324" r:id="rId15"/>
    <p:sldId id="325" r:id="rId16"/>
    <p:sldId id="270" r:id="rId17"/>
    <p:sldId id="292" r:id="rId18"/>
    <p:sldId id="272" r:id="rId19"/>
    <p:sldId id="311" r:id="rId20"/>
    <p:sldId id="310" r:id="rId21"/>
    <p:sldId id="293" r:id="rId22"/>
    <p:sldId id="312" r:id="rId23"/>
    <p:sldId id="314" r:id="rId24"/>
    <p:sldId id="313" r:id="rId25"/>
    <p:sldId id="315" r:id="rId26"/>
    <p:sldId id="328" r:id="rId27"/>
    <p:sldId id="333" r:id="rId28"/>
    <p:sldId id="329" r:id="rId29"/>
    <p:sldId id="332" r:id="rId30"/>
    <p:sldId id="330" r:id="rId31"/>
    <p:sldId id="331" r:id="rId32"/>
    <p:sldId id="276" r:id="rId33"/>
    <p:sldId id="294" r:id="rId34"/>
    <p:sldId id="277" r:id="rId35"/>
    <p:sldId id="363" r:id="rId36"/>
    <p:sldId id="346" r:id="rId37"/>
    <p:sldId id="366" r:id="rId38"/>
    <p:sldId id="347" r:id="rId39"/>
    <p:sldId id="369" r:id="rId40"/>
    <p:sldId id="348" r:id="rId41"/>
    <p:sldId id="295" r:id="rId42"/>
    <p:sldId id="349" r:id="rId43"/>
    <p:sldId id="372" r:id="rId44"/>
    <p:sldId id="350" r:id="rId45"/>
    <p:sldId id="375" r:id="rId46"/>
    <p:sldId id="278" r:id="rId47"/>
    <p:sldId id="362" r:id="rId48"/>
    <p:sldId id="351" r:id="rId49"/>
    <p:sldId id="365" r:id="rId50"/>
    <p:sldId id="352" r:id="rId51"/>
    <p:sldId id="368" r:id="rId52"/>
    <p:sldId id="353" r:id="rId53"/>
    <p:sldId id="296" r:id="rId54"/>
    <p:sldId id="354" r:id="rId55"/>
    <p:sldId id="371" r:id="rId56"/>
    <p:sldId id="355" r:id="rId57"/>
    <p:sldId id="374" r:id="rId58"/>
    <p:sldId id="279" r:id="rId59"/>
    <p:sldId id="361" r:id="rId60"/>
    <p:sldId id="356" r:id="rId61"/>
    <p:sldId id="364" r:id="rId62"/>
    <p:sldId id="357" r:id="rId63"/>
    <p:sldId id="367" r:id="rId64"/>
    <p:sldId id="358" r:id="rId65"/>
    <p:sldId id="297" r:id="rId66"/>
    <p:sldId id="359" r:id="rId67"/>
    <p:sldId id="370" r:id="rId68"/>
    <p:sldId id="360" r:id="rId69"/>
    <p:sldId id="373" r:id="rId70"/>
  </p:sldIdLst>
  <p:sldSz cx="9144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0" roundtripDataSignature="AMtx7mhYMFM2fca1rKDLYDWIp7x018w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054" y="77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4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09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4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14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43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72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987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4268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19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48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1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359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706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990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948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677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245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03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2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808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69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474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030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282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948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905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64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84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79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58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94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87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64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323964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3"/>
          </p:nvPr>
        </p:nvSpPr>
        <p:spPr>
          <a:xfrm>
            <a:off x="602208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4"/>
          </p:nvPr>
        </p:nvSpPr>
        <p:spPr>
          <a:xfrm>
            <a:off x="45720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5"/>
          </p:nvPr>
        </p:nvSpPr>
        <p:spPr>
          <a:xfrm>
            <a:off x="323964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6"/>
          </p:nvPr>
        </p:nvSpPr>
        <p:spPr>
          <a:xfrm>
            <a:off x="602208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subTitle" idx="1"/>
          </p:nvPr>
        </p:nvSpPr>
        <p:spPr>
          <a:xfrm>
            <a:off x="685800" y="1496520"/>
            <a:ext cx="7771680" cy="14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3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21183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260000">
            <a:off x="5019063" y="3899078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8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291506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260000">
            <a:off x="5252942" y="3558660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90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204131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260000">
            <a:off x="5480804" y="3219006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8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363226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6;g8110454257_0_30">
            <a:extLst>
              <a:ext uri="{FF2B5EF4-FFF2-40B4-BE49-F238E27FC236}">
                <a16:creationId xmlns:a16="http://schemas.microsoft.com/office/drawing/2014/main" id="{47261504-30EF-759C-7583-AE33A9561AC1}"/>
              </a:ext>
            </a:extLst>
          </p:cNvPr>
          <p:cNvSpPr/>
          <p:nvPr/>
        </p:nvSpPr>
        <p:spPr>
          <a:xfrm rot="4290244">
            <a:off x="5702242" y="2891837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92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272273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7380000">
            <a:off x="5348301" y="4176122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4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4009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327284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1;g8110454257_0_43">
            <a:extLst>
              <a:ext uri="{FF2B5EF4-FFF2-40B4-BE49-F238E27FC236}">
                <a16:creationId xmlns:a16="http://schemas.microsoft.com/office/drawing/2014/main" id="{EB748215-A8F0-613F-FC6A-9623E72413FE}"/>
              </a:ext>
            </a:extLst>
          </p:cNvPr>
          <p:cNvSpPr/>
          <p:nvPr/>
        </p:nvSpPr>
        <p:spPr>
          <a:xfrm rot="7377312">
            <a:off x="5553363" y="4090171"/>
            <a:ext cx="356813" cy="247968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4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112441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380000">
            <a:off x="5744896" y="3983501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6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419331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380000">
            <a:off x="5937195" y="3879341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48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294483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440000">
            <a:off x="4558431" y="4623880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68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188914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440000">
            <a:off x="4557979" y="4650868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14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200000">
            <a:off x="4806201" y="2537814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25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3195065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440000">
            <a:off x="4547121" y="4686654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22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705100" y="3879502"/>
            <a:ext cx="364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4272381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E6E19000-30F7-0ABF-AC82-E236EDA29F92}"/>
              </a:ext>
            </a:extLst>
          </p:cNvPr>
          <p:cNvSpPr/>
          <p:nvPr/>
        </p:nvSpPr>
        <p:spPr>
          <a:xfrm rot="10461673">
            <a:off x="4534596" y="4708443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62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4216020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560000">
            <a:off x="4104837" y="4461946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40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337758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560000">
            <a:off x="3869504" y="4401700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74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3444631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560000">
            <a:off x="3641529" y="4337709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2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2865836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2384783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9;g8110454257_0_60">
            <a:extLst>
              <a:ext uri="{FF2B5EF4-FFF2-40B4-BE49-F238E27FC236}">
                <a16:creationId xmlns:a16="http://schemas.microsoft.com/office/drawing/2014/main" id="{8D315A8A-5C59-C0B4-2C3A-FB6BE3EF89D7}"/>
              </a:ext>
            </a:extLst>
          </p:cNvPr>
          <p:cNvSpPr/>
          <p:nvPr/>
        </p:nvSpPr>
        <p:spPr>
          <a:xfrm rot="-8046927">
            <a:off x="3407693" y="4283475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01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953697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560000">
            <a:off x="3173400" y="4229188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196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458950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560000">
            <a:off x="2933452" y="4166062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48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542700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620000">
            <a:off x="3955833" y="4011550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09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4124289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620000">
            <a:off x="3643765" y="3723615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59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/>
          <p:nvPr/>
        </p:nvSpPr>
        <p:spPr>
          <a:xfrm rot="1202201">
            <a:off x="4869307" y="2038683"/>
            <a:ext cx="356370" cy="247869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94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3043478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620000">
            <a:off x="3331732" y="3446376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806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1640678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8;g8110454257_0_68">
            <a:extLst>
              <a:ext uri="{FF2B5EF4-FFF2-40B4-BE49-F238E27FC236}">
                <a16:creationId xmlns:a16="http://schemas.microsoft.com/office/drawing/2014/main" id="{C555E521-670A-C3F8-0D6A-25CC743AFCB7}"/>
              </a:ext>
            </a:extLst>
          </p:cNvPr>
          <p:cNvSpPr/>
          <p:nvPr/>
        </p:nvSpPr>
        <p:spPr>
          <a:xfrm rot="-4959966">
            <a:off x="3020571" y="3153518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844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501900" y="3879502"/>
            <a:ext cx="3401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3938959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620000">
            <a:off x="2709744" y="2884687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63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349500" y="3879502"/>
            <a:ext cx="3553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3361837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620000">
            <a:off x="2414833" y="2603191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42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209800" y="3879502"/>
            <a:ext cx="3693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3907622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740000">
            <a:off x="4223054" y="3615529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9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2021510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319406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740000">
            <a:off x="4039334" y="3120247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243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2381378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740000">
            <a:off x="3867482" y="2640907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61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374676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E7EFE6C5-169D-3A2B-E953-6506E830BBE6}"/>
              </a:ext>
            </a:extLst>
          </p:cNvPr>
          <p:cNvSpPr/>
          <p:nvPr/>
        </p:nvSpPr>
        <p:spPr>
          <a:xfrm rot="-1871683">
            <a:off x="3673581" y="2154503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165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1783619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9740000">
            <a:off x="3512345" y="1670999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878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451100" y="3879502"/>
            <a:ext cx="3452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9150576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9740000">
            <a:off x="3338192" y="1186817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5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202201">
            <a:off x="4925142" y="1531620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0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188839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202201">
            <a:off x="4983785" y="1011172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9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397</Words>
  <Application>Microsoft Office PowerPoint</Application>
  <PresentationFormat>Custom</PresentationFormat>
  <Paragraphs>137</Paragraphs>
  <Slides>69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Wetzel</dc:creator>
  <cp:lastModifiedBy>Joshua Glass</cp:lastModifiedBy>
  <cp:revision>214</cp:revision>
  <dcterms:created xsi:type="dcterms:W3CDTF">2017-03-19T18:06:36Z</dcterms:created>
  <dcterms:modified xsi:type="dcterms:W3CDTF">2022-09-24T16:09:27Z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