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>
        <p:scale>
          <a:sx n="125" d="100"/>
          <a:sy n="125" d="100"/>
        </p:scale>
        <p:origin x="90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CF5D-2B19-7560-AF72-217200AB3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3B756-4E5C-7ACC-27F5-D394DB965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A7853-2BFB-82DE-66F7-52F017EE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77ED-3A50-49F7-8203-91F65C36B8E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20D51-7AB2-2000-B3CD-C212AF84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758D5-E300-43A2-55B3-D039D3137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2B2-85C3-4737-978A-BE44C19F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1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1526-6F4C-6715-31EB-2A4245F70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1639A-95B4-086E-810C-7F16AD0E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5BB5-56E2-4ED8-CCD4-FAE48AE8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77ED-3A50-49F7-8203-91F65C36B8E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F5483-8E98-8419-D2C5-7BE042E1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5C98E-F8A4-FBD7-EA39-9BD20CED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2B2-85C3-4737-978A-BE44C19F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9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F7CFD-65AD-58E6-EF05-5C20DD656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A28C6-8B8F-07FD-328C-BA5653CB2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4FA78-FCAF-9FCB-0ADA-229FCB7B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77ED-3A50-49F7-8203-91F65C36B8E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BB148-FEE2-5D98-2A8E-D6B9A8B4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C5278-48ED-D1A2-4373-E926CE5B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2B2-85C3-4737-978A-BE44C19F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2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BF25-270F-95E4-3103-2FC10845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AC7E6-5E4D-1227-2676-BF6699F1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E58FD-8C70-6DCE-F844-8B7D0DFF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77ED-3A50-49F7-8203-91F65C36B8E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2A8AB-DCC8-9DE3-D7E6-0BC295B24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C2BB6-09C3-C93E-D47C-040F293F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2B2-85C3-4737-978A-BE44C19F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9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92CB-6A06-ECD7-B093-7CD9C63B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C590A-92E8-0BDF-AADF-F4AC36651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4D7BA-51C4-7563-F936-1FB64A2EF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77ED-3A50-49F7-8203-91F65C36B8E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A7FD1-7042-9000-EAC5-0F9A6DB7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BCB7A-71C8-CDE2-7425-CE808203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2B2-85C3-4737-978A-BE44C19F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1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E3C9-6AA4-1FE8-9D51-696D13DF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B1F38-CC72-008A-05F0-0CCA5D0C5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25749-2DD3-F735-5A7D-52B72E2BF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A366-396A-96D4-C8ED-2E93F5DC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77ED-3A50-49F7-8203-91F65C36B8E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8C35F-DEAF-1B02-6275-37EE3A36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A8F49-DDF5-A9AB-1B00-5BC37EFA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2B2-85C3-4737-978A-BE44C19F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42AD-7E22-166D-7C91-B70585C3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FDB7-02CD-03DA-ABB6-50987A6EA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08A90-0DA7-AC94-241B-E345AA704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08B57-249B-10D3-8224-982E4A407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C86986-D332-9D35-9B38-1791D3E6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2EFD9-F845-72D3-2379-8C228BBE4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77ED-3A50-49F7-8203-91F65C36B8E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886C3D-348A-C295-FCDD-C4850EA5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42FA1C-AEAB-DDD5-17C2-39D4AF8F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2B2-85C3-4737-978A-BE44C19F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14A7-737A-7F2C-3D64-B05D85B3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88C6C-CE38-2046-E5A8-2B382A10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77ED-3A50-49F7-8203-91F65C36B8E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DE2B5-E388-FE35-7A43-D568415A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4C21B-3D32-484A-98B8-C6634D9E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2B2-85C3-4737-978A-BE44C19F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8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A4CC6D-3753-8077-26DD-EDEE95BE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77ED-3A50-49F7-8203-91F65C36B8E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808BF-03C2-19E8-A9A6-F27787AA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AF8FF-C275-BF5E-D80A-740EC667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2B2-85C3-4737-978A-BE44C19F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8E3B-8C69-C560-7252-5132D597C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8AD62-0700-8FC0-FA47-483F9B322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55838-74F4-27EC-3DC4-FFA2D324C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804E8-4591-E035-0EA0-9273F790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77ED-3A50-49F7-8203-91F65C36B8E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D1D3F-BF16-A84A-2593-9EEDBCE7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7F16A-816E-4ABC-D3E5-6362781E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2B2-85C3-4737-978A-BE44C19F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5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49EE-45EE-29A5-ED9A-0E9E243A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75728-415F-6AD5-4000-55F1BF125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6A788-E15E-A3FE-F19D-42EA07683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CDBCF-D054-1AAC-581B-A06DA277A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77ED-3A50-49F7-8203-91F65C36B8E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4D44A-1BA5-0B15-BD92-53BF66A2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8AD35-C5D3-A50F-4BA5-FDD32CA2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C92B2-85C3-4737-978A-BE44C19F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1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DB3CD-F77D-7D0B-4361-0706478A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C253C-4D30-9CB5-6991-EAE24E3ED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D8D77-F8E7-BEE9-9F31-D67321A9E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A77ED-3A50-49F7-8203-91F65C36B8E8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FE6F-AB77-5469-141D-FD230E777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2FAFA-896C-45FC-95F2-7E5EF9B30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C92B2-85C3-4737-978A-BE44C19F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7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7D07-EEE3-5B02-C1AA-9E59AE72E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 Artifacts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24B0-0F1A-18AA-ED83-05263BBAD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Josh Ness</a:t>
            </a:r>
          </a:p>
        </p:txBody>
      </p:sp>
    </p:spTree>
    <p:extLst>
      <p:ext uri="{BB962C8B-B14F-4D97-AF65-F5344CB8AC3E}">
        <p14:creationId xmlns:p14="http://schemas.microsoft.com/office/powerpoint/2010/main" val="317142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8B92-0A94-A96A-A5D6-A21DB867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57" y="112206"/>
            <a:ext cx="10515600" cy="1325563"/>
          </a:xfrm>
        </p:spPr>
        <p:txBody>
          <a:bodyPr/>
          <a:lstStyle/>
          <a:p>
            <a:r>
              <a:rPr lang="en-US" dirty="0"/>
              <a:t>Receiving Yards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E28DD1-9216-AC8F-BCAA-4371FDC7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357" y="1206230"/>
            <a:ext cx="5982511" cy="4040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42F43C-CAE4-6227-1A9C-09416542D401}"/>
              </a:ext>
            </a:extLst>
          </p:cNvPr>
          <p:cNvSpPr txBox="1"/>
          <p:nvPr/>
        </p:nvSpPr>
        <p:spPr>
          <a:xfrm>
            <a:off x="107004" y="1206230"/>
            <a:ext cx="55544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an example of player receiving yards</a:t>
            </a:r>
          </a:p>
          <a:p>
            <a:endParaRPr lang="en-US" dirty="0"/>
          </a:p>
          <a:p>
            <a:r>
              <a:rPr lang="en-US" dirty="0"/>
              <a:t>- Top chart shows total yards for selected player(s) for each week</a:t>
            </a:r>
          </a:p>
          <a:p>
            <a:endParaRPr lang="en-US" dirty="0"/>
          </a:p>
          <a:p>
            <a:r>
              <a:rPr lang="en-US" dirty="0"/>
              <a:t>- Bottom chart shows yards gained per target, whether the ball was caught or not</a:t>
            </a:r>
          </a:p>
          <a:p>
            <a:endParaRPr lang="en-US" dirty="0"/>
          </a:p>
          <a:p>
            <a:r>
              <a:rPr lang="en-US" dirty="0"/>
              <a:t>- Bottom right shows Betting Lines for the players receiving yards by week</a:t>
            </a:r>
          </a:p>
          <a:p>
            <a:pPr lvl="1"/>
            <a:r>
              <a:rPr lang="en-US" dirty="0"/>
              <a:t>- Data only starts since week 14 for this, so in the future it will be easy to see whether players have been hitting their lines</a:t>
            </a:r>
          </a:p>
          <a:p>
            <a:pPr lvl="1"/>
            <a:endParaRPr lang="en-US" dirty="0"/>
          </a:p>
          <a:p>
            <a:r>
              <a:rPr lang="en-US" dirty="0"/>
              <a:t>- Market can be receiving yards, rushing yards, passing yards, or just about anything. A slicer to select the market will be added, that can be used to control the entire pages target category.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85B46-AFEE-E8A2-BB87-4A55C8D977F5}"/>
              </a:ext>
            </a:extLst>
          </p:cNvPr>
          <p:cNvSpPr txBox="1"/>
          <p:nvPr/>
        </p:nvSpPr>
        <p:spPr>
          <a:xfrm>
            <a:off x="5940357" y="5340485"/>
            <a:ext cx="598251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Here, we quickly see A.J. Brown had 114 receiving yards in week 13, while only catching 8/13 targets. That is good target share, and yardage is consistent with most of the season.</a:t>
            </a:r>
          </a:p>
          <a:p>
            <a:endParaRPr lang="en-US" sz="1400" dirty="0"/>
          </a:p>
          <a:p>
            <a:r>
              <a:rPr lang="en-US" sz="1400" dirty="0"/>
              <a:t>The betting line for next week is 77.5 yards, possibly lower due to a couple bad performances in weeks 11 and 12 that are for the most part, outliers. Expecting A.J. Brown to go over 77.5 yards in week 14 seems reasonable</a:t>
            </a:r>
          </a:p>
        </p:txBody>
      </p:sp>
    </p:spTree>
    <p:extLst>
      <p:ext uri="{BB962C8B-B14F-4D97-AF65-F5344CB8AC3E}">
        <p14:creationId xmlns:p14="http://schemas.microsoft.com/office/powerpoint/2010/main" val="258172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8F29-4426-2853-FAC1-6BA585B5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Odds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4D5F1-818A-190C-A70A-39A0B5A20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747" y="2237362"/>
            <a:ext cx="7248010" cy="4093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0E9537-781F-412F-84B8-174D83FDF807}"/>
              </a:ext>
            </a:extLst>
          </p:cNvPr>
          <p:cNvSpPr txBox="1"/>
          <p:nvPr/>
        </p:nvSpPr>
        <p:spPr>
          <a:xfrm>
            <a:off x="155643" y="1274323"/>
            <a:ext cx="462063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example graphic requires some more understanding of betting terminology, as well as an understanding of </a:t>
            </a:r>
            <a:r>
              <a:rPr lang="en-US" sz="1400" dirty="0" err="1"/>
              <a:t>gameID</a:t>
            </a:r>
            <a:r>
              <a:rPr lang="en-US" sz="1400" dirty="0"/>
              <a:t> and its format. The visualizations in the future will be improved to eliminate confusion.</a:t>
            </a:r>
          </a:p>
          <a:p>
            <a:endParaRPr lang="en-US" sz="1400" dirty="0"/>
          </a:p>
          <a:p>
            <a:r>
              <a:rPr lang="en-US" sz="1400" dirty="0"/>
              <a:t>The plan for this graphic is to combine each graph into one, which would allow easy analysis of what effects being an underdog might have on a player's performance, such as increased passing yards.</a:t>
            </a:r>
          </a:p>
          <a:p>
            <a:endParaRPr lang="en-US" sz="1400" dirty="0"/>
          </a:p>
          <a:p>
            <a:r>
              <a:rPr lang="en-US" sz="1400" dirty="0"/>
              <a:t>In the preview to the right, I have game odds / </a:t>
            </a:r>
            <a:r>
              <a:rPr lang="en-US" sz="1400" dirty="0" err="1"/>
              <a:t>moneyline</a:t>
            </a:r>
            <a:r>
              <a:rPr lang="en-US" sz="1400" dirty="0"/>
              <a:t> shown at the bottom. A team with a </a:t>
            </a:r>
            <a:r>
              <a:rPr lang="en-US" sz="1400" dirty="0" err="1"/>
              <a:t>moneyline</a:t>
            </a:r>
            <a:r>
              <a:rPr lang="en-US" sz="1400" dirty="0"/>
              <a:t> above 0 is expected to win, below 0 means the opposite. The amount above/below 0 indicates the severity of the expectations. </a:t>
            </a:r>
          </a:p>
          <a:p>
            <a:endParaRPr lang="en-US" sz="1400" dirty="0"/>
          </a:p>
          <a:p>
            <a:r>
              <a:rPr lang="en-US" sz="1400" dirty="0"/>
              <a:t>Unfortunately, the visualization is not fully developed yet and to use the odds you must understand the </a:t>
            </a:r>
            <a:r>
              <a:rPr lang="en-US" sz="1400" dirty="0" err="1"/>
              <a:t>GameID</a:t>
            </a:r>
            <a:r>
              <a:rPr lang="en-US" sz="1400" dirty="0"/>
              <a:t> format is as follows:</a:t>
            </a:r>
            <a:br>
              <a:rPr lang="en-US" sz="1400" dirty="0"/>
            </a:br>
            <a:r>
              <a:rPr lang="en-US" sz="1400" dirty="0" err="1"/>
              <a:t>Season_Week_AwayTeam_HomeTeam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With this understanding, you can check a teams predictions compared to various player stats for any game. This will be simplified in </a:t>
            </a:r>
            <a:r>
              <a:rPr lang="en-US" sz="1400"/>
              <a:t>the future.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840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396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Visualization Artifacts</vt:lpstr>
      <vt:lpstr>Receiving Yards Example</vt:lpstr>
      <vt:lpstr>Game Odds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Visualization Artifacts</dc:title>
  <dc:creator>Ness, Joshua</dc:creator>
  <cp:lastModifiedBy>Ness, Joshua</cp:lastModifiedBy>
  <cp:revision>3</cp:revision>
  <dcterms:created xsi:type="dcterms:W3CDTF">2023-12-09T03:11:10Z</dcterms:created>
  <dcterms:modified xsi:type="dcterms:W3CDTF">2023-12-09T20:30:17Z</dcterms:modified>
</cp:coreProperties>
</file>