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9"/>
    <p:restoredTop sz="94707"/>
  </p:normalViewPr>
  <p:slideViewPr>
    <p:cSldViewPr snapToGrid="0">
      <p:cViewPr>
        <p:scale>
          <a:sx n="226" d="100"/>
          <a:sy n="226" d="100"/>
        </p:scale>
        <p:origin x="-1136" y="-2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4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0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8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8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9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1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2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55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65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9/10/23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767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r725@Exeter.ac.uk" TargetMode="External"/><Relationship Id="rId2" Type="http://schemas.openxmlformats.org/officeDocument/2006/relationships/hyperlink" Target="mailto:josh@joshredmond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hyperlink" Target="https://twitter.com/Josh_A_Redmon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osh-redmond-uk.github.io/GeospatialWebApps" TargetMode="External"/><Relationship Id="rId2" Type="http://schemas.openxmlformats.org/officeDocument/2006/relationships/hyperlink" Target="https://github.com/Josh-Redmond-UK/GeospatialWebApp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E1CC6-60D4-60FE-C2D2-11C659AF7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95A1D-B3D8-1F0F-80C3-56082F47A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5663" y="1161232"/>
            <a:ext cx="5004176" cy="2485479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Geospatial Web Apps in Python and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EC3D6-1778-141B-9889-9B924CFB0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004" y="4993240"/>
            <a:ext cx="3694048" cy="1137107"/>
          </a:xfrm>
        </p:spPr>
        <p:txBody>
          <a:bodyPr anchor="b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9851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94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065E-D2A8-7787-658B-E06FE179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07829-27A7-E2CA-85BD-1A82AE8C0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 to web apps </a:t>
            </a:r>
          </a:p>
          <a:p>
            <a:r>
              <a:rPr lang="en-US" dirty="0"/>
              <a:t>Interaction with widgets and visualization in Python</a:t>
            </a:r>
          </a:p>
          <a:p>
            <a:r>
              <a:rPr lang="en-US" dirty="0"/>
              <a:t>Brief overview of </a:t>
            </a:r>
            <a:r>
              <a:rPr lang="en-US" dirty="0" err="1"/>
              <a:t>ui</a:t>
            </a:r>
            <a:r>
              <a:rPr lang="en-US" dirty="0"/>
              <a:t>/</a:t>
            </a:r>
            <a:r>
              <a:rPr lang="en-US" dirty="0" err="1"/>
              <a:t>ux</a:t>
            </a:r>
            <a:r>
              <a:rPr lang="en-US" dirty="0"/>
              <a:t> design</a:t>
            </a:r>
          </a:p>
          <a:p>
            <a:r>
              <a:rPr lang="en-US" dirty="0"/>
              <a:t>Mapping in Python with </a:t>
            </a:r>
            <a:r>
              <a:rPr lang="en-US" dirty="0" err="1"/>
              <a:t>Ipyleaflet</a:t>
            </a:r>
            <a:endParaRPr lang="en-US" dirty="0"/>
          </a:p>
          <a:p>
            <a:r>
              <a:rPr lang="en-US" dirty="0"/>
              <a:t>Sharing Python apps with Binder</a:t>
            </a:r>
          </a:p>
          <a:p>
            <a:r>
              <a:rPr lang="en-US" dirty="0"/>
              <a:t>R Shiny – overview</a:t>
            </a:r>
          </a:p>
          <a:p>
            <a:r>
              <a:rPr lang="en-US" dirty="0"/>
              <a:t>R Shiny – interactivity and widgets</a:t>
            </a:r>
          </a:p>
          <a:p>
            <a:r>
              <a:rPr lang="en-US" dirty="0"/>
              <a:t>R Shiny – Mapping with leaflet</a:t>
            </a:r>
          </a:p>
          <a:p>
            <a:r>
              <a:rPr lang="en-US" dirty="0"/>
              <a:t>Sharing your R Shiny Apps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6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125F3-5B64-5529-B48A-1121BCA9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>
            <a:normAutofit/>
          </a:bodyPr>
          <a:lstStyle/>
          <a:p>
            <a:r>
              <a:rPr lang="en-US" dirty="0"/>
              <a:t>About me!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94112-B8A1-25A8-40DC-A4247D631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033" y="2753546"/>
            <a:ext cx="3746928" cy="3402555"/>
          </a:xfrm>
        </p:spPr>
        <p:txBody>
          <a:bodyPr anchor="t"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 dirty="0"/>
              <a:t>Josh Redmond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/>
              <a:t>Final year PhD student at University of Exeter (Submitting in 3 months!)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/>
              <a:t>Project on Participatory Design of Web Mapping Tools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/>
              <a:t>Contact details: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>
                <a:hlinkClick r:id="rId2"/>
              </a:rPr>
              <a:t>josh@joshredmond.com</a:t>
            </a:r>
            <a:r>
              <a:rPr lang="en-US" sz="17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>
                <a:hlinkClick r:id="rId3"/>
              </a:rPr>
              <a:t>jr725@Exeter.ac.uk</a:t>
            </a:r>
            <a:endParaRPr lang="en-US" sz="17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>
                <a:hlinkClick r:id="rId4"/>
              </a:rPr>
              <a:t>https://twitter.com/Josh_A_Redmond</a:t>
            </a:r>
            <a:endParaRPr lang="en-US" sz="1700" dirty="0"/>
          </a:p>
          <a:p>
            <a:pPr marL="0" indent="0">
              <a:lnSpc>
                <a:spcPct val="110000"/>
              </a:lnSpc>
              <a:buNone/>
            </a:pPr>
            <a:endParaRPr lang="en-US" sz="1700" dirty="0"/>
          </a:p>
          <a:p>
            <a:pPr marL="0" indent="0">
              <a:lnSpc>
                <a:spcPct val="110000"/>
              </a:lnSpc>
              <a:buNone/>
            </a:pPr>
            <a:endParaRPr lang="en-US" sz="1700" dirty="0"/>
          </a:p>
        </p:txBody>
      </p:sp>
      <p:pic>
        <p:nvPicPr>
          <p:cNvPr id="5" name="Picture 4" descr="A person wearing glasses and a black shirt with mushrooms on it&#10;&#10;Description automatically generated">
            <a:extLst>
              <a:ext uri="{FF2B5EF4-FFF2-40B4-BE49-F238E27FC236}">
                <a16:creationId xmlns:a16="http://schemas.microsoft.com/office/drawing/2014/main" id="{A89D73E7-B53C-C745-1BDF-C654F25FEA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82" r="5080" b="-3"/>
          <a:stretch/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44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1D4BC-8A32-4E8E-46B6-BE6008F3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course is (and isn’t)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763C0-D5FD-BDF3-596A-03905AAB8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basic crash course in some tools for turning python and R code into interactive apps</a:t>
            </a:r>
          </a:p>
          <a:p>
            <a:r>
              <a:rPr lang="en-US" dirty="0"/>
              <a:t>It is not an advanced deep dive into best practices in </a:t>
            </a:r>
            <a:r>
              <a:rPr lang="en-US" dirty="0" err="1"/>
              <a:t>ui</a:t>
            </a:r>
            <a:r>
              <a:rPr lang="en-US" dirty="0"/>
              <a:t>/</a:t>
            </a:r>
            <a:r>
              <a:rPr lang="en-US" dirty="0" err="1"/>
              <a:t>ux</a:t>
            </a:r>
            <a:r>
              <a:rPr lang="en-US" dirty="0"/>
              <a:t>, interactivity and so on</a:t>
            </a:r>
          </a:p>
          <a:p>
            <a:r>
              <a:rPr lang="en-US" dirty="0"/>
              <a:t>It will hopefully give you a basis to work on in your own projects, and if anyone has a specific project they are interested in – we should talk about that in the class!</a:t>
            </a:r>
          </a:p>
          <a:p>
            <a:r>
              <a:rPr lang="en-US" dirty="0"/>
              <a:t>It is not going to cover advanced topics or web development more broadly, the specifics of HTML, </a:t>
            </a:r>
            <a:r>
              <a:rPr lang="en-US" dirty="0" err="1"/>
              <a:t>javascript</a:t>
            </a:r>
            <a:r>
              <a:rPr lang="en-US" dirty="0"/>
              <a:t>, CSS and so on are for another day</a:t>
            </a:r>
          </a:p>
        </p:txBody>
      </p:sp>
    </p:spTree>
    <p:extLst>
      <p:ext uri="{BB962C8B-B14F-4D97-AF65-F5344CB8AC3E}">
        <p14:creationId xmlns:p14="http://schemas.microsoft.com/office/powerpoint/2010/main" val="4268056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45AF5-7957-4A12-15EB-65952243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0BD4D-D7F0-4861-2922-28F64FEE1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you need is on this </a:t>
            </a:r>
            <a:r>
              <a:rPr lang="en-US" dirty="0" err="1"/>
              <a:t>github</a:t>
            </a:r>
            <a:r>
              <a:rPr lang="en-US" dirty="0"/>
              <a:t> repo:</a:t>
            </a:r>
          </a:p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https://github.com/Josh-Redmond-UK/GeospatialWebApps</a:t>
            </a:r>
            <a:r>
              <a:rPr lang="en-US" dirty="0"/>
              <a:t> </a:t>
            </a:r>
          </a:p>
          <a:p>
            <a:r>
              <a:rPr lang="en-US" dirty="0"/>
              <a:t>All the materials, which are also on the repo, are available as a </a:t>
            </a:r>
            <a:r>
              <a:rPr lang="en-US" dirty="0" err="1"/>
              <a:t>jupyter</a:t>
            </a:r>
            <a:r>
              <a:rPr lang="en-US" dirty="0"/>
              <a:t> book here:</a:t>
            </a:r>
          </a:p>
          <a:p>
            <a:r>
              <a:rPr lang="en-US" dirty="0">
                <a:hlinkClick r:id="rId3"/>
              </a:rPr>
              <a:t>https://josh-redmond-uk.github.io/GeospatialWebApps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3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5314-0A0D-678E-9446-F3A3775A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Icebreaker (Sorry)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22F49-1E23-25A5-7823-4A47110D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to the person next to you – and tell them about a (geospatial) web app you would like to create, what are your ideas? Talk back and forth and compare notes!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273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9067-804A-766A-34F9-02C9F0D7C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 – lets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E03CC-0D01-15C4-4F13-480EE952F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23676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RegularSeedLeftStep">
      <a:dk1>
        <a:srgbClr val="000000"/>
      </a:dk1>
      <a:lt1>
        <a:srgbClr val="FFFFFF"/>
      </a:lt1>
      <a:dk2>
        <a:srgbClr val="203835"/>
      </a:dk2>
      <a:lt2>
        <a:srgbClr val="E8E4E2"/>
      </a:lt2>
      <a:accent1>
        <a:srgbClr val="4AA2C6"/>
      </a:accent1>
      <a:accent2>
        <a:srgbClr val="38B4A4"/>
      </a:accent2>
      <a:accent3>
        <a:srgbClr val="43B577"/>
      </a:accent3>
      <a:accent4>
        <a:srgbClr val="38B43D"/>
      </a:accent4>
      <a:accent5>
        <a:srgbClr val="6CB242"/>
      </a:accent5>
      <a:accent6>
        <a:srgbClr val="93AB35"/>
      </a:accent6>
      <a:hlink>
        <a:srgbClr val="BF643F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5933</TotalTime>
  <Words>314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Georgia Pro Light</vt:lpstr>
      <vt:lpstr>VaultVTI</vt:lpstr>
      <vt:lpstr>Geospatial Web Apps in Python and R</vt:lpstr>
      <vt:lpstr>Overview</vt:lpstr>
      <vt:lpstr>About me!</vt:lpstr>
      <vt:lpstr>What this course is (and isn’t)</vt:lpstr>
      <vt:lpstr>Course Format</vt:lpstr>
      <vt:lpstr>Icebreaker (Sorry)</vt:lpstr>
      <vt:lpstr>Ok – lets 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Geospatial Web Apps in Python and R</dc:title>
  <dc:creator>Redmond, Joshua Alexander</dc:creator>
  <cp:lastModifiedBy>Redmond, Joshua Alexander</cp:lastModifiedBy>
  <cp:revision>2</cp:revision>
  <dcterms:created xsi:type="dcterms:W3CDTF">2023-09-10T09:15:10Z</dcterms:created>
  <dcterms:modified xsi:type="dcterms:W3CDTF">2023-09-14T12:09:06Z</dcterms:modified>
</cp:coreProperties>
</file>