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C8E-8B36-490D-B0EC-D79A065C0A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962-13CA-4AD4-BD9F-8B7966A3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C8E-8B36-490D-B0EC-D79A065C0A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962-13CA-4AD4-BD9F-8B7966A3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C8E-8B36-490D-B0EC-D79A065C0A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962-13CA-4AD4-BD9F-8B7966A3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6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C8E-8B36-490D-B0EC-D79A065C0A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962-13CA-4AD4-BD9F-8B7966A3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C8E-8B36-490D-B0EC-D79A065C0A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962-13CA-4AD4-BD9F-8B7966A3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C8E-8B36-490D-B0EC-D79A065C0A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962-13CA-4AD4-BD9F-8B7966A3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C8E-8B36-490D-B0EC-D79A065C0A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962-13CA-4AD4-BD9F-8B7966A3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C8E-8B36-490D-B0EC-D79A065C0A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962-13CA-4AD4-BD9F-8B7966A3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C8E-8B36-490D-B0EC-D79A065C0A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962-13CA-4AD4-BD9F-8B7966A3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C8E-8B36-490D-B0EC-D79A065C0A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962-13CA-4AD4-BD9F-8B7966A3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5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C8E-8B36-490D-B0EC-D79A065C0A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9962-13CA-4AD4-BD9F-8B7966A3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3C8E-8B36-490D-B0EC-D79A065C0A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9962-13CA-4AD4-BD9F-8B7966A3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186545" y="110836"/>
            <a:ext cx="5832764" cy="6262255"/>
          </a:xfrm>
          <a:custGeom>
            <a:avLst/>
            <a:gdLst>
              <a:gd name="connsiteX0" fmla="*/ 4710546 w 5832764"/>
              <a:gd name="connsiteY0" fmla="*/ 27709 h 6262255"/>
              <a:gd name="connsiteX1" fmla="*/ 4655128 w 5832764"/>
              <a:gd name="connsiteY1" fmla="*/ 110837 h 6262255"/>
              <a:gd name="connsiteX2" fmla="*/ 4613564 w 5832764"/>
              <a:gd name="connsiteY2" fmla="*/ 124691 h 6262255"/>
              <a:gd name="connsiteX3" fmla="*/ 4364182 w 5832764"/>
              <a:gd name="connsiteY3" fmla="*/ 138546 h 6262255"/>
              <a:gd name="connsiteX4" fmla="*/ 4281055 w 5832764"/>
              <a:gd name="connsiteY4" fmla="*/ 152400 h 6262255"/>
              <a:gd name="connsiteX5" fmla="*/ 4197928 w 5832764"/>
              <a:gd name="connsiteY5" fmla="*/ 180109 h 6262255"/>
              <a:gd name="connsiteX6" fmla="*/ 3990110 w 5832764"/>
              <a:gd name="connsiteY6" fmla="*/ 166255 h 6262255"/>
              <a:gd name="connsiteX7" fmla="*/ 3962400 w 5832764"/>
              <a:gd name="connsiteY7" fmla="*/ 138546 h 6262255"/>
              <a:gd name="connsiteX8" fmla="*/ 3879273 w 5832764"/>
              <a:gd name="connsiteY8" fmla="*/ 83128 h 6262255"/>
              <a:gd name="connsiteX9" fmla="*/ 3851564 w 5832764"/>
              <a:gd name="connsiteY9" fmla="*/ 41564 h 6262255"/>
              <a:gd name="connsiteX10" fmla="*/ 3810000 w 5832764"/>
              <a:gd name="connsiteY10" fmla="*/ 27709 h 6262255"/>
              <a:gd name="connsiteX11" fmla="*/ 3768437 w 5832764"/>
              <a:gd name="connsiteY11" fmla="*/ 0 h 6262255"/>
              <a:gd name="connsiteX12" fmla="*/ 3629891 w 5832764"/>
              <a:gd name="connsiteY12" fmla="*/ 13855 h 6262255"/>
              <a:gd name="connsiteX13" fmla="*/ 3588328 w 5832764"/>
              <a:gd name="connsiteY13" fmla="*/ 27709 h 6262255"/>
              <a:gd name="connsiteX14" fmla="*/ 3519055 w 5832764"/>
              <a:gd name="connsiteY14" fmla="*/ 96982 h 6262255"/>
              <a:gd name="connsiteX15" fmla="*/ 3435928 w 5832764"/>
              <a:gd name="connsiteY15" fmla="*/ 138546 h 6262255"/>
              <a:gd name="connsiteX16" fmla="*/ 3394364 w 5832764"/>
              <a:gd name="connsiteY16" fmla="*/ 166255 h 6262255"/>
              <a:gd name="connsiteX17" fmla="*/ 3311237 w 5832764"/>
              <a:gd name="connsiteY17" fmla="*/ 193964 h 6262255"/>
              <a:gd name="connsiteX18" fmla="*/ 3228110 w 5832764"/>
              <a:gd name="connsiteY18" fmla="*/ 221673 h 6262255"/>
              <a:gd name="connsiteX19" fmla="*/ 3186546 w 5832764"/>
              <a:gd name="connsiteY19" fmla="*/ 235528 h 6262255"/>
              <a:gd name="connsiteX20" fmla="*/ 3075710 w 5832764"/>
              <a:gd name="connsiteY20" fmla="*/ 249382 h 6262255"/>
              <a:gd name="connsiteX21" fmla="*/ 2964873 w 5832764"/>
              <a:gd name="connsiteY21" fmla="*/ 290946 h 6262255"/>
              <a:gd name="connsiteX22" fmla="*/ 2909455 w 5832764"/>
              <a:gd name="connsiteY22" fmla="*/ 318655 h 6262255"/>
              <a:gd name="connsiteX23" fmla="*/ 2812473 w 5832764"/>
              <a:gd name="connsiteY23" fmla="*/ 332509 h 6262255"/>
              <a:gd name="connsiteX24" fmla="*/ 2743200 w 5832764"/>
              <a:gd name="connsiteY24" fmla="*/ 346364 h 6262255"/>
              <a:gd name="connsiteX25" fmla="*/ 2701637 w 5832764"/>
              <a:gd name="connsiteY25" fmla="*/ 360219 h 6262255"/>
              <a:gd name="connsiteX26" fmla="*/ 2576946 w 5832764"/>
              <a:gd name="connsiteY26" fmla="*/ 415637 h 6262255"/>
              <a:gd name="connsiteX27" fmla="*/ 2535382 w 5832764"/>
              <a:gd name="connsiteY27" fmla="*/ 429491 h 6262255"/>
              <a:gd name="connsiteX28" fmla="*/ 2452255 w 5832764"/>
              <a:gd name="connsiteY28" fmla="*/ 484909 h 6262255"/>
              <a:gd name="connsiteX29" fmla="*/ 2410691 w 5832764"/>
              <a:gd name="connsiteY29" fmla="*/ 498764 h 6262255"/>
              <a:gd name="connsiteX30" fmla="*/ 2327564 w 5832764"/>
              <a:gd name="connsiteY30" fmla="*/ 554182 h 6262255"/>
              <a:gd name="connsiteX31" fmla="*/ 2244437 w 5832764"/>
              <a:gd name="connsiteY31" fmla="*/ 595746 h 6262255"/>
              <a:gd name="connsiteX32" fmla="*/ 2202873 w 5832764"/>
              <a:gd name="connsiteY32" fmla="*/ 609600 h 6262255"/>
              <a:gd name="connsiteX33" fmla="*/ 2161310 w 5832764"/>
              <a:gd name="connsiteY33" fmla="*/ 637309 h 6262255"/>
              <a:gd name="connsiteX34" fmla="*/ 2133600 w 5832764"/>
              <a:gd name="connsiteY34" fmla="*/ 665019 h 6262255"/>
              <a:gd name="connsiteX35" fmla="*/ 2092037 w 5832764"/>
              <a:gd name="connsiteY35" fmla="*/ 678873 h 6262255"/>
              <a:gd name="connsiteX36" fmla="*/ 2050473 w 5832764"/>
              <a:gd name="connsiteY36" fmla="*/ 706582 h 6262255"/>
              <a:gd name="connsiteX37" fmla="*/ 1870364 w 5832764"/>
              <a:gd name="connsiteY37" fmla="*/ 748146 h 6262255"/>
              <a:gd name="connsiteX38" fmla="*/ 1787237 w 5832764"/>
              <a:gd name="connsiteY38" fmla="*/ 775855 h 6262255"/>
              <a:gd name="connsiteX39" fmla="*/ 1745673 w 5832764"/>
              <a:gd name="connsiteY39" fmla="*/ 789709 h 6262255"/>
              <a:gd name="connsiteX40" fmla="*/ 1648691 w 5832764"/>
              <a:gd name="connsiteY40" fmla="*/ 817419 h 6262255"/>
              <a:gd name="connsiteX41" fmla="*/ 1565564 w 5832764"/>
              <a:gd name="connsiteY41" fmla="*/ 872837 h 6262255"/>
              <a:gd name="connsiteX42" fmla="*/ 1524000 w 5832764"/>
              <a:gd name="connsiteY42" fmla="*/ 900546 h 6262255"/>
              <a:gd name="connsiteX43" fmla="*/ 1496291 w 5832764"/>
              <a:gd name="connsiteY43" fmla="*/ 942109 h 6262255"/>
              <a:gd name="connsiteX44" fmla="*/ 1454728 w 5832764"/>
              <a:gd name="connsiteY44" fmla="*/ 955964 h 6262255"/>
              <a:gd name="connsiteX45" fmla="*/ 1399310 w 5832764"/>
              <a:gd name="connsiteY45" fmla="*/ 1011382 h 6262255"/>
              <a:gd name="connsiteX46" fmla="*/ 1343891 w 5832764"/>
              <a:gd name="connsiteY46" fmla="*/ 1080655 h 6262255"/>
              <a:gd name="connsiteX47" fmla="*/ 1260764 w 5832764"/>
              <a:gd name="connsiteY47" fmla="*/ 1163782 h 6262255"/>
              <a:gd name="connsiteX48" fmla="*/ 1177637 w 5832764"/>
              <a:gd name="connsiteY48" fmla="*/ 1219200 h 6262255"/>
              <a:gd name="connsiteX49" fmla="*/ 1136073 w 5832764"/>
              <a:gd name="connsiteY49" fmla="*/ 1246909 h 6262255"/>
              <a:gd name="connsiteX50" fmla="*/ 1066800 w 5832764"/>
              <a:gd name="connsiteY50" fmla="*/ 1288473 h 6262255"/>
              <a:gd name="connsiteX51" fmla="*/ 997528 w 5832764"/>
              <a:gd name="connsiteY51" fmla="*/ 1357746 h 6262255"/>
              <a:gd name="connsiteX52" fmla="*/ 955964 w 5832764"/>
              <a:gd name="connsiteY52" fmla="*/ 1385455 h 6262255"/>
              <a:gd name="connsiteX53" fmla="*/ 942110 w 5832764"/>
              <a:gd name="connsiteY53" fmla="*/ 1427019 h 6262255"/>
              <a:gd name="connsiteX54" fmla="*/ 914400 w 5832764"/>
              <a:gd name="connsiteY54" fmla="*/ 1454728 h 6262255"/>
              <a:gd name="connsiteX55" fmla="*/ 886691 w 5832764"/>
              <a:gd name="connsiteY55" fmla="*/ 1537855 h 6262255"/>
              <a:gd name="connsiteX56" fmla="*/ 817419 w 5832764"/>
              <a:gd name="connsiteY56" fmla="*/ 1662546 h 6262255"/>
              <a:gd name="connsiteX57" fmla="*/ 706582 w 5832764"/>
              <a:gd name="connsiteY57" fmla="*/ 1773382 h 6262255"/>
              <a:gd name="connsiteX58" fmla="*/ 665019 w 5832764"/>
              <a:gd name="connsiteY58" fmla="*/ 1814946 h 6262255"/>
              <a:gd name="connsiteX59" fmla="*/ 595746 w 5832764"/>
              <a:gd name="connsiteY59" fmla="*/ 1884219 h 6262255"/>
              <a:gd name="connsiteX60" fmla="*/ 554182 w 5832764"/>
              <a:gd name="connsiteY60" fmla="*/ 1925782 h 6262255"/>
              <a:gd name="connsiteX61" fmla="*/ 471055 w 5832764"/>
              <a:gd name="connsiteY61" fmla="*/ 1981200 h 6262255"/>
              <a:gd name="connsiteX62" fmla="*/ 401782 w 5832764"/>
              <a:gd name="connsiteY62" fmla="*/ 2036619 h 6262255"/>
              <a:gd name="connsiteX63" fmla="*/ 360219 w 5832764"/>
              <a:gd name="connsiteY63" fmla="*/ 2078182 h 6262255"/>
              <a:gd name="connsiteX64" fmla="*/ 304800 w 5832764"/>
              <a:gd name="connsiteY64" fmla="*/ 2105891 h 6262255"/>
              <a:gd name="connsiteX65" fmla="*/ 221673 w 5832764"/>
              <a:gd name="connsiteY65" fmla="*/ 2161309 h 6262255"/>
              <a:gd name="connsiteX66" fmla="*/ 152400 w 5832764"/>
              <a:gd name="connsiteY66" fmla="*/ 2216728 h 6262255"/>
              <a:gd name="connsiteX67" fmla="*/ 124691 w 5832764"/>
              <a:gd name="connsiteY67" fmla="*/ 2258291 h 6262255"/>
              <a:gd name="connsiteX68" fmla="*/ 83128 w 5832764"/>
              <a:gd name="connsiteY68" fmla="*/ 2272146 h 6262255"/>
              <a:gd name="connsiteX69" fmla="*/ 69273 w 5832764"/>
              <a:gd name="connsiteY69" fmla="*/ 2313709 h 6262255"/>
              <a:gd name="connsiteX70" fmla="*/ 0 w 5832764"/>
              <a:gd name="connsiteY70" fmla="*/ 2369128 h 6262255"/>
              <a:gd name="connsiteX71" fmla="*/ 13855 w 5832764"/>
              <a:gd name="connsiteY71" fmla="*/ 2493819 h 6262255"/>
              <a:gd name="connsiteX72" fmla="*/ 41564 w 5832764"/>
              <a:gd name="connsiteY72" fmla="*/ 2535382 h 6262255"/>
              <a:gd name="connsiteX73" fmla="*/ 166255 w 5832764"/>
              <a:gd name="connsiteY73" fmla="*/ 2646219 h 6262255"/>
              <a:gd name="connsiteX74" fmla="*/ 207819 w 5832764"/>
              <a:gd name="connsiteY74" fmla="*/ 2687782 h 6262255"/>
              <a:gd name="connsiteX75" fmla="*/ 235528 w 5832764"/>
              <a:gd name="connsiteY75" fmla="*/ 2729346 h 6262255"/>
              <a:gd name="connsiteX76" fmla="*/ 318655 w 5832764"/>
              <a:gd name="connsiteY76" fmla="*/ 2784764 h 6262255"/>
              <a:gd name="connsiteX77" fmla="*/ 387928 w 5832764"/>
              <a:gd name="connsiteY77" fmla="*/ 2867891 h 6262255"/>
              <a:gd name="connsiteX78" fmla="*/ 443346 w 5832764"/>
              <a:gd name="connsiteY78" fmla="*/ 2951019 h 6262255"/>
              <a:gd name="connsiteX79" fmla="*/ 526473 w 5832764"/>
              <a:gd name="connsiteY79" fmla="*/ 3006437 h 6262255"/>
              <a:gd name="connsiteX80" fmla="*/ 609600 w 5832764"/>
              <a:gd name="connsiteY80" fmla="*/ 3089564 h 6262255"/>
              <a:gd name="connsiteX81" fmla="*/ 637310 w 5832764"/>
              <a:gd name="connsiteY81" fmla="*/ 3117273 h 6262255"/>
              <a:gd name="connsiteX82" fmla="*/ 678873 w 5832764"/>
              <a:gd name="connsiteY82" fmla="*/ 3144982 h 6262255"/>
              <a:gd name="connsiteX83" fmla="*/ 748146 w 5832764"/>
              <a:gd name="connsiteY83" fmla="*/ 3228109 h 6262255"/>
              <a:gd name="connsiteX84" fmla="*/ 858982 w 5832764"/>
              <a:gd name="connsiteY84" fmla="*/ 3311237 h 6262255"/>
              <a:gd name="connsiteX85" fmla="*/ 969819 w 5832764"/>
              <a:gd name="connsiteY85" fmla="*/ 3352800 h 6262255"/>
              <a:gd name="connsiteX86" fmla="*/ 1039091 w 5832764"/>
              <a:gd name="connsiteY86" fmla="*/ 3380509 h 6262255"/>
              <a:gd name="connsiteX87" fmla="*/ 1094510 w 5832764"/>
              <a:gd name="connsiteY87" fmla="*/ 3394364 h 6262255"/>
              <a:gd name="connsiteX88" fmla="*/ 1149928 w 5832764"/>
              <a:gd name="connsiteY88" fmla="*/ 3422073 h 6262255"/>
              <a:gd name="connsiteX89" fmla="*/ 1191491 w 5832764"/>
              <a:gd name="connsiteY89" fmla="*/ 3435928 h 6262255"/>
              <a:gd name="connsiteX90" fmla="*/ 1274619 w 5832764"/>
              <a:gd name="connsiteY90" fmla="*/ 3477491 h 6262255"/>
              <a:gd name="connsiteX91" fmla="*/ 1371600 w 5832764"/>
              <a:gd name="connsiteY91" fmla="*/ 3532909 h 6262255"/>
              <a:gd name="connsiteX92" fmla="*/ 1427019 w 5832764"/>
              <a:gd name="connsiteY92" fmla="*/ 3546764 h 6262255"/>
              <a:gd name="connsiteX93" fmla="*/ 1510146 w 5832764"/>
              <a:gd name="connsiteY93" fmla="*/ 3602182 h 6262255"/>
              <a:gd name="connsiteX94" fmla="*/ 1551710 w 5832764"/>
              <a:gd name="connsiteY94" fmla="*/ 3629891 h 6262255"/>
              <a:gd name="connsiteX95" fmla="*/ 1593273 w 5832764"/>
              <a:gd name="connsiteY95" fmla="*/ 3671455 h 6262255"/>
              <a:gd name="connsiteX96" fmla="*/ 1676400 w 5832764"/>
              <a:gd name="connsiteY96" fmla="*/ 3726873 h 6262255"/>
              <a:gd name="connsiteX97" fmla="*/ 1704110 w 5832764"/>
              <a:gd name="connsiteY97" fmla="*/ 3754582 h 6262255"/>
              <a:gd name="connsiteX98" fmla="*/ 1745673 w 5832764"/>
              <a:gd name="connsiteY98" fmla="*/ 3782291 h 6262255"/>
              <a:gd name="connsiteX99" fmla="*/ 1828800 w 5832764"/>
              <a:gd name="connsiteY99" fmla="*/ 3865419 h 6262255"/>
              <a:gd name="connsiteX100" fmla="*/ 1856510 w 5832764"/>
              <a:gd name="connsiteY100" fmla="*/ 3893128 h 6262255"/>
              <a:gd name="connsiteX101" fmla="*/ 1967346 w 5832764"/>
              <a:gd name="connsiteY101" fmla="*/ 3948546 h 6262255"/>
              <a:gd name="connsiteX102" fmla="*/ 2036619 w 5832764"/>
              <a:gd name="connsiteY102" fmla="*/ 3976255 h 6262255"/>
              <a:gd name="connsiteX103" fmla="*/ 2119746 w 5832764"/>
              <a:gd name="connsiteY103" fmla="*/ 4031673 h 6262255"/>
              <a:gd name="connsiteX104" fmla="*/ 2161310 w 5832764"/>
              <a:gd name="connsiteY104" fmla="*/ 4059382 h 6262255"/>
              <a:gd name="connsiteX105" fmla="*/ 2202873 w 5832764"/>
              <a:gd name="connsiteY105" fmla="*/ 4087091 h 6262255"/>
              <a:gd name="connsiteX106" fmla="*/ 2272146 w 5832764"/>
              <a:gd name="connsiteY106" fmla="*/ 4128655 h 6262255"/>
              <a:gd name="connsiteX107" fmla="*/ 2327564 w 5832764"/>
              <a:gd name="connsiteY107" fmla="*/ 4184073 h 6262255"/>
              <a:gd name="connsiteX108" fmla="*/ 2410691 w 5832764"/>
              <a:gd name="connsiteY108" fmla="*/ 4239491 h 6262255"/>
              <a:gd name="connsiteX109" fmla="*/ 2452255 w 5832764"/>
              <a:gd name="connsiteY109" fmla="*/ 4281055 h 6262255"/>
              <a:gd name="connsiteX110" fmla="*/ 2563091 w 5832764"/>
              <a:gd name="connsiteY110" fmla="*/ 4336473 h 6262255"/>
              <a:gd name="connsiteX111" fmla="*/ 2604655 w 5832764"/>
              <a:gd name="connsiteY111" fmla="*/ 4378037 h 6262255"/>
              <a:gd name="connsiteX112" fmla="*/ 2701637 w 5832764"/>
              <a:gd name="connsiteY112" fmla="*/ 4433455 h 6262255"/>
              <a:gd name="connsiteX113" fmla="*/ 2770910 w 5832764"/>
              <a:gd name="connsiteY113" fmla="*/ 4502728 h 6262255"/>
              <a:gd name="connsiteX114" fmla="*/ 2881746 w 5832764"/>
              <a:gd name="connsiteY114" fmla="*/ 4613564 h 6262255"/>
              <a:gd name="connsiteX115" fmla="*/ 2923310 w 5832764"/>
              <a:gd name="connsiteY115" fmla="*/ 4655128 h 6262255"/>
              <a:gd name="connsiteX116" fmla="*/ 2964873 w 5832764"/>
              <a:gd name="connsiteY116" fmla="*/ 4682837 h 6262255"/>
              <a:gd name="connsiteX117" fmla="*/ 3006437 w 5832764"/>
              <a:gd name="connsiteY117" fmla="*/ 4738255 h 6262255"/>
              <a:gd name="connsiteX118" fmla="*/ 3075710 w 5832764"/>
              <a:gd name="connsiteY118" fmla="*/ 4807528 h 6262255"/>
              <a:gd name="connsiteX119" fmla="*/ 3144982 w 5832764"/>
              <a:gd name="connsiteY119" fmla="*/ 4876800 h 6262255"/>
              <a:gd name="connsiteX120" fmla="*/ 3228110 w 5832764"/>
              <a:gd name="connsiteY120" fmla="*/ 4973782 h 6262255"/>
              <a:gd name="connsiteX121" fmla="*/ 3269673 w 5832764"/>
              <a:gd name="connsiteY121" fmla="*/ 5001491 h 6262255"/>
              <a:gd name="connsiteX122" fmla="*/ 3338946 w 5832764"/>
              <a:gd name="connsiteY122" fmla="*/ 5084619 h 6262255"/>
              <a:gd name="connsiteX123" fmla="*/ 3380510 w 5832764"/>
              <a:gd name="connsiteY123" fmla="*/ 5112328 h 6262255"/>
              <a:gd name="connsiteX124" fmla="*/ 3463637 w 5832764"/>
              <a:gd name="connsiteY124" fmla="*/ 5195455 h 6262255"/>
              <a:gd name="connsiteX125" fmla="*/ 3532910 w 5832764"/>
              <a:gd name="connsiteY125" fmla="*/ 5292437 h 6262255"/>
              <a:gd name="connsiteX126" fmla="*/ 3616037 w 5832764"/>
              <a:gd name="connsiteY126" fmla="*/ 5361709 h 6262255"/>
              <a:gd name="connsiteX127" fmla="*/ 3685310 w 5832764"/>
              <a:gd name="connsiteY127" fmla="*/ 5417128 h 6262255"/>
              <a:gd name="connsiteX128" fmla="*/ 3754582 w 5832764"/>
              <a:gd name="connsiteY128" fmla="*/ 5500255 h 6262255"/>
              <a:gd name="connsiteX129" fmla="*/ 3796146 w 5832764"/>
              <a:gd name="connsiteY129" fmla="*/ 5527964 h 6262255"/>
              <a:gd name="connsiteX130" fmla="*/ 3920837 w 5832764"/>
              <a:gd name="connsiteY130" fmla="*/ 5611091 h 6262255"/>
              <a:gd name="connsiteX131" fmla="*/ 4031673 w 5832764"/>
              <a:gd name="connsiteY131" fmla="*/ 5652655 h 6262255"/>
              <a:gd name="connsiteX132" fmla="*/ 4073237 w 5832764"/>
              <a:gd name="connsiteY132" fmla="*/ 5680364 h 6262255"/>
              <a:gd name="connsiteX133" fmla="*/ 4142510 w 5832764"/>
              <a:gd name="connsiteY133" fmla="*/ 5749637 h 6262255"/>
              <a:gd name="connsiteX134" fmla="*/ 4225637 w 5832764"/>
              <a:gd name="connsiteY134" fmla="*/ 5805055 h 6262255"/>
              <a:gd name="connsiteX135" fmla="*/ 4253346 w 5832764"/>
              <a:gd name="connsiteY135" fmla="*/ 5846619 h 6262255"/>
              <a:gd name="connsiteX136" fmla="*/ 4336473 w 5832764"/>
              <a:gd name="connsiteY136" fmla="*/ 5902037 h 6262255"/>
              <a:gd name="connsiteX137" fmla="*/ 4364182 w 5832764"/>
              <a:gd name="connsiteY137" fmla="*/ 5943600 h 6262255"/>
              <a:gd name="connsiteX138" fmla="*/ 4488873 w 5832764"/>
              <a:gd name="connsiteY138" fmla="*/ 6040582 h 6262255"/>
              <a:gd name="connsiteX139" fmla="*/ 4530437 w 5832764"/>
              <a:gd name="connsiteY139" fmla="*/ 6068291 h 6262255"/>
              <a:gd name="connsiteX140" fmla="*/ 4599710 w 5832764"/>
              <a:gd name="connsiteY140" fmla="*/ 6123709 h 6262255"/>
              <a:gd name="connsiteX141" fmla="*/ 4696691 w 5832764"/>
              <a:gd name="connsiteY141" fmla="*/ 6179128 h 6262255"/>
              <a:gd name="connsiteX142" fmla="*/ 4779819 w 5832764"/>
              <a:gd name="connsiteY142" fmla="*/ 6248400 h 6262255"/>
              <a:gd name="connsiteX143" fmla="*/ 4835237 w 5832764"/>
              <a:gd name="connsiteY143" fmla="*/ 6262255 h 6262255"/>
              <a:gd name="connsiteX144" fmla="*/ 4876800 w 5832764"/>
              <a:gd name="connsiteY144" fmla="*/ 6220691 h 6262255"/>
              <a:gd name="connsiteX145" fmla="*/ 4932219 w 5832764"/>
              <a:gd name="connsiteY145" fmla="*/ 6137564 h 6262255"/>
              <a:gd name="connsiteX146" fmla="*/ 4946073 w 5832764"/>
              <a:gd name="connsiteY146" fmla="*/ 6096000 h 6262255"/>
              <a:gd name="connsiteX147" fmla="*/ 4904510 w 5832764"/>
              <a:gd name="connsiteY147" fmla="*/ 5929746 h 6262255"/>
              <a:gd name="connsiteX148" fmla="*/ 4890655 w 5832764"/>
              <a:gd name="connsiteY148" fmla="*/ 5832764 h 6262255"/>
              <a:gd name="connsiteX149" fmla="*/ 4862946 w 5832764"/>
              <a:gd name="connsiteY149" fmla="*/ 5749637 h 6262255"/>
              <a:gd name="connsiteX150" fmla="*/ 4890655 w 5832764"/>
              <a:gd name="connsiteY150" fmla="*/ 5500255 h 6262255"/>
              <a:gd name="connsiteX151" fmla="*/ 4918364 w 5832764"/>
              <a:gd name="connsiteY151" fmla="*/ 5417128 h 6262255"/>
              <a:gd name="connsiteX152" fmla="*/ 4946073 w 5832764"/>
              <a:gd name="connsiteY152" fmla="*/ 5375564 h 6262255"/>
              <a:gd name="connsiteX153" fmla="*/ 4973782 w 5832764"/>
              <a:gd name="connsiteY153" fmla="*/ 5292437 h 6262255"/>
              <a:gd name="connsiteX154" fmla="*/ 4987637 w 5832764"/>
              <a:gd name="connsiteY154" fmla="*/ 5250873 h 6262255"/>
              <a:gd name="connsiteX155" fmla="*/ 5015346 w 5832764"/>
              <a:gd name="connsiteY155" fmla="*/ 5209309 h 6262255"/>
              <a:gd name="connsiteX156" fmla="*/ 5029200 w 5832764"/>
              <a:gd name="connsiteY156" fmla="*/ 5167746 h 6262255"/>
              <a:gd name="connsiteX157" fmla="*/ 5056910 w 5832764"/>
              <a:gd name="connsiteY157" fmla="*/ 5140037 h 6262255"/>
              <a:gd name="connsiteX158" fmla="*/ 5126182 w 5832764"/>
              <a:gd name="connsiteY158" fmla="*/ 5029200 h 6262255"/>
              <a:gd name="connsiteX159" fmla="*/ 5153891 w 5832764"/>
              <a:gd name="connsiteY159" fmla="*/ 4946073 h 6262255"/>
              <a:gd name="connsiteX160" fmla="*/ 5181600 w 5832764"/>
              <a:gd name="connsiteY160" fmla="*/ 4821382 h 6262255"/>
              <a:gd name="connsiteX161" fmla="*/ 5195455 w 5832764"/>
              <a:gd name="connsiteY161" fmla="*/ 4765964 h 6262255"/>
              <a:gd name="connsiteX162" fmla="*/ 5237019 w 5832764"/>
              <a:gd name="connsiteY162" fmla="*/ 4724400 h 6262255"/>
              <a:gd name="connsiteX163" fmla="*/ 5292437 w 5832764"/>
              <a:gd name="connsiteY163" fmla="*/ 4641273 h 6262255"/>
              <a:gd name="connsiteX164" fmla="*/ 5306291 w 5832764"/>
              <a:gd name="connsiteY164" fmla="*/ 4599709 h 6262255"/>
              <a:gd name="connsiteX165" fmla="*/ 5278582 w 5832764"/>
              <a:gd name="connsiteY165" fmla="*/ 4391891 h 6262255"/>
              <a:gd name="connsiteX166" fmla="*/ 5223164 w 5832764"/>
              <a:gd name="connsiteY166" fmla="*/ 4156364 h 6262255"/>
              <a:gd name="connsiteX167" fmla="*/ 5181600 w 5832764"/>
              <a:gd name="connsiteY167" fmla="*/ 3976255 h 6262255"/>
              <a:gd name="connsiteX168" fmla="*/ 5140037 w 5832764"/>
              <a:gd name="connsiteY168" fmla="*/ 3685309 h 6262255"/>
              <a:gd name="connsiteX169" fmla="*/ 5112328 w 5832764"/>
              <a:gd name="connsiteY169" fmla="*/ 3546764 h 6262255"/>
              <a:gd name="connsiteX170" fmla="*/ 5098473 w 5832764"/>
              <a:gd name="connsiteY170" fmla="*/ 3463637 h 6262255"/>
              <a:gd name="connsiteX171" fmla="*/ 5070764 w 5832764"/>
              <a:gd name="connsiteY171" fmla="*/ 3380509 h 6262255"/>
              <a:gd name="connsiteX172" fmla="*/ 5043055 w 5832764"/>
              <a:gd name="connsiteY172" fmla="*/ 3241964 h 6262255"/>
              <a:gd name="connsiteX173" fmla="*/ 5070764 w 5832764"/>
              <a:gd name="connsiteY173" fmla="*/ 2964873 h 6262255"/>
              <a:gd name="connsiteX174" fmla="*/ 5098473 w 5832764"/>
              <a:gd name="connsiteY174" fmla="*/ 2826328 h 6262255"/>
              <a:gd name="connsiteX175" fmla="*/ 5126182 w 5832764"/>
              <a:gd name="connsiteY175" fmla="*/ 2576946 h 6262255"/>
              <a:gd name="connsiteX176" fmla="*/ 5167746 w 5832764"/>
              <a:gd name="connsiteY176" fmla="*/ 2396837 h 6262255"/>
              <a:gd name="connsiteX177" fmla="*/ 5209310 w 5832764"/>
              <a:gd name="connsiteY177" fmla="*/ 2355273 h 6262255"/>
              <a:gd name="connsiteX178" fmla="*/ 5237019 w 5832764"/>
              <a:gd name="connsiteY178" fmla="*/ 2313709 h 6262255"/>
              <a:gd name="connsiteX179" fmla="*/ 5278582 w 5832764"/>
              <a:gd name="connsiteY179" fmla="*/ 2286000 h 6262255"/>
              <a:gd name="connsiteX180" fmla="*/ 5320146 w 5832764"/>
              <a:gd name="connsiteY180" fmla="*/ 2230582 h 6262255"/>
              <a:gd name="connsiteX181" fmla="*/ 5389419 w 5832764"/>
              <a:gd name="connsiteY181" fmla="*/ 2175164 h 6262255"/>
              <a:gd name="connsiteX182" fmla="*/ 5472546 w 5832764"/>
              <a:gd name="connsiteY182" fmla="*/ 2119746 h 6262255"/>
              <a:gd name="connsiteX183" fmla="*/ 5500255 w 5832764"/>
              <a:gd name="connsiteY183" fmla="*/ 2078182 h 6262255"/>
              <a:gd name="connsiteX184" fmla="*/ 5514110 w 5832764"/>
              <a:gd name="connsiteY184" fmla="*/ 2036619 h 6262255"/>
              <a:gd name="connsiteX185" fmla="*/ 5611091 w 5832764"/>
              <a:gd name="connsiteY185" fmla="*/ 1925782 h 6262255"/>
              <a:gd name="connsiteX186" fmla="*/ 5666510 w 5832764"/>
              <a:gd name="connsiteY186" fmla="*/ 1801091 h 6262255"/>
              <a:gd name="connsiteX187" fmla="*/ 5680364 w 5832764"/>
              <a:gd name="connsiteY187" fmla="*/ 1731819 h 6262255"/>
              <a:gd name="connsiteX188" fmla="*/ 5708073 w 5832764"/>
              <a:gd name="connsiteY188" fmla="*/ 1454728 h 6262255"/>
              <a:gd name="connsiteX189" fmla="*/ 5721928 w 5832764"/>
              <a:gd name="connsiteY189" fmla="*/ 1260764 h 6262255"/>
              <a:gd name="connsiteX190" fmla="*/ 5749637 w 5832764"/>
              <a:gd name="connsiteY190" fmla="*/ 1177637 h 6262255"/>
              <a:gd name="connsiteX191" fmla="*/ 5791200 w 5832764"/>
              <a:gd name="connsiteY191" fmla="*/ 1066800 h 6262255"/>
              <a:gd name="connsiteX192" fmla="*/ 5818910 w 5832764"/>
              <a:gd name="connsiteY192" fmla="*/ 886691 h 6262255"/>
              <a:gd name="connsiteX193" fmla="*/ 5832764 w 5832764"/>
              <a:gd name="connsiteY193" fmla="*/ 845128 h 6262255"/>
              <a:gd name="connsiteX194" fmla="*/ 5818910 w 5832764"/>
              <a:gd name="connsiteY194" fmla="*/ 609600 h 6262255"/>
              <a:gd name="connsiteX195" fmla="*/ 5708073 w 5832764"/>
              <a:gd name="connsiteY195" fmla="*/ 443346 h 6262255"/>
              <a:gd name="connsiteX196" fmla="*/ 5666510 w 5832764"/>
              <a:gd name="connsiteY196" fmla="*/ 401782 h 6262255"/>
              <a:gd name="connsiteX197" fmla="*/ 5597237 w 5832764"/>
              <a:gd name="connsiteY197" fmla="*/ 346364 h 6262255"/>
              <a:gd name="connsiteX198" fmla="*/ 5541819 w 5832764"/>
              <a:gd name="connsiteY198" fmla="*/ 332509 h 6262255"/>
              <a:gd name="connsiteX199" fmla="*/ 5417128 w 5832764"/>
              <a:gd name="connsiteY199" fmla="*/ 263237 h 6262255"/>
              <a:gd name="connsiteX200" fmla="*/ 5403273 w 5832764"/>
              <a:gd name="connsiteY200" fmla="*/ 221673 h 6262255"/>
              <a:gd name="connsiteX201" fmla="*/ 5320146 w 5832764"/>
              <a:gd name="connsiteY201" fmla="*/ 180109 h 6262255"/>
              <a:gd name="connsiteX202" fmla="*/ 5278582 w 5832764"/>
              <a:gd name="connsiteY202" fmla="*/ 166255 h 6262255"/>
              <a:gd name="connsiteX203" fmla="*/ 4932219 w 5832764"/>
              <a:gd name="connsiteY203" fmla="*/ 138546 h 6262255"/>
              <a:gd name="connsiteX204" fmla="*/ 4890655 w 5832764"/>
              <a:gd name="connsiteY204" fmla="*/ 110837 h 6262255"/>
              <a:gd name="connsiteX205" fmla="*/ 4807528 w 5832764"/>
              <a:gd name="connsiteY205" fmla="*/ 83128 h 6262255"/>
              <a:gd name="connsiteX206" fmla="*/ 4710546 w 5832764"/>
              <a:gd name="connsiteY206" fmla="*/ 27709 h 626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832764" h="6262255">
                <a:moveTo>
                  <a:pt x="4710546" y="27709"/>
                </a:moveTo>
                <a:cubicBezTo>
                  <a:pt x="4685146" y="32327"/>
                  <a:pt x="4678676" y="87289"/>
                  <a:pt x="4655128" y="110837"/>
                </a:cubicBezTo>
                <a:cubicBezTo>
                  <a:pt x="4644801" y="121164"/>
                  <a:pt x="4628102" y="123306"/>
                  <a:pt x="4613564" y="124691"/>
                </a:cubicBezTo>
                <a:cubicBezTo>
                  <a:pt x="4530683" y="132584"/>
                  <a:pt x="4447309" y="133928"/>
                  <a:pt x="4364182" y="138546"/>
                </a:cubicBezTo>
                <a:cubicBezTo>
                  <a:pt x="4336473" y="143164"/>
                  <a:pt x="4308307" y="145587"/>
                  <a:pt x="4281055" y="152400"/>
                </a:cubicBezTo>
                <a:cubicBezTo>
                  <a:pt x="4252719" y="159484"/>
                  <a:pt x="4197928" y="180109"/>
                  <a:pt x="4197928" y="180109"/>
                </a:cubicBezTo>
                <a:cubicBezTo>
                  <a:pt x="4128655" y="175491"/>
                  <a:pt x="4058480" y="178320"/>
                  <a:pt x="3990110" y="166255"/>
                </a:cubicBezTo>
                <a:cubicBezTo>
                  <a:pt x="3977246" y="163985"/>
                  <a:pt x="3972850" y="146383"/>
                  <a:pt x="3962400" y="138546"/>
                </a:cubicBezTo>
                <a:cubicBezTo>
                  <a:pt x="3935758" y="118565"/>
                  <a:pt x="3879273" y="83128"/>
                  <a:pt x="3879273" y="83128"/>
                </a:cubicBezTo>
                <a:cubicBezTo>
                  <a:pt x="3870037" y="69273"/>
                  <a:pt x="3864566" y="51966"/>
                  <a:pt x="3851564" y="41564"/>
                </a:cubicBezTo>
                <a:cubicBezTo>
                  <a:pt x="3840160" y="32441"/>
                  <a:pt x="3823062" y="34240"/>
                  <a:pt x="3810000" y="27709"/>
                </a:cubicBezTo>
                <a:cubicBezTo>
                  <a:pt x="3795107" y="20262"/>
                  <a:pt x="3782291" y="9236"/>
                  <a:pt x="3768437" y="0"/>
                </a:cubicBezTo>
                <a:cubicBezTo>
                  <a:pt x="3722255" y="4618"/>
                  <a:pt x="3675764" y="6798"/>
                  <a:pt x="3629891" y="13855"/>
                </a:cubicBezTo>
                <a:cubicBezTo>
                  <a:pt x="3615457" y="16076"/>
                  <a:pt x="3600011" y="18947"/>
                  <a:pt x="3588328" y="27709"/>
                </a:cubicBezTo>
                <a:cubicBezTo>
                  <a:pt x="3562204" y="47302"/>
                  <a:pt x="3546226" y="78868"/>
                  <a:pt x="3519055" y="96982"/>
                </a:cubicBezTo>
                <a:cubicBezTo>
                  <a:pt x="3399937" y="176393"/>
                  <a:pt x="3550649" y="81185"/>
                  <a:pt x="3435928" y="138546"/>
                </a:cubicBezTo>
                <a:cubicBezTo>
                  <a:pt x="3421035" y="145993"/>
                  <a:pt x="3409580" y="159492"/>
                  <a:pt x="3394364" y="166255"/>
                </a:cubicBezTo>
                <a:cubicBezTo>
                  <a:pt x="3367674" y="178117"/>
                  <a:pt x="3338946" y="184728"/>
                  <a:pt x="3311237" y="193964"/>
                </a:cubicBezTo>
                <a:lnTo>
                  <a:pt x="3228110" y="221673"/>
                </a:lnTo>
                <a:cubicBezTo>
                  <a:pt x="3214255" y="226291"/>
                  <a:pt x="3201037" y="233717"/>
                  <a:pt x="3186546" y="235528"/>
                </a:cubicBezTo>
                <a:lnTo>
                  <a:pt x="3075710" y="249382"/>
                </a:lnTo>
                <a:cubicBezTo>
                  <a:pt x="2921411" y="326530"/>
                  <a:pt x="3115788" y="234352"/>
                  <a:pt x="2964873" y="290946"/>
                </a:cubicBezTo>
                <a:cubicBezTo>
                  <a:pt x="2945535" y="298198"/>
                  <a:pt x="2929380" y="313221"/>
                  <a:pt x="2909455" y="318655"/>
                </a:cubicBezTo>
                <a:cubicBezTo>
                  <a:pt x="2877950" y="327247"/>
                  <a:pt x="2844684" y="327140"/>
                  <a:pt x="2812473" y="332509"/>
                </a:cubicBezTo>
                <a:cubicBezTo>
                  <a:pt x="2789245" y="336380"/>
                  <a:pt x="2766045" y="340652"/>
                  <a:pt x="2743200" y="346364"/>
                </a:cubicBezTo>
                <a:cubicBezTo>
                  <a:pt x="2729032" y="349906"/>
                  <a:pt x="2714699" y="353688"/>
                  <a:pt x="2701637" y="360219"/>
                </a:cubicBezTo>
                <a:cubicBezTo>
                  <a:pt x="2569916" y="426080"/>
                  <a:pt x="2791385" y="344158"/>
                  <a:pt x="2576946" y="415637"/>
                </a:cubicBezTo>
                <a:lnTo>
                  <a:pt x="2535382" y="429491"/>
                </a:lnTo>
                <a:cubicBezTo>
                  <a:pt x="2507673" y="447964"/>
                  <a:pt x="2483848" y="474378"/>
                  <a:pt x="2452255" y="484909"/>
                </a:cubicBezTo>
                <a:cubicBezTo>
                  <a:pt x="2438400" y="489527"/>
                  <a:pt x="2423457" y="491672"/>
                  <a:pt x="2410691" y="498764"/>
                </a:cubicBezTo>
                <a:cubicBezTo>
                  <a:pt x="2381580" y="514937"/>
                  <a:pt x="2359157" y="543651"/>
                  <a:pt x="2327564" y="554182"/>
                </a:cubicBezTo>
                <a:cubicBezTo>
                  <a:pt x="2223084" y="589009"/>
                  <a:pt x="2351875" y="542028"/>
                  <a:pt x="2244437" y="595746"/>
                </a:cubicBezTo>
                <a:cubicBezTo>
                  <a:pt x="2231375" y="602277"/>
                  <a:pt x="2216728" y="604982"/>
                  <a:pt x="2202873" y="609600"/>
                </a:cubicBezTo>
                <a:cubicBezTo>
                  <a:pt x="2189019" y="618836"/>
                  <a:pt x="2174312" y="626907"/>
                  <a:pt x="2161310" y="637309"/>
                </a:cubicBezTo>
                <a:cubicBezTo>
                  <a:pt x="2151110" y="645469"/>
                  <a:pt x="2144801" y="658298"/>
                  <a:pt x="2133600" y="665019"/>
                </a:cubicBezTo>
                <a:cubicBezTo>
                  <a:pt x="2121077" y="672533"/>
                  <a:pt x="2105891" y="674255"/>
                  <a:pt x="2092037" y="678873"/>
                </a:cubicBezTo>
                <a:cubicBezTo>
                  <a:pt x="2078182" y="688109"/>
                  <a:pt x="2065689" y="699819"/>
                  <a:pt x="2050473" y="706582"/>
                </a:cubicBezTo>
                <a:cubicBezTo>
                  <a:pt x="1978406" y="738612"/>
                  <a:pt x="1949258" y="736875"/>
                  <a:pt x="1870364" y="748146"/>
                </a:cubicBezTo>
                <a:lnTo>
                  <a:pt x="1787237" y="775855"/>
                </a:lnTo>
                <a:cubicBezTo>
                  <a:pt x="1773382" y="780473"/>
                  <a:pt x="1759841" y="786167"/>
                  <a:pt x="1745673" y="789709"/>
                </a:cubicBezTo>
                <a:cubicBezTo>
                  <a:pt x="1732628" y="792970"/>
                  <a:pt x="1664953" y="808384"/>
                  <a:pt x="1648691" y="817419"/>
                </a:cubicBezTo>
                <a:cubicBezTo>
                  <a:pt x="1619580" y="833592"/>
                  <a:pt x="1593273" y="854364"/>
                  <a:pt x="1565564" y="872837"/>
                </a:cubicBezTo>
                <a:lnTo>
                  <a:pt x="1524000" y="900546"/>
                </a:lnTo>
                <a:cubicBezTo>
                  <a:pt x="1514764" y="914400"/>
                  <a:pt x="1509293" y="931707"/>
                  <a:pt x="1496291" y="942109"/>
                </a:cubicBezTo>
                <a:cubicBezTo>
                  <a:pt x="1484887" y="951232"/>
                  <a:pt x="1465054" y="945637"/>
                  <a:pt x="1454728" y="955964"/>
                </a:cubicBezTo>
                <a:cubicBezTo>
                  <a:pt x="1380840" y="1029853"/>
                  <a:pt x="1510141" y="974439"/>
                  <a:pt x="1399310" y="1011382"/>
                </a:cubicBezTo>
                <a:cubicBezTo>
                  <a:pt x="1375230" y="1083620"/>
                  <a:pt x="1403261" y="1027882"/>
                  <a:pt x="1343891" y="1080655"/>
                </a:cubicBezTo>
                <a:cubicBezTo>
                  <a:pt x="1314603" y="1106689"/>
                  <a:pt x="1293369" y="1142045"/>
                  <a:pt x="1260764" y="1163782"/>
                </a:cubicBezTo>
                <a:lnTo>
                  <a:pt x="1177637" y="1219200"/>
                </a:lnTo>
                <a:cubicBezTo>
                  <a:pt x="1163782" y="1228436"/>
                  <a:pt x="1147847" y="1235135"/>
                  <a:pt x="1136073" y="1246909"/>
                </a:cubicBezTo>
                <a:cubicBezTo>
                  <a:pt x="1098038" y="1284946"/>
                  <a:pt x="1120756" y="1270488"/>
                  <a:pt x="1066800" y="1288473"/>
                </a:cubicBezTo>
                <a:cubicBezTo>
                  <a:pt x="955962" y="1362366"/>
                  <a:pt x="1089894" y="1265380"/>
                  <a:pt x="997528" y="1357746"/>
                </a:cubicBezTo>
                <a:cubicBezTo>
                  <a:pt x="985754" y="1369520"/>
                  <a:pt x="969819" y="1376219"/>
                  <a:pt x="955964" y="1385455"/>
                </a:cubicBezTo>
                <a:cubicBezTo>
                  <a:pt x="951346" y="1399310"/>
                  <a:pt x="949624" y="1414496"/>
                  <a:pt x="942110" y="1427019"/>
                </a:cubicBezTo>
                <a:cubicBezTo>
                  <a:pt x="935389" y="1438220"/>
                  <a:pt x="920242" y="1443045"/>
                  <a:pt x="914400" y="1454728"/>
                </a:cubicBezTo>
                <a:cubicBezTo>
                  <a:pt x="901338" y="1480852"/>
                  <a:pt x="895927" y="1510146"/>
                  <a:pt x="886691" y="1537855"/>
                </a:cubicBezTo>
                <a:cubicBezTo>
                  <a:pt x="869269" y="1590122"/>
                  <a:pt x="865061" y="1614904"/>
                  <a:pt x="817419" y="1662546"/>
                </a:cubicBezTo>
                <a:lnTo>
                  <a:pt x="706582" y="1773382"/>
                </a:lnTo>
                <a:cubicBezTo>
                  <a:pt x="692727" y="1787237"/>
                  <a:pt x="675887" y="1798644"/>
                  <a:pt x="665019" y="1814946"/>
                </a:cubicBezTo>
                <a:cubicBezTo>
                  <a:pt x="614221" y="1891143"/>
                  <a:pt x="665017" y="1826493"/>
                  <a:pt x="595746" y="1884219"/>
                </a:cubicBezTo>
                <a:cubicBezTo>
                  <a:pt x="580694" y="1896762"/>
                  <a:pt x="569648" y="1913753"/>
                  <a:pt x="554182" y="1925782"/>
                </a:cubicBezTo>
                <a:cubicBezTo>
                  <a:pt x="527895" y="1946227"/>
                  <a:pt x="471055" y="1981200"/>
                  <a:pt x="471055" y="1981200"/>
                </a:cubicBezTo>
                <a:cubicBezTo>
                  <a:pt x="409086" y="2074155"/>
                  <a:pt x="482086" y="1983083"/>
                  <a:pt x="401782" y="2036619"/>
                </a:cubicBezTo>
                <a:cubicBezTo>
                  <a:pt x="385480" y="2047487"/>
                  <a:pt x="376163" y="2066794"/>
                  <a:pt x="360219" y="2078182"/>
                </a:cubicBezTo>
                <a:cubicBezTo>
                  <a:pt x="343413" y="2090186"/>
                  <a:pt x="322510" y="2095265"/>
                  <a:pt x="304800" y="2105891"/>
                </a:cubicBezTo>
                <a:cubicBezTo>
                  <a:pt x="276244" y="2123025"/>
                  <a:pt x="245221" y="2137760"/>
                  <a:pt x="221673" y="2161309"/>
                </a:cubicBezTo>
                <a:cubicBezTo>
                  <a:pt x="182190" y="2200793"/>
                  <a:pt x="204833" y="2181773"/>
                  <a:pt x="152400" y="2216728"/>
                </a:cubicBezTo>
                <a:cubicBezTo>
                  <a:pt x="143164" y="2230582"/>
                  <a:pt x="137693" y="2247889"/>
                  <a:pt x="124691" y="2258291"/>
                </a:cubicBezTo>
                <a:cubicBezTo>
                  <a:pt x="113287" y="2267414"/>
                  <a:pt x="93454" y="2261820"/>
                  <a:pt x="83128" y="2272146"/>
                </a:cubicBezTo>
                <a:cubicBezTo>
                  <a:pt x="72802" y="2282472"/>
                  <a:pt x="76787" y="2301186"/>
                  <a:pt x="69273" y="2313709"/>
                </a:cubicBezTo>
                <a:cubicBezTo>
                  <a:pt x="56110" y="2335647"/>
                  <a:pt x="18881" y="2356541"/>
                  <a:pt x="0" y="2369128"/>
                </a:cubicBezTo>
                <a:cubicBezTo>
                  <a:pt x="4618" y="2410692"/>
                  <a:pt x="3712" y="2453248"/>
                  <a:pt x="13855" y="2493819"/>
                </a:cubicBezTo>
                <a:cubicBezTo>
                  <a:pt x="17893" y="2509973"/>
                  <a:pt x="30502" y="2522937"/>
                  <a:pt x="41564" y="2535382"/>
                </a:cubicBezTo>
                <a:cubicBezTo>
                  <a:pt x="195523" y="2708585"/>
                  <a:pt x="66991" y="2563499"/>
                  <a:pt x="166255" y="2646219"/>
                </a:cubicBezTo>
                <a:cubicBezTo>
                  <a:pt x="181307" y="2658762"/>
                  <a:pt x="195276" y="2672730"/>
                  <a:pt x="207819" y="2687782"/>
                </a:cubicBezTo>
                <a:cubicBezTo>
                  <a:pt x="218479" y="2700574"/>
                  <a:pt x="222997" y="2718381"/>
                  <a:pt x="235528" y="2729346"/>
                </a:cubicBezTo>
                <a:cubicBezTo>
                  <a:pt x="260590" y="2751276"/>
                  <a:pt x="318655" y="2784764"/>
                  <a:pt x="318655" y="2784764"/>
                </a:cubicBezTo>
                <a:cubicBezTo>
                  <a:pt x="417671" y="2933289"/>
                  <a:pt x="263473" y="2707877"/>
                  <a:pt x="387928" y="2867891"/>
                </a:cubicBezTo>
                <a:cubicBezTo>
                  <a:pt x="408374" y="2894178"/>
                  <a:pt x="415637" y="2932546"/>
                  <a:pt x="443346" y="2951019"/>
                </a:cubicBezTo>
                <a:cubicBezTo>
                  <a:pt x="471055" y="2969492"/>
                  <a:pt x="502925" y="2982889"/>
                  <a:pt x="526473" y="3006437"/>
                </a:cubicBezTo>
                <a:lnTo>
                  <a:pt x="609600" y="3089564"/>
                </a:lnTo>
                <a:cubicBezTo>
                  <a:pt x="618837" y="3098800"/>
                  <a:pt x="626441" y="3110027"/>
                  <a:pt x="637310" y="3117273"/>
                </a:cubicBezTo>
                <a:cubicBezTo>
                  <a:pt x="651164" y="3126509"/>
                  <a:pt x="666081" y="3134322"/>
                  <a:pt x="678873" y="3144982"/>
                </a:cubicBezTo>
                <a:cubicBezTo>
                  <a:pt x="738111" y="3194347"/>
                  <a:pt x="704555" y="3173620"/>
                  <a:pt x="748146" y="3228109"/>
                </a:cubicBezTo>
                <a:cubicBezTo>
                  <a:pt x="774126" y="3260585"/>
                  <a:pt x="829428" y="3296460"/>
                  <a:pt x="858982" y="3311237"/>
                </a:cubicBezTo>
                <a:cubicBezTo>
                  <a:pt x="972355" y="3367923"/>
                  <a:pt x="856633" y="3315072"/>
                  <a:pt x="969819" y="3352800"/>
                </a:cubicBezTo>
                <a:cubicBezTo>
                  <a:pt x="993412" y="3360664"/>
                  <a:pt x="1015498" y="3372645"/>
                  <a:pt x="1039091" y="3380509"/>
                </a:cubicBezTo>
                <a:cubicBezTo>
                  <a:pt x="1057155" y="3386531"/>
                  <a:pt x="1076681" y="3387678"/>
                  <a:pt x="1094510" y="3394364"/>
                </a:cubicBezTo>
                <a:cubicBezTo>
                  <a:pt x="1113848" y="3401616"/>
                  <a:pt x="1130945" y="3413937"/>
                  <a:pt x="1149928" y="3422073"/>
                </a:cubicBezTo>
                <a:cubicBezTo>
                  <a:pt x="1163351" y="3427826"/>
                  <a:pt x="1178429" y="3429397"/>
                  <a:pt x="1191491" y="3435928"/>
                </a:cubicBezTo>
                <a:cubicBezTo>
                  <a:pt x="1298910" y="3489638"/>
                  <a:pt x="1170157" y="3442672"/>
                  <a:pt x="1274619" y="3477491"/>
                </a:cubicBezTo>
                <a:cubicBezTo>
                  <a:pt x="1309073" y="3500461"/>
                  <a:pt x="1331421" y="3517842"/>
                  <a:pt x="1371600" y="3532909"/>
                </a:cubicBezTo>
                <a:cubicBezTo>
                  <a:pt x="1389429" y="3539595"/>
                  <a:pt x="1408546" y="3542146"/>
                  <a:pt x="1427019" y="3546764"/>
                </a:cubicBezTo>
                <a:lnTo>
                  <a:pt x="1510146" y="3602182"/>
                </a:lnTo>
                <a:cubicBezTo>
                  <a:pt x="1524001" y="3611418"/>
                  <a:pt x="1539936" y="3618117"/>
                  <a:pt x="1551710" y="3629891"/>
                </a:cubicBezTo>
                <a:cubicBezTo>
                  <a:pt x="1565564" y="3643746"/>
                  <a:pt x="1577807" y="3659426"/>
                  <a:pt x="1593273" y="3671455"/>
                </a:cubicBezTo>
                <a:cubicBezTo>
                  <a:pt x="1619560" y="3691901"/>
                  <a:pt x="1652851" y="3703325"/>
                  <a:pt x="1676400" y="3726873"/>
                </a:cubicBezTo>
                <a:cubicBezTo>
                  <a:pt x="1685637" y="3736109"/>
                  <a:pt x="1693910" y="3746422"/>
                  <a:pt x="1704110" y="3754582"/>
                </a:cubicBezTo>
                <a:cubicBezTo>
                  <a:pt x="1717112" y="3764984"/>
                  <a:pt x="1733228" y="3771229"/>
                  <a:pt x="1745673" y="3782291"/>
                </a:cubicBezTo>
                <a:cubicBezTo>
                  <a:pt x="1774961" y="3808325"/>
                  <a:pt x="1801091" y="3837710"/>
                  <a:pt x="1828800" y="3865419"/>
                </a:cubicBezTo>
                <a:cubicBezTo>
                  <a:pt x="1838037" y="3874656"/>
                  <a:pt x="1844827" y="3887286"/>
                  <a:pt x="1856510" y="3893128"/>
                </a:cubicBezTo>
                <a:cubicBezTo>
                  <a:pt x="1893455" y="3911601"/>
                  <a:pt x="1928994" y="3933205"/>
                  <a:pt x="1967346" y="3948546"/>
                </a:cubicBezTo>
                <a:cubicBezTo>
                  <a:pt x="1990437" y="3957782"/>
                  <a:pt x="2014786" y="3964346"/>
                  <a:pt x="2036619" y="3976255"/>
                </a:cubicBezTo>
                <a:cubicBezTo>
                  <a:pt x="2065855" y="3992202"/>
                  <a:pt x="2092037" y="4013200"/>
                  <a:pt x="2119746" y="4031673"/>
                </a:cubicBezTo>
                <a:lnTo>
                  <a:pt x="2161310" y="4059382"/>
                </a:lnTo>
                <a:cubicBezTo>
                  <a:pt x="2175164" y="4068618"/>
                  <a:pt x="2188595" y="4078524"/>
                  <a:pt x="2202873" y="4087091"/>
                </a:cubicBezTo>
                <a:cubicBezTo>
                  <a:pt x="2225964" y="4100946"/>
                  <a:pt x="2250890" y="4112122"/>
                  <a:pt x="2272146" y="4128655"/>
                </a:cubicBezTo>
                <a:cubicBezTo>
                  <a:pt x="2292767" y="4144694"/>
                  <a:pt x="2307164" y="4167753"/>
                  <a:pt x="2327564" y="4184073"/>
                </a:cubicBezTo>
                <a:cubicBezTo>
                  <a:pt x="2353569" y="4204877"/>
                  <a:pt x="2387143" y="4215943"/>
                  <a:pt x="2410691" y="4239491"/>
                </a:cubicBezTo>
                <a:cubicBezTo>
                  <a:pt x="2424546" y="4253346"/>
                  <a:pt x="2435725" y="4270536"/>
                  <a:pt x="2452255" y="4281055"/>
                </a:cubicBezTo>
                <a:cubicBezTo>
                  <a:pt x="2487103" y="4303231"/>
                  <a:pt x="2533883" y="4307265"/>
                  <a:pt x="2563091" y="4336473"/>
                </a:cubicBezTo>
                <a:cubicBezTo>
                  <a:pt x="2576946" y="4350328"/>
                  <a:pt x="2588711" y="4366649"/>
                  <a:pt x="2604655" y="4378037"/>
                </a:cubicBezTo>
                <a:cubicBezTo>
                  <a:pt x="2674255" y="4427751"/>
                  <a:pt x="2643462" y="4382552"/>
                  <a:pt x="2701637" y="4433455"/>
                </a:cubicBezTo>
                <a:cubicBezTo>
                  <a:pt x="2726213" y="4454959"/>
                  <a:pt x="2747819" y="4479637"/>
                  <a:pt x="2770910" y="4502728"/>
                </a:cubicBezTo>
                <a:lnTo>
                  <a:pt x="2881746" y="4613564"/>
                </a:lnTo>
                <a:cubicBezTo>
                  <a:pt x="2895601" y="4627419"/>
                  <a:pt x="2907007" y="4644259"/>
                  <a:pt x="2923310" y="4655128"/>
                </a:cubicBezTo>
                <a:cubicBezTo>
                  <a:pt x="2937164" y="4664364"/>
                  <a:pt x="2953099" y="4671063"/>
                  <a:pt x="2964873" y="4682837"/>
                </a:cubicBezTo>
                <a:cubicBezTo>
                  <a:pt x="2981201" y="4699165"/>
                  <a:pt x="2991096" y="4720997"/>
                  <a:pt x="3006437" y="4738255"/>
                </a:cubicBezTo>
                <a:cubicBezTo>
                  <a:pt x="3028132" y="4762662"/>
                  <a:pt x="3057596" y="4780357"/>
                  <a:pt x="3075710" y="4807528"/>
                </a:cubicBezTo>
                <a:cubicBezTo>
                  <a:pt x="3112655" y="4862945"/>
                  <a:pt x="3089565" y="4839855"/>
                  <a:pt x="3144982" y="4876800"/>
                </a:cubicBezTo>
                <a:cubicBezTo>
                  <a:pt x="3177666" y="4925827"/>
                  <a:pt x="3175847" y="4928985"/>
                  <a:pt x="3228110" y="4973782"/>
                </a:cubicBezTo>
                <a:cubicBezTo>
                  <a:pt x="3240752" y="4984618"/>
                  <a:pt x="3256881" y="4990831"/>
                  <a:pt x="3269673" y="5001491"/>
                </a:cubicBezTo>
                <a:cubicBezTo>
                  <a:pt x="3405865" y="5114985"/>
                  <a:pt x="3229957" y="4975630"/>
                  <a:pt x="3338946" y="5084619"/>
                </a:cubicBezTo>
                <a:cubicBezTo>
                  <a:pt x="3350720" y="5096393"/>
                  <a:pt x="3368065" y="5101266"/>
                  <a:pt x="3380510" y="5112328"/>
                </a:cubicBezTo>
                <a:cubicBezTo>
                  <a:pt x="3409798" y="5138362"/>
                  <a:pt x="3441900" y="5162850"/>
                  <a:pt x="3463637" y="5195455"/>
                </a:cubicBezTo>
                <a:cubicBezTo>
                  <a:pt x="3485568" y="5228353"/>
                  <a:pt x="3507129" y="5262360"/>
                  <a:pt x="3532910" y="5292437"/>
                </a:cubicBezTo>
                <a:cubicBezTo>
                  <a:pt x="3586767" y="5355270"/>
                  <a:pt x="3557729" y="5315062"/>
                  <a:pt x="3616037" y="5361709"/>
                </a:cubicBezTo>
                <a:cubicBezTo>
                  <a:pt x="3714745" y="5440676"/>
                  <a:pt x="3557381" y="5331843"/>
                  <a:pt x="3685310" y="5417128"/>
                </a:cubicBezTo>
                <a:cubicBezTo>
                  <a:pt x="3712554" y="5457994"/>
                  <a:pt x="3714581" y="5466921"/>
                  <a:pt x="3754582" y="5500255"/>
                </a:cubicBezTo>
                <a:cubicBezTo>
                  <a:pt x="3767374" y="5510915"/>
                  <a:pt x="3782596" y="5518286"/>
                  <a:pt x="3796146" y="5527964"/>
                </a:cubicBezTo>
                <a:cubicBezTo>
                  <a:pt x="3839267" y="5558765"/>
                  <a:pt x="3871227" y="5589042"/>
                  <a:pt x="3920837" y="5611091"/>
                </a:cubicBezTo>
                <a:cubicBezTo>
                  <a:pt x="4074255" y="5679276"/>
                  <a:pt x="3874661" y="5562934"/>
                  <a:pt x="4031673" y="5652655"/>
                </a:cubicBezTo>
                <a:cubicBezTo>
                  <a:pt x="4046130" y="5660916"/>
                  <a:pt x="4060706" y="5669399"/>
                  <a:pt x="4073237" y="5680364"/>
                </a:cubicBezTo>
                <a:cubicBezTo>
                  <a:pt x="4097813" y="5701868"/>
                  <a:pt x="4115339" y="5731523"/>
                  <a:pt x="4142510" y="5749637"/>
                </a:cubicBezTo>
                <a:lnTo>
                  <a:pt x="4225637" y="5805055"/>
                </a:lnTo>
                <a:cubicBezTo>
                  <a:pt x="4234873" y="5818910"/>
                  <a:pt x="4240815" y="5835654"/>
                  <a:pt x="4253346" y="5846619"/>
                </a:cubicBezTo>
                <a:cubicBezTo>
                  <a:pt x="4278408" y="5868549"/>
                  <a:pt x="4336473" y="5902037"/>
                  <a:pt x="4336473" y="5902037"/>
                </a:cubicBezTo>
                <a:cubicBezTo>
                  <a:pt x="4345709" y="5915891"/>
                  <a:pt x="4353522" y="5930808"/>
                  <a:pt x="4364182" y="5943600"/>
                </a:cubicBezTo>
                <a:cubicBezTo>
                  <a:pt x="4404878" y="5992434"/>
                  <a:pt x="4430943" y="6001962"/>
                  <a:pt x="4488873" y="6040582"/>
                </a:cubicBezTo>
                <a:lnTo>
                  <a:pt x="4530437" y="6068291"/>
                </a:lnTo>
                <a:cubicBezTo>
                  <a:pt x="4592408" y="6161249"/>
                  <a:pt x="4519404" y="6070172"/>
                  <a:pt x="4599710" y="6123709"/>
                </a:cubicBezTo>
                <a:cubicBezTo>
                  <a:pt x="4698763" y="6189744"/>
                  <a:pt x="4579479" y="6149824"/>
                  <a:pt x="4696691" y="6179128"/>
                </a:cubicBezTo>
                <a:cubicBezTo>
                  <a:pt x="4721658" y="6204094"/>
                  <a:pt x="4746064" y="6233933"/>
                  <a:pt x="4779819" y="6248400"/>
                </a:cubicBezTo>
                <a:cubicBezTo>
                  <a:pt x="4797321" y="6255901"/>
                  <a:pt x="4816764" y="6257637"/>
                  <a:pt x="4835237" y="6262255"/>
                </a:cubicBezTo>
                <a:cubicBezTo>
                  <a:pt x="4849091" y="6248400"/>
                  <a:pt x="4864771" y="6236157"/>
                  <a:pt x="4876800" y="6220691"/>
                </a:cubicBezTo>
                <a:cubicBezTo>
                  <a:pt x="4897246" y="6194404"/>
                  <a:pt x="4932219" y="6137564"/>
                  <a:pt x="4932219" y="6137564"/>
                </a:cubicBezTo>
                <a:cubicBezTo>
                  <a:pt x="4936837" y="6123709"/>
                  <a:pt x="4946073" y="6110604"/>
                  <a:pt x="4946073" y="6096000"/>
                </a:cubicBezTo>
                <a:cubicBezTo>
                  <a:pt x="4946073" y="5997502"/>
                  <a:pt x="4939764" y="6000255"/>
                  <a:pt x="4904510" y="5929746"/>
                </a:cubicBezTo>
                <a:cubicBezTo>
                  <a:pt x="4899892" y="5897419"/>
                  <a:pt x="4897998" y="5864583"/>
                  <a:pt x="4890655" y="5832764"/>
                </a:cubicBezTo>
                <a:cubicBezTo>
                  <a:pt x="4884087" y="5804304"/>
                  <a:pt x="4862946" y="5749637"/>
                  <a:pt x="4862946" y="5749637"/>
                </a:cubicBezTo>
                <a:cubicBezTo>
                  <a:pt x="4871865" y="5624763"/>
                  <a:pt x="4862927" y="5592682"/>
                  <a:pt x="4890655" y="5500255"/>
                </a:cubicBezTo>
                <a:cubicBezTo>
                  <a:pt x="4899048" y="5472279"/>
                  <a:pt x="4902163" y="5441430"/>
                  <a:pt x="4918364" y="5417128"/>
                </a:cubicBezTo>
                <a:cubicBezTo>
                  <a:pt x="4927600" y="5403273"/>
                  <a:pt x="4939310" y="5390780"/>
                  <a:pt x="4946073" y="5375564"/>
                </a:cubicBezTo>
                <a:cubicBezTo>
                  <a:pt x="4957935" y="5348874"/>
                  <a:pt x="4964546" y="5320146"/>
                  <a:pt x="4973782" y="5292437"/>
                </a:cubicBezTo>
                <a:cubicBezTo>
                  <a:pt x="4978400" y="5278582"/>
                  <a:pt x="4979536" y="5263024"/>
                  <a:pt x="4987637" y="5250873"/>
                </a:cubicBezTo>
                <a:lnTo>
                  <a:pt x="5015346" y="5209309"/>
                </a:lnTo>
                <a:cubicBezTo>
                  <a:pt x="5019964" y="5195455"/>
                  <a:pt x="5021686" y="5180269"/>
                  <a:pt x="5029200" y="5167746"/>
                </a:cubicBezTo>
                <a:cubicBezTo>
                  <a:pt x="5035921" y="5156545"/>
                  <a:pt x="5051068" y="5151720"/>
                  <a:pt x="5056910" y="5140037"/>
                </a:cubicBezTo>
                <a:cubicBezTo>
                  <a:pt x="5114617" y="5024624"/>
                  <a:pt x="5046217" y="5082511"/>
                  <a:pt x="5126182" y="5029200"/>
                </a:cubicBezTo>
                <a:cubicBezTo>
                  <a:pt x="5135418" y="5001491"/>
                  <a:pt x="5149089" y="4974883"/>
                  <a:pt x="5153891" y="4946073"/>
                </a:cubicBezTo>
                <a:cubicBezTo>
                  <a:pt x="5178893" y="4796069"/>
                  <a:pt x="5154317" y="4916875"/>
                  <a:pt x="5181600" y="4821382"/>
                </a:cubicBezTo>
                <a:cubicBezTo>
                  <a:pt x="5186831" y="4803073"/>
                  <a:pt x="5186008" y="4782496"/>
                  <a:pt x="5195455" y="4765964"/>
                </a:cubicBezTo>
                <a:cubicBezTo>
                  <a:pt x="5205176" y="4748952"/>
                  <a:pt x="5224990" y="4739866"/>
                  <a:pt x="5237019" y="4724400"/>
                </a:cubicBezTo>
                <a:cubicBezTo>
                  <a:pt x="5257465" y="4698113"/>
                  <a:pt x="5292437" y="4641273"/>
                  <a:pt x="5292437" y="4641273"/>
                </a:cubicBezTo>
                <a:cubicBezTo>
                  <a:pt x="5297055" y="4627418"/>
                  <a:pt x="5306291" y="4614313"/>
                  <a:pt x="5306291" y="4599709"/>
                </a:cubicBezTo>
                <a:cubicBezTo>
                  <a:pt x="5306291" y="4359440"/>
                  <a:pt x="5306066" y="4501827"/>
                  <a:pt x="5278582" y="4391891"/>
                </a:cubicBezTo>
                <a:cubicBezTo>
                  <a:pt x="5259021" y="4313646"/>
                  <a:pt x="5241491" y="4234907"/>
                  <a:pt x="5223164" y="4156364"/>
                </a:cubicBezTo>
                <a:cubicBezTo>
                  <a:pt x="5209163" y="4096362"/>
                  <a:pt x="5190313" y="4037250"/>
                  <a:pt x="5181600" y="3976255"/>
                </a:cubicBezTo>
                <a:cubicBezTo>
                  <a:pt x="5167746" y="3879273"/>
                  <a:pt x="5159250" y="3781373"/>
                  <a:pt x="5140037" y="3685309"/>
                </a:cubicBezTo>
                <a:cubicBezTo>
                  <a:pt x="5130801" y="3639127"/>
                  <a:pt x="5120071" y="3593219"/>
                  <a:pt x="5112328" y="3546764"/>
                </a:cubicBezTo>
                <a:cubicBezTo>
                  <a:pt x="5107710" y="3519055"/>
                  <a:pt x="5105286" y="3490889"/>
                  <a:pt x="5098473" y="3463637"/>
                </a:cubicBezTo>
                <a:cubicBezTo>
                  <a:pt x="5091389" y="3435301"/>
                  <a:pt x="5076492" y="3409150"/>
                  <a:pt x="5070764" y="3380509"/>
                </a:cubicBezTo>
                <a:lnTo>
                  <a:pt x="5043055" y="3241964"/>
                </a:lnTo>
                <a:cubicBezTo>
                  <a:pt x="5049669" y="3162599"/>
                  <a:pt x="5056931" y="3047872"/>
                  <a:pt x="5070764" y="2964873"/>
                </a:cubicBezTo>
                <a:cubicBezTo>
                  <a:pt x="5078506" y="2918418"/>
                  <a:pt x="5093272" y="2873136"/>
                  <a:pt x="5098473" y="2826328"/>
                </a:cubicBezTo>
                <a:cubicBezTo>
                  <a:pt x="5107709" y="2743201"/>
                  <a:pt x="5114353" y="2659744"/>
                  <a:pt x="5126182" y="2576946"/>
                </a:cubicBezTo>
                <a:cubicBezTo>
                  <a:pt x="5129992" y="2550276"/>
                  <a:pt x="5142389" y="2422194"/>
                  <a:pt x="5167746" y="2396837"/>
                </a:cubicBezTo>
                <a:cubicBezTo>
                  <a:pt x="5181601" y="2382982"/>
                  <a:pt x="5196767" y="2370325"/>
                  <a:pt x="5209310" y="2355273"/>
                </a:cubicBezTo>
                <a:cubicBezTo>
                  <a:pt x="5219970" y="2342481"/>
                  <a:pt x="5225245" y="2325483"/>
                  <a:pt x="5237019" y="2313709"/>
                </a:cubicBezTo>
                <a:cubicBezTo>
                  <a:pt x="5248793" y="2301935"/>
                  <a:pt x="5266808" y="2297774"/>
                  <a:pt x="5278582" y="2286000"/>
                </a:cubicBezTo>
                <a:cubicBezTo>
                  <a:pt x="5294910" y="2269672"/>
                  <a:pt x="5303818" y="2246910"/>
                  <a:pt x="5320146" y="2230582"/>
                </a:cubicBezTo>
                <a:cubicBezTo>
                  <a:pt x="5341056" y="2209672"/>
                  <a:pt x="5365504" y="2192557"/>
                  <a:pt x="5389419" y="2175164"/>
                </a:cubicBezTo>
                <a:cubicBezTo>
                  <a:pt x="5416352" y="2155577"/>
                  <a:pt x="5472546" y="2119746"/>
                  <a:pt x="5472546" y="2119746"/>
                </a:cubicBezTo>
                <a:cubicBezTo>
                  <a:pt x="5481782" y="2105891"/>
                  <a:pt x="5492808" y="2093075"/>
                  <a:pt x="5500255" y="2078182"/>
                </a:cubicBezTo>
                <a:cubicBezTo>
                  <a:pt x="5506786" y="2065120"/>
                  <a:pt x="5505348" y="2048302"/>
                  <a:pt x="5514110" y="2036619"/>
                </a:cubicBezTo>
                <a:cubicBezTo>
                  <a:pt x="5551101" y="1987297"/>
                  <a:pt x="5587732" y="1978340"/>
                  <a:pt x="5611091" y="1925782"/>
                </a:cubicBezTo>
                <a:cubicBezTo>
                  <a:pt x="5677038" y="1777401"/>
                  <a:pt x="5603801" y="1895153"/>
                  <a:pt x="5666510" y="1801091"/>
                </a:cubicBezTo>
                <a:cubicBezTo>
                  <a:pt x="5671128" y="1778000"/>
                  <a:pt x="5678021" y="1755250"/>
                  <a:pt x="5680364" y="1731819"/>
                </a:cubicBezTo>
                <a:cubicBezTo>
                  <a:pt x="5711206" y="1423400"/>
                  <a:pt x="5675373" y="1618230"/>
                  <a:pt x="5708073" y="1454728"/>
                </a:cubicBezTo>
                <a:cubicBezTo>
                  <a:pt x="5712691" y="1390073"/>
                  <a:pt x="5712313" y="1324866"/>
                  <a:pt x="5721928" y="1260764"/>
                </a:cubicBezTo>
                <a:cubicBezTo>
                  <a:pt x="5726261" y="1231879"/>
                  <a:pt x="5743909" y="1206278"/>
                  <a:pt x="5749637" y="1177637"/>
                </a:cubicBezTo>
                <a:cubicBezTo>
                  <a:pt x="5766756" y="1092036"/>
                  <a:pt x="5750429" y="1127957"/>
                  <a:pt x="5791200" y="1066800"/>
                </a:cubicBezTo>
                <a:cubicBezTo>
                  <a:pt x="5799613" y="999495"/>
                  <a:pt x="5803042" y="950164"/>
                  <a:pt x="5818910" y="886691"/>
                </a:cubicBezTo>
                <a:cubicBezTo>
                  <a:pt x="5822452" y="872523"/>
                  <a:pt x="5828146" y="858982"/>
                  <a:pt x="5832764" y="845128"/>
                </a:cubicBezTo>
                <a:cubicBezTo>
                  <a:pt x="5828146" y="766619"/>
                  <a:pt x="5829082" y="687584"/>
                  <a:pt x="5818910" y="609600"/>
                </a:cubicBezTo>
                <a:cubicBezTo>
                  <a:pt x="5806880" y="517369"/>
                  <a:pt x="5774191" y="509464"/>
                  <a:pt x="5708073" y="443346"/>
                </a:cubicBezTo>
                <a:lnTo>
                  <a:pt x="5666510" y="401782"/>
                </a:lnTo>
                <a:cubicBezTo>
                  <a:pt x="5644167" y="379439"/>
                  <a:pt x="5627819" y="359471"/>
                  <a:pt x="5597237" y="346364"/>
                </a:cubicBezTo>
                <a:cubicBezTo>
                  <a:pt x="5579735" y="338863"/>
                  <a:pt x="5560292" y="337127"/>
                  <a:pt x="5541819" y="332509"/>
                </a:cubicBezTo>
                <a:cubicBezTo>
                  <a:pt x="5446540" y="268990"/>
                  <a:pt x="5490284" y="287622"/>
                  <a:pt x="5417128" y="263237"/>
                </a:cubicBezTo>
                <a:cubicBezTo>
                  <a:pt x="5412510" y="249382"/>
                  <a:pt x="5414361" y="231177"/>
                  <a:pt x="5403273" y="221673"/>
                </a:cubicBezTo>
                <a:cubicBezTo>
                  <a:pt x="5379752" y="201512"/>
                  <a:pt x="5348456" y="192691"/>
                  <a:pt x="5320146" y="180109"/>
                </a:cubicBezTo>
                <a:cubicBezTo>
                  <a:pt x="5306801" y="174178"/>
                  <a:pt x="5292624" y="170267"/>
                  <a:pt x="5278582" y="166255"/>
                </a:cubicBezTo>
                <a:cubicBezTo>
                  <a:pt x="5151406" y="129919"/>
                  <a:pt x="5127788" y="147858"/>
                  <a:pt x="4932219" y="138546"/>
                </a:cubicBezTo>
                <a:cubicBezTo>
                  <a:pt x="4918364" y="129310"/>
                  <a:pt x="4905871" y="117600"/>
                  <a:pt x="4890655" y="110837"/>
                </a:cubicBezTo>
                <a:cubicBezTo>
                  <a:pt x="4863965" y="98975"/>
                  <a:pt x="4807528" y="83128"/>
                  <a:pt x="4807528" y="83128"/>
                </a:cubicBezTo>
                <a:cubicBezTo>
                  <a:pt x="4762122" y="52857"/>
                  <a:pt x="4735946" y="23091"/>
                  <a:pt x="4710546" y="2770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1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 Loy</dc:creator>
  <cp:lastModifiedBy>Alexa Loy</cp:lastModifiedBy>
  <cp:revision>3</cp:revision>
  <dcterms:created xsi:type="dcterms:W3CDTF">2020-07-30T01:28:23Z</dcterms:created>
  <dcterms:modified xsi:type="dcterms:W3CDTF">2020-07-30T19:55:57Z</dcterms:modified>
</cp:coreProperties>
</file>