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f0947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f0947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slide before submission, not relevant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2.illinois.gov/dceo/SmallBizAssistance/Documents/BIG%20Detailed%20Data%201.8.21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Unused Slides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Recipients by Ethnicity of Business Owner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519125"/>
            <a:ext cx="85206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https://www2.illinois.gov/dceo/SmallBizAssistance/Documents/BIG%20Detailed%20Data%201.8.21.pdf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800" y="1298875"/>
            <a:ext cx="3245400" cy="27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27625"/>
            <a:ext cx="4757224" cy="3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