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67EA-F808-4C2A-AA09-AC224D9CF58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E6FF-9455-4858-AC90-0F48B7DE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7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67EA-F808-4C2A-AA09-AC224D9CF58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E6FF-9455-4858-AC90-0F48B7DE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1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67EA-F808-4C2A-AA09-AC224D9CF58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E6FF-9455-4858-AC90-0F48B7DE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7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67EA-F808-4C2A-AA09-AC224D9CF58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E6FF-9455-4858-AC90-0F48B7DE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1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67EA-F808-4C2A-AA09-AC224D9CF58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E6FF-9455-4858-AC90-0F48B7DE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9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67EA-F808-4C2A-AA09-AC224D9CF58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E6FF-9455-4858-AC90-0F48B7DE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1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67EA-F808-4C2A-AA09-AC224D9CF58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E6FF-9455-4858-AC90-0F48B7DE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6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67EA-F808-4C2A-AA09-AC224D9CF58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E6FF-9455-4858-AC90-0F48B7DE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67EA-F808-4C2A-AA09-AC224D9CF58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E6FF-9455-4858-AC90-0F48B7DE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8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67EA-F808-4C2A-AA09-AC224D9CF58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E6FF-9455-4858-AC90-0F48B7DE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1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67EA-F808-4C2A-AA09-AC224D9CF58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E6FF-9455-4858-AC90-0F48B7DE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5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A67EA-F808-4C2A-AA09-AC224D9CF58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1E6FF-9455-4858-AC90-0F48B7DE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2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52C0B4-08D2-498D-A8E7-884F26DD6CA2}"/>
              </a:ext>
            </a:extLst>
          </p:cNvPr>
          <p:cNvSpPr/>
          <p:nvPr/>
        </p:nvSpPr>
        <p:spPr>
          <a:xfrm>
            <a:off x="1342765" y="760321"/>
            <a:ext cx="2158314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dirty="0">
                <a:ea typeface="Times New Roman" panose="02020603050405020304" pitchFamily="18" charset="0"/>
              </a:rPr>
              <a:t>Leader’s Guide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4CE502-DD3E-4156-B7FD-CFED6C1A0F49}"/>
              </a:ext>
            </a:extLst>
          </p:cNvPr>
          <p:cNvSpPr/>
          <p:nvPr/>
        </p:nvSpPr>
        <p:spPr>
          <a:xfrm>
            <a:off x="4715131" y="760321"/>
            <a:ext cx="2308655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a typeface="Times New Roman" panose="02020603050405020304" pitchFamily="18" charset="0"/>
              </a:rPr>
              <a:t>Mentor’s Guide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CF20C1-E0BF-46D5-AFE9-505861518C9B}"/>
              </a:ext>
            </a:extLst>
          </p:cNvPr>
          <p:cNvSpPr/>
          <p:nvPr/>
        </p:nvSpPr>
        <p:spPr>
          <a:xfrm>
            <a:off x="1470454" y="2199297"/>
            <a:ext cx="2084171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dirty="0">
                <a:ea typeface="Times New Roman" panose="02020603050405020304" pitchFamily="18" charset="0"/>
              </a:rPr>
              <a:t>Mentee’s Guide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ED4195-4BFB-42CC-95DA-BDF75CB66256}"/>
              </a:ext>
            </a:extLst>
          </p:cNvPr>
          <p:cNvSpPr/>
          <p:nvPr/>
        </p:nvSpPr>
        <p:spPr>
          <a:xfrm>
            <a:off x="4893666" y="2199297"/>
            <a:ext cx="2546123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dirty="0">
                <a:ea typeface="Times New Roman" panose="02020603050405020304" pitchFamily="18" charset="0"/>
              </a:rPr>
              <a:t>Mentorship Training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DF77B4-B573-4B54-BA99-BAA35ED1E346}"/>
              </a:ext>
            </a:extLst>
          </p:cNvPr>
          <p:cNvSpPr/>
          <p:nvPr/>
        </p:nvSpPr>
        <p:spPr>
          <a:xfrm>
            <a:off x="4712040" y="3638273"/>
            <a:ext cx="3896497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dirty="0">
                <a:ea typeface="Times New Roman" panose="02020603050405020304" pitchFamily="18" charset="0"/>
              </a:rPr>
              <a:t>Standard Operating Procedure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7CF9C2-8D02-4D73-8115-AA44DA05C420}"/>
              </a:ext>
            </a:extLst>
          </p:cNvPr>
          <p:cNvSpPr/>
          <p:nvPr/>
        </p:nvSpPr>
        <p:spPr>
          <a:xfrm>
            <a:off x="1470454" y="3638273"/>
            <a:ext cx="2477528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dirty="0">
                <a:ea typeface="Times New Roman" panose="02020603050405020304" pitchFamily="18" charset="0"/>
              </a:rPr>
              <a:t>Learning Resources</a:t>
            </a:r>
            <a:endParaRPr lang="en-US" dirty="0"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DFA435-AFA6-4276-9494-BF22ED2F9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46" y="1991394"/>
            <a:ext cx="1006946" cy="870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8B2A52-426E-4215-A2AB-B7EB35B53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658" y="1928442"/>
            <a:ext cx="1006946" cy="9775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66416-0915-400E-A2BF-B4FC487CE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124" y="462713"/>
            <a:ext cx="1082013" cy="9783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A28B1A-2C36-499C-9883-E8C567373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119" y="486826"/>
            <a:ext cx="1005954" cy="9301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A120FA-063B-4928-AF3A-EEB85EB68C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118" y="3368596"/>
            <a:ext cx="1005955" cy="9225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1A3B73-E9F3-48F6-8647-50666368DD0C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</a:blip>
          <a:stretch>
            <a:fillRect/>
          </a:stretch>
        </p:blipFill>
        <p:spPr>
          <a:xfrm>
            <a:off x="4171033" y="3308203"/>
            <a:ext cx="1076089" cy="97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0269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5690414-C46E-48F1-84FC-FF461705A096}" vid="{D332E653-3E23-4B58-98F5-0CE84961E51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53</TotalTime>
  <Words>13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Theme1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Crawford, Stacey</dc:creator>
  <cp:lastModifiedBy>Crawford, Stacey</cp:lastModifiedBy>
  <cp:revision>6</cp:revision>
  <dcterms:created xsi:type="dcterms:W3CDTF">2018-05-29T19:10:24Z</dcterms:created>
  <dcterms:modified xsi:type="dcterms:W3CDTF">2018-05-29T20:03:59Z</dcterms:modified>
</cp:coreProperties>
</file>