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44c3ed80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44c3ed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44c3ed80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44c3ed8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44c3ed80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44c3ed8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44c3ed80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44c3ed8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fedesoriano/spanish-wine-quality-data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10800000">
            <a:off x="0" y="-100"/>
            <a:ext cx="3936600" cy="1536300"/>
          </a:xfrm>
          <a:prstGeom prst="round1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636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Ratings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0" y="9972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Wine Quality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Wine Rating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stakeholder for this issue would be a wine manufacturer. The goal of my machine learning model is to discover how different variables affect the rating that a wine </a:t>
            </a:r>
            <a:r>
              <a:rPr lang="en"/>
              <a:t>receives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996" y="0"/>
            <a:ext cx="43020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used the Spanish Wine Quality Dataset from Kaggle.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https://www.kaggle.com/datasets/fedesoriano/spanish-wine-quality-dataset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over 7000 different wines, and  10 features to </a:t>
            </a:r>
            <a:r>
              <a:rPr lang="en"/>
              <a:t>describe them.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26075" y="1465800"/>
            <a:ext cx="28080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According to the first graph, the price of the wine seems to have the greatest effect on the rating.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0" y="0"/>
            <a:ext cx="587524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750" y="2571750"/>
            <a:ext cx="587524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3226900"/>
            <a:ext cx="28080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second graph show the higher priced wine,  seems to have a higher body number, implying that a higher body means a better quality of wine.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175" y="0"/>
            <a:ext cx="3257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Model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 created a multiclass classification model to determine the rating of the wine from 4.0 to 5.0. The accuracy of the </a:t>
            </a:r>
            <a:r>
              <a:rPr lang="en" sz="1800"/>
              <a:t>model</a:t>
            </a:r>
            <a:r>
              <a:rPr lang="en" sz="1800"/>
              <a:t> was 49% at best, which is very poor. While processing the data for the model, I dropped thousands of duplicate rows. This caused the model to be trained poorly. There are a high number of false negatives and false positives.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Verdict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65500" y="1895399"/>
            <a:ext cx="40452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has a large amount of duplicate values and does not have enough unique data to properly train the model. I would not </a:t>
            </a:r>
            <a:r>
              <a:rPr lang="en"/>
              <a:t>recommend</a:t>
            </a:r>
            <a:r>
              <a:rPr lang="en"/>
              <a:t> this model, as it needs a better dataset for training.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650" y="0"/>
            <a:ext cx="292134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