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1" r:id="rId5"/>
    <p:sldId id="258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5A4C-CBEF-429B-91A8-5B386BFB5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4652A-D7E9-4609-A7BC-9F9AC9D5B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A5D41-A13A-4EB9-889B-73E3B631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9852-2C14-4A62-BC57-D40B2F138B4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A9BCD-7B36-45B4-9C80-95D05E34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027CC-5DB1-4CFA-A939-21A8345F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CA6E-8343-4D7C-98FA-D6DB403A0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07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2227-AC4F-4729-A0F4-23B0E318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478F0-60AA-4BDB-B04F-9E21BE504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7C5A9-0C01-44F7-BAAE-153B6A14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9852-2C14-4A62-BC57-D40B2F138B4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18299-A694-491E-AAE0-7AF69BE8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1D4ED-AA3E-43CD-BA1D-88F4B6CEF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CA6E-8343-4D7C-98FA-D6DB403A0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48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26D32-A160-414B-A07A-CF1085C86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55FE6-CB7D-4451-9A39-A717BD015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61343-1832-4291-865C-E7088247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9852-2C14-4A62-BC57-D40B2F138B4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0E295-06E9-4CE2-87FE-B6D9CD8C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C1A00-B3C6-4FA1-BDB9-9046758C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CA6E-8343-4D7C-98FA-D6DB403A0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48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88BD-7397-4AA0-8F83-23C74970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6C75E-F732-4E83-A288-D6F780DA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0ADAD-9543-4D67-91EF-935D6029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9852-2C14-4A62-BC57-D40B2F138B4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BE734-DC21-4007-8969-59AD5314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B6AA1-1F50-48E9-850E-B48597E5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CA6E-8343-4D7C-98FA-D6DB403A0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90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557D-AE42-4053-A734-2C758E877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0BEB5-A349-4C94-A76E-470FEC9A2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82FE4-1D4E-44E3-97B8-48E06411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9852-2C14-4A62-BC57-D40B2F138B4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192E-3BDF-43F2-8F93-8021C8FB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A976A-332E-46A3-A89C-B28D0A01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CA6E-8343-4D7C-98FA-D6DB403A0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16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134F-BC51-44A9-8ACA-1FFD4FF1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6279A-817F-4ABF-9FB5-790AB7185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5FB64-434B-4C0A-9E30-0503EE14A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31B8A-2AF1-4443-A9AC-E7225B094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9852-2C14-4A62-BC57-D40B2F138B4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01C90-7588-4FC5-B567-DE39FAEC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47487-64AD-4FCC-BF1C-533E74F3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CA6E-8343-4D7C-98FA-D6DB403A0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421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FCFF-80DD-497C-9337-679119A1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82E28-A4F6-4F91-BA5C-290FACC22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7540F-D930-4147-8BC8-506823E52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808E0-5033-40E8-8A59-A27598F14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60D14-AFB6-4C8E-BF5F-7103CC348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536BF-7B16-4116-9495-6A4029FE6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9852-2C14-4A62-BC57-D40B2F138B4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C2664-C9AA-48FC-8AFC-4FE0B2F6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7CC5F-3E6A-4BA7-8FDA-3BC93ACA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CA6E-8343-4D7C-98FA-D6DB403A0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87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FE03A-D70C-49F1-B5C9-BD3C6265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0343B-5E9F-422C-A8C3-DE66C839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9852-2C14-4A62-BC57-D40B2F138B4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A280B-8057-4BD3-A96F-97227689C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C2E8D-5C6F-45D6-B40B-F5A83CE6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CA6E-8343-4D7C-98FA-D6DB403A0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75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1517D-81CF-4837-B1CA-FD288A27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9852-2C14-4A62-BC57-D40B2F138B4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5EB1A-1503-43FD-86CE-CC0FBB4AD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182F6-DD30-4778-AE02-400F1C47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CA6E-8343-4D7C-98FA-D6DB403A0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92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E758-9914-4BFB-AB4A-8031C735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4A54-56F3-4F65-92B4-F6BA17789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2977B-2601-46FC-ABE2-9E7549586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E5AFB-74F8-4F6B-BA82-A8DE14E4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9852-2C14-4A62-BC57-D40B2F138B4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8FE13-9C0F-46F4-B074-98D291F5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067D5-AF62-4444-8187-6419B790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CA6E-8343-4D7C-98FA-D6DB403A0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070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BF17-EB1C-4BF7-A400-6CCE8326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1AA495-D145-4A05-AE17-87AADB408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49D3D-323B-46F0-8A54-0D605EB8D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11100-77DE-4235-B3FB-0DFED861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9852-2C14-4A62-BC57-D40B2F138B4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E6AA8-C4CE-402A-A558-604B8AB22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35A5D-B946-4013-A3B9-BF12BA658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ECA6E-8343-4D7C-98FA-D6DB403A0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30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E7E86-F1B5-43C3-8DF8-B234FBDE3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B2B31-A4C9-492B-8525-1DD9A6806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79838-51C8-48BD-ADA3-E95936126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09852-2C14-4A62-BC57-D40B2F138B41}" type="datetimeFigureOut">
              <a:rPr lang="en-IN" smtClean="0"/>
              <a:t>22-04-2022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87E64-14A3-46D1-AEED-F9EC4AF73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72C0A-1176-4706-B95B-AE7CA5E89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ECA6E-8343-4D7C-98FA-D6DB403A0F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68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725696" TargetMode="External"/><Relationship Id="rId2" Type="http://schemas.openxmlformats.org/officeDocument/2006/relationships/hyperlink" Target="https://ieeexplore.ieee.org/document/950341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document/9671955" TargetMode="External"/><Relationship Id="rId4" Type="http://schemas.openxmlformats.org/officeDocument/2006/relationships/hyperlink" Target="https://ieeexplore.ieee.org/document/9573687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E4F8-30AF-4DE6-ABE7-19E28F209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8708"/>
          </a:xfrm>
        </p:spPr>
        <p:txBody>
          <a:bodyPr>
            <a:normAutofit fontScale="90000"/>
          </a:bodyPr>
          <a:lstStyle/>
          <a:p>
            <a:r>
              <a:rPr lang="en-IN" sz="4800" dirty="0"/>
              <a:t>Hate Speech Detection &amp; Prevention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2FA95-D4B6-4CA3-890E-B98507918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1071"/>
            <a:ext cx="9144000" cy="46377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42F9C-D4D3-487D-AEE1-1B528ECF8DED}"/>
              </a:ext>
            </a:extLst>
          </p:cNvPr>
          <p:cNvSpPr txBox="1"/>
          <p:nvPr/>
        </p:nvSpPr>
        <p:spPr>
          <a:xfrm>
            <a:off x="1524000" y="4535308"/>
            <a:ext cx="3575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/>
              <a:t>Name</a:t>
            </a:r>
            <a:r>
              <a:rPr lang="en-IN" sz="2400" dirty="0"/>
              <a:t>: Joshua S</a:t>
            </a:r>
          </a:p>
          <a:p>
            <a:r>
              <a:rPr lang="en-IN" sz="2400" b="1" i="1" dirty="0" err="1"/>
              <a:t>Reg.No</a:t>
            </a:r>
            <a:r>
              <a:rPr lang="en-IN" sz="2400" dirty="0"/>
              <a:t>: 2019202019</a:t>
            </a:r>
          </a:p>
          <a:p>
            <a:r>
              <a:rPr lang="en-IN" sz="2400" b="1" i="1" dirty="0"/>
              <a:t>Course</a:t>
            </a:r>
            <a:r>
              <a:rPr lang="en-IN" sz="2400" dirty="0"/>
              <a:t>: MCA - Regular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01A88-0A40-4222-8D7E-D755BCADA66F}"/>
              </a:ext>
            </a:extLst>
          </p:cNvPr>
          <p:cNvSpPr txBox="1"/>
          <p:nvPr/>
        </p:nvSpPr>
        <p:spPr>
          <a:xfrm>
            <a:off x="7092042" y="5273972"/>
            <a:ext cx="357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/>
              <a:t>Guide</a:t>
            </a:r>
            <a:r>
              <a:rPr lang="en-IN" sz="2400" dirty="0"/>
              <a:t>: </a:t>
            </a:r>
            <a:r>
              <a:rPr lang="en-IN" sz="2400" dirty="0" err="1"/>
              <a:t>Ms.B.Siva</a:t>
            </a:r>
            <a:r>
              <a:rPr lang="en-IN" sz="2400" dirty="0"/>
              <a:t> </a:t>
            </a:r>
            <a:r>
              <a:rPr lang="en-IN" sz="2400"/>
              <a:t>Shankari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2565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C77FC-E33F-4A16-B6E0-E09458A7A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DF7F5-8B31-41B7-96B9-EE5F59BBC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Hate speech is a subject of worry for online platforms. 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Cursing, considering women as objects, comments on physical appearance, inferiority, comparisons, generalization, mocking any events, etc.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Hate speech detection should be an automated task to distinguish hate speech from the provided input.</a:t>
            </a:r>
          </a:p>
        </p:txBody>
      </p:sp>
    </p:spTree>
    <p:extLst>
      <p:ext uri="{BB962C8B-B14F-4D97-AF65-F5344CB8AC3E}">
        <p14:creationId xmlns:p14="http://schemas.microsoft.com/office/powerpoint/2010/main" val="88808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B564-A5DF-4801-8166-FAEC6469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82C18C-5B81-4288-8F29-2AF68426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5B8E58-7DB0-483B-A8FD-A818A3C37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77" y="1690688"/>
            <a:ext cx="10237245" cy="418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26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1B50-8DB7-43FC-81C7-9F4BDF54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941"/>
            <a:ext cx="10515600" cy="1325563"/>
          </a:xfrm>
        </p:spPr>
        <p:txBody>
          <a:bodyPr/>
          <a:lstStyle/>
          <a:p>
            <a:r>
              <a:rPr lang="en-IN" dirty="0"/>
              <a:t>Objective Proposed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76AB-B4BA-41F8-9C55-1A0B9D12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2400"/>
              </a:spcBef>
            </a:pPr>
            <a:r>
              <a:rPr lang="en-IN" dirty="0">
                <a:solidFill>
                  <a:srgbClr val="21212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 predict the Hate Speech that has been spread online</a:t>
            </a:r>
            <a:endParaRPr lang="en-IN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2400"/>
              </a:spcBef>
            </a:pPr>
            <a:r>
              <a:rPr lang="en-IN" dirty="0">
                <a:solidFill>
                  <a:srgbClr val="21212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 build an efficient model with greater accuracy &amp; precision</a:t>
            </a:r>
            <a:endParaRPr lang="en-IN" dirty="0"/>
          </a:p>
          <a:p>
            <a:pPr algn="just">
              <a:spcBef>
                <a:spcPts val="2400"/>
              </a:spcBef>
            </a:pPr>
            <a:r>
              <a:rPr lang="en-IN" dirty="0"/>
              <a:t>To create a Deep Learning Model</a:t>
            </a:r>
          </a:p>
          <a:p>
            <a:pPr algn="just">
              <a:spcBef>
                <a:spcPts val="2400"/>
              </a:spcBef>
            </a:pPr>
            <a:r>
              <a:rPr lang="en-IN" dirty="0"/>
              <a:t>A Multi-Channel Convolutional Neural Network (MCCNN) model to predict the hate speech in comments</a:t>
            </a:r>
          </a:p>
        </p:txBody>
      </p:sp>
    </p:spTree>
    <p:extLst>
      <p:ext uri="{BB962C8B-B14F-4D97-AF65-F5344CB8AC3E}">
        <p14:creationId xmlns:p14="http://schemas.microsoft.com/office/powerpoint/2010/main" val="58228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E8EFE0-898D-4BF6-95F2-5EAAE7887CE7}"/>
              </a:ext>
            </a:extLst>
          </p:cNvPr>
          <p:cNvGrpSpPr/>
          <p:nvPr/>
        </p:nvGrpSpPr>
        <p:grpSpPr>
          <a:xfrm>
            <a:off x="1518548" y="1087110"/>
            <a:ext cx="9154904" cy="5261926"/>
            <a:chOff x="1517864" y="1825625"/>
            <a:chExt cx="9154904" cy="526192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4D296F-259A-4F60-9C56-6F09E89DA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7864" y="1825625"/>
              <a:ext cx="3973496" cy="509246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89108E3-3A1E-4C23-8EEE-A6D2136CA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0642" y="1825625"/>
              <a:ext cx="3972126" cy="526192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A9E2E54-43E4-461F-B678-773E3189AAD3}"/>
              </a:ext>
            </a:extLst>
          </p:cNvPr>
          <p:cNvSpPr txBox="1"/>
          <p:nvPr/>
        </p:nvSpPr>
        <p:spPr>
          <a:xfrm>
            <a:off x="1518548" y="377424"/>
            <a:ext cx="127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33F33-346F-41B1-80FC-545029207D90}"/>
              </a:ext>
            </a:extLst>
          </p:cNvPr>
          <p:cNvSpPr txBox="1"/>
          <p:nvPr/>
        </p:nvSpPr>
        <p:spPr>
          <a:xfrm>
            <a:off x="6701326" y="377424"/>
            <a:ext cx="1273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340778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1B50-8DB7-43FC-81C7-9F4BDF54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Novelty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76AB-B4BA-41F8-9C55-1A0B9D12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This project can be implemented in any website which has a comment section to prevent the user from posting abusive comments.</a:t>
            </a:r>
          </a:p>
          <a:p>
            <a:pPr marL="0" indent="0" algn="just">
              <a:buNone/>
            </a:pPr>
            <a:endParaRPr lang="en-IN" dirty="0"/>
          </a:p>
          <a:p>
            <a:pPr algn="just"/>
            <a:r>
              <a:rPr lang="en-IN" dirty="0"/>
              <a:t>Which can be towards a group of individuals or individuals based on race, religion, sex, colour, disability, illness, etc</a:t>
            </a:r>
          </a:p>
        </p:txBody>
      </p:sp>
    </p:spTree>
    <p:extLst>
      <p:ext uri="{BB962C8B-B14F-4D97-AF65-F5344CB8AC3E}">
        <p14:creationId xmlns:p14="http://schemas.microsoft.com/office/powerpoint/2010/main" val="307054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1B50-8DB7-43FC-81C7-9F4BDF54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Tools &amp;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76AB-B4BA-41F8-9C55-1A0B9D12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Tools</a:t>
            </a:r>
          </a:p>
          <a:p>
            <a:pPr lvl="1" algn="just"/>
            <a:r>
              <a:rPr lang="en-IN" dirty="0"/>
              <a:t>Python Libraries</a:t>
            </a:r>
          </a:p>
          <a:p>
            <a:pPr lvl="2" algn="just"/>
            <a:r>
              <a:rPr lang="en-IN" dirty="0" err="1"/>
              <a:t>Numpy</a:t>
            </a:r>
            <a:endParaRPr lang="en-IN" dirty="0"/>
          </a:p>
          <a:p>
            <a:pPr lvl="2" algn="just"/>
            <a:r>
              <a:rPr lang="en-IN" dirty="0"/>
              <a:t>Pandas</a:t>
            </a:r>
          </a:p>
          <a:p>
            <a:pPr lvl="2" algn="just"/>
            <a:r>
              <a:rPr lang="en-IN" dirty="0" err="1"/>
              <a:t>Keras</a:t>
            </a:r>
            <a:endParaRPr lang="en-IN" dirty="0"/>
          </a:p>
          <a:p>
            <a:pPr lvl="1" algn="just"/>
            <a:r>
              <a:rPr lang="en-IN" dirty="0"/>
              <a:t>Bootstrap</a:t>
            </a:r>
          </a:p>
          <a:p>
            <a:pPr lvl="1" algn="just"/>
            <a:r>
              <a:rPr lang="en-IN" dirty="0"/>
              <a:t>Twitter Hate Speech Dataset</a:t>
            </a:r>
          </a:p>
          <a:p>
            <a:pPr marL="457200" lvl="1" indent="0" algn="just">
              <a:buNone/>
            </a:pPr>
            <a:endParaRPr lang="en-IN" dirty="0"/>
          </a:p>
          <a:p>
            <a:pPr algn="just"/>
            <a:r>
              <a:rPr lang="en-IN" dirty="0"/>
              <a:t>Programming Languages</a:t>
            </a:r>
          </a:p>
          <a:p>
            <a:pPr lvl="1" algn="just"/>
            <a:r>
              <a:rPr lang="en-IN" dirty="0"/>
              <a:t>Python</a:t>
            </a:r>
          </a:p>
          <a:p>
            <a:pPr lvl="1" algn="just"/>
            <a:r>
              <a:rPr lang="en-IN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1669782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1B50-8DB7-43FC-81C7-9F4BDF54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76AB-B4BA-41F8-9C55-1A0B9D12D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sz="2000" dirty="0">
                <a:hlinkClick r:id="rId2"/>
              </a:rPr>
              <a:t>K. A. Qureshi and M. </a:t>
            </a:r>
            <a:r>
              <a:rPr lang="en-IN" sz="2000" dirty="0" err="1">
                <a:hlinkClick r:id="rId2"/>
              </a:rPr>
              <a:t>Sabih</a:t>
            </a:r>
            <a:r>
              <a:rPr lang="en-IN" sz="2000" dirty="0">
                <a:hlinkClick r:id="rId2"/>
              </a:rPr>
              <a:t>, "Un-Compromised Credibility: Social Media Based Multi-Class Hate Speech Classification for Text," in IEEE Access, vol. 9, pp. 109465-109477, 2021, </a:t>
            </a:r>
            <a:r>
              <a:rPr lang="en-IN" sz="2000" dirty="0" err="1">
                <a:hlinkClick r:id="rId2"/>
              </a:rPr>
              <a:t>doi</a:t>
            </a:r>
            <a:r>
              <a:rPr lang="en-IN" sz="2000" dirty="0">
                <a:hlinkClick r:id="rId2"/>
              </a:rPr>
              <a:t>: 10.1109/ACCESS.2021.3101977.</a:t>
            </a:r>
            <a:endParaRPr lang="en-IN" sz="2000" dirty="0"/>
          </a:p>
          <a:p>
            <a:pPr algn="just"/>
            <a:endParaRPr lang="en-IN" sz="2000" dirty="0"/>
          </a:p>
          <a:p>
            <a:pPr algn="just"/>
            <a:r>
              <a:rPr lang="en-IN" sz="2000" dirty="0">
                <a:hlinkClick r:id="rId3"/>
              </a:rPr>
              <a:t>T. A. Naidu and S. Kumar, "Hate Speech Detection Using Multi-Channel Convolutional Neural Network," 2021 3rd International Conference on Advances in Computing, Communication Control and Networking (ICAC3N), 2021, pp. 908-912, </a:t>
            </a:r>
            <a:r>
              <a:rPr lang="en-IN" sz="2000" dirty="0" err="1">
                <a:hlinkClick r:id="rId3"/>
              </a:rPr>
              <a:t>doi</a:t>
            </a:r>
            <a:r>
              <a:rPr lang="en-IN" sz="2000" dirty="0">
                <a:hlinkClick r:id="rId3"/>
              </a:rPr>
              <a:t>: 10.1109/ICAC3N53548.2021.9725696.</a:t>
            </a:r>
            <a:endParaRPr lang="en-IN" sz="2000" dirty="0"/>
          </a:p>
          <a:p>
            <a:pPr marL="0" indent="0" algn="just">
              <a:buNone/>
            </a:pPr>
            <a:endParaRPr lang="en-IN" sz="2000" dirty="0"/>
          </a:p>
          <a:p>
            <a:pPr algn="just"/>
            <a:r>
              <a:rPr lang="en-IN" sz="2000" dirty="0">
                <a:hlinkClick r:id="rId4"/>
              </a:rPr>
              <a:t>A. Kumar, V. Tyagi and S. Das, "Deep Learning for Hate Speech Detection in social media," 2021 IEEE 4th International Conference on Computing, Power and Communication Technologies (GUCON), 2021, pp. 1-4, </a:t>
            </a:r>
            <a:r>
              <a:rPr lang="en-IN" sz="2000" dirty="0" err="1">
                <a:hlinkClick r:id="rId4"/>
              </a:rPr>
              <a:t>doi</a:t>
            </a:r>
            <a:r>
              <a:rPr lang="en-IN" sz="2000" dirty="0">
                <a:hlinkClick r:id="rId4"/>
              </a:rPr>
              <a:t>: 10.1109/GUCON50781.2021.9573687.</a:t>
            </a:r>
            <a:endParaRPr lang="en-IN" sz="2000" dirty="0"/>
          </a:p>
          <a:p>
            <a:pPr marL="0" indent="0" algn="just">
              <a:buNone/>
            </a:pPr>
            <a:endParaRPr lang="en-IN" sz="2000" dirty="0"/>
          </a:p>
          <a:p>
            <a:pPr algn="just"/>
            <a:r>
              <a:rPr lang="en-US" sz="2000" dirty="0">
                <a:hlinkClick r:id="rId5"/>
              </a:rPr>
              <a:t>F. T. </a:t>
            </a:r>
            <a:r>
              <a:rPr lang="en-US" sz="2000" dirty="0" err="1">
                <a:hlinkClick r:id="rId5"/>
              </a:rPr>
              <a:t>Boishakhi</a:t>
            </a:r>
            <a:r>
              <a:rPr lang="en-US" sz="2000" dirty="0">
                <a:hlinkClick r:id="rId5"/>
              </a:rPr>
              <a:t>, P. C. Shill and M. G. R. </a:t>
            </a:r>
            <a:r>
              <a:rPr lang="en-US" sz="2000" dirty="0" err="1">
                <a:hlinkClick r:id="rId5"/>
              </a:rPr>
              <a:t>Alam</a:t>
            </a:r>
            <a:r>
              <a:rPr lang="en-US" sz="2000" dirty="0">
                <a:hlinkClick r:id="rId5"/>
              </a:rPr>
              <a:t>, "Multi-modal Hate Speech Detection using Machine Learning," 2021 IEEE International Conference on Big Data (Big Data), 2021, pp. 4496-4499, </a:t>
            </a:r>
            <a:r>
              <a:rPr lang="en-US" sz="2000" dirty="0" err="1">
                <a:hlinkClick r:id="rId5"/>
              </a:rPr>
              <a:t>doi</a:t>
            </a:r>
            <a:r>
              <a:rPr lang="en-US" sz="2000" dirty="0">
                <a:hlinkClick r:id="rId5"/>
              </a:rPr>
              <a:t>: 10.1109/BigData52589.2021.9671955.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012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1B50-8DB7-43FC-81C7-9F4BDF54A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04318"/>
            <a:ext cx="9144000" cy="1249363"/>
          </a:xfrm>
        </p:spPr>
        <p:txBody>
          <a:bodyPr>
            <a:normAutofit/>
          </a:bodyPr>
          <a:lstStyle/>
          <a:p>
            <a:r>
              <a:rPr lang="en-IN" sz="8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12676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398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Hate Speech Detection &amp; Prevention Using Deep Learning</vt:lpstr>
      <vt:lpstr>Introduction</vt:lpstr>
      <vt:lpstr>Architecture Diagram</vt:lpstr>
      <vt:lpstr>Objective Proposed</vt:lpstr>
      <vt:lpstr>PowerPoint Presentation</vt:lpstr>
      <vt:lpstr>Novelty</vt:lpstr>
      <vt:lpstr>Technical Tools &amp; Programming Languages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Hate Speech Detection &amp; Prevention</dc:title>
  <dc:creator>Z A N</dc:creator>
  <cp:lastModifiedBy>Z A N</cp:lastModifiedBy>
  <cp:revision>56</cp:revision>
  <dcterms:created xsi:type="dcterms:W3CDTF">2022-04-04T18:37:37Z</dcterms:created>
  <dcterms:modified xsi:type="dcterms:W3CDTF">2022-04-22T05:24:09Z</dcterms:modified>
</cp:coreProperties>
</file>