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64" r:id="rId4"/>
    <p:sldId id="274" r:id="rId5"/>
    <p:sldId id="284" r:id="rId6"/>
    <p:sldId id="275" r:id="rId7"/>
    <p:sldId id="285" r:id="rId8"/>
    <p:sldId id="276" r:id="rId9"/>
    <p:sldId id="286" r:id="rId10"/>
    <p:sldId id="277" r:id="rId11"/>
    <p:sldId id="287" r:id="rId12"/>
    <p:sldId id="278" r:id="rId13"/>
    <p:sldId id="257" r:id="rId14"/>
    <p:sldId id="282" r:id="rId15"/>
    <p:sldId id="283" r:id="rId16"/>
    <p:sldId id="280" r:id="rId17"/>
    <p:sldId id="279" r:id="rId18"/>
    <p:sldId id="281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9597-9705-480A-9180-D0CCF1783487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2E01-9608-4217-8E16-BD4BD87D0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7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9597-9705-480A-9180-D0CCF1783487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2E01-9608-4217-8E16-BD4BD87D0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51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9597-9705-480A-9180-D0CCF1783487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2E01-9608-4217-8E16-BD4BD87D0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71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9597-9705-480A-9180-D0CCF1783487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2E01-9608-4217-8E16-BD4BD87D0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54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9597-9705-480A-9180-D0CCF1783487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2E01-9608-4217-8E16-BD4BD87D0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26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9597-9705-480A-9180-D0CCF1783487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2E01-9608-4217-8E16-BD4BD87D0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6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9597-9705-480A-9180-D0CCF1783487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2E01-9608-4217-8E16-BD4BD87D0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89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9597-9705-480A-9180-D0CCF1783487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2E01-9608-4217-8E16-BD4BD87D0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68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9597-9705-480A-9180-D0CCF1783487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2E01-9608-4217-8E16-BD4BD87D0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05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9597-9705-480A-9180-D0CCF1783487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2E01-9608-4217-8E16-BD4BD87D0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9597-9705-480A-9180-D0CCF1783487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2E01-9608-4217-8E16-BD4BD87D0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55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69597-9705-480A-9180-D0CCF1783487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12E01-9608-4217-8E16-BD4BD87D0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38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53783"/>
          </a:xfrm>
        </p:spPr>
        <p:txBody>
          <a:bodyPr/>
          <a:lstStyle/>
          <a:p>
            <a:r>
              <a:rPr lang="en-IN" dirty="0"/>
              <a:t>HATE SPEECH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5084"/>
            <a:ext cx="9144000" cy="1655762"/>
          </a:xfrm>
        </p:spPr>
        <p:txBody>
          <a:bodyPr>
            <a:normAutofit/>
          </a:bodyPr>
          <a:lstStyle/>
          <a:p>
            <a:pPr algn="just"/>
            <a:r>
              <a:rPr lang="en-IN" sz="2400" b="1" dirty="0"/>
              <a:t>GUIDE:</a:t>
            </a:r>
            <a:r>
              <a:rPr lang="en-IN" sz="2400" dirty="0"/>
              <a:t> </a:t>
            </a:r>
            <a:r>
              <a:rPr lang="en-IN" sz="2400" dirty="0" err="1"/>
              <a:t>Ms.B.Siva</a:t>
            </a:r>
            <a:r>
              <a:rPr lang="en-IN" sz="2400" dirty="0"/>
              <a:t> </a:t>
            </a:r>
            <a:r>
              <a:rPr lang="en-IN" sz="2400" dirty="0" err="1"/>
              <a:t>Shankari</a:t>
            </a:r>
            <a:r>
              <a:rPr lang="en-IN" sz="2400" dirty="0"/>
              <a:t> 	</a:t>
            </a:r>
            <a:r>
              <a:rPr lang="en-IN" dirty="0"/>
              <a:t>	          </a:t>
            </a:r>
            <a:r>
              <a:rPr lang="en-IN" sz="2400" b="1" dirty="0"/>
              <a:t>STUDENT:</a:t>
            </a:r>
            <a:r>
              <a:rPr lang="en-IN" sz="2400" dirty="0"/>
              <a:t> Joshua S</a:t>
            </a:r>
          </a:p>
          <a:p>
            <a:pPr algn="just"/>
            <a:r>
              <a:rPr lang="en-IN" sz="2400" dirty="0"/>
              <a:t>				</a:t>
            </a:r>
            <a:r>
              <a:rPr lang="en-IN" dirty="0"/>
              <a:t>	          </a:t>
            </a:r>
            <a:r>
              <a:rPr lang="en-IN" sz="2400" b="1" dirty="0"/>
              <a:t>REG.NO:</a:t>
            </a:r>
            <a:r>
              <a:rPr lang="en-IN" sz="2400" dirty="0"/>
              <a:t> 2019202019</a:t>
            </a:r>
          </a:p>
          <a:p>
            <a:pPr algn="just"/>
            <a:r>
              <a:rPr lang="en-IN" sz="2400" dirty="0"/>
              <a:t>					          </a:t>
            </a:r>
            <a:r>
              <a:rPr lang="en-IN" sz="2400" b="1" dirty="0"/>
              <a:t>COURSE: </a:t>
            </a:r>
            <a:r>
              <a:rPr lang="en-IN" sz="2400" dirty="0"/>
              <a:t>MCA-Regular (3yrs)</a:t>
            </a:r>
          </a:p>
        </p:txBody>
      </p:sp>
    </p:spTree>
    <p:extLst>
      <p:ext uri="{BB962C8B-B14F-4D97-AF65-F5344CB8AC3E}">
        <p14:creationId xmlns:p14="http://schemas.microsoft.com/office/powerpoint/2010/main" val="36554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E806-DC57-48EE-AF52-7FF296C6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Multi-Channel Convolutional Neural Network (MCCNN) model</a:t>
            </a:r>
            <a:endParaRPr lang="en-IN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2E99-8113-4FE3-9C65-8F765469B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Description:</a:t>
            </a:r>
            <a:r>
              <a:rPr lang="en-IN" dirty="0"/>
              <a:t> MCCNN model is developed to predict the hate speech</a:t>
            </a:r>
          </a:p>
          <a:p>
            <a:pPr marL="0" indent="0">
              <a:buNone/>
            </a:pPr>
            <a:r>
              <a:rPr lang="en-IN" b="1" dirty="0"/>
              <a:t>Input-Output: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2B890D-EF64-B86D-79D6-B21C35B63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62" y="3034038"/>
            <a:ext cx="11715675" cy="365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52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5D89-D179-3AEE-4655-FC55C474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Convolutional Neural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9BEC-6C72-7145-C7BF-C7CFD3308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Step1: Start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Step2: Import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Step3: Add Glove embedding to the tokenized data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Step4: Split the data into train and test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Step5: Create a convolutional base layer with Conv1D with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relu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activation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Step6: Add Max pooling layer on top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Step7: Add Dense layer with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relu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activation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Step8: Add Flatten layer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Step9: Add Dense layer with sigmoid with sigmoid activation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Step10: Compile the model with binary cross entropy and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adam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optimizer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Step11: Stop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873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E806-DC57-48EE-AF52-7FF296C6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Front end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2E99-8113-4FE3-9C65-8F765469B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Description:</a:t>
            </a:r>
            <a:r>
              <a:rPr lang="en-IN" dirty="0"/>
              <a:t> A website is created with comment section to detect and prevent the hate speech</a:t>
            </a:r>
          </a:p>
          <a:p>
            <a:pPr marL="0" indent="0">
              <a:buNone/>
            </a:pPr>
            <a:r>
              <a:rPr lang="en-IN" b="1" dirty="0"/>
              <a:t>Input-Output: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793D2-58A6-47B4-A98D-6320BB44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3489245"/>
            <a:ext cx="9000000" cy="102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95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223C67-FED1-5CAE-FFD7-62D4F937A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645" y="2104672"/>
            <a:ext cx="8120709" cy="320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77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4EE0-ECA7-5E10-154E-AD8004D7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944C8-6285-CEAA-56B6-A1D9C5720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768D1-FFB1-ADA1-EC95-6D9162506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807" y="510268"/>
            <a:ext cx="8442386" cy="56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4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2A319-E629-EDFE-43C5-7862F734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4F994-676F-89DF-55B3-8BC7DBB49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89C0AC-937E-4020-E7FE-4D526D63B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666750"/>
            <a:ext cx="743902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0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BASED OUTPUT SCREENSHOTS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4C5568-EF47-F60B-41FA-9A6176569613}"/>
              </a:ext>
            </a:extLst>
          </p:cNvPr>
          <p:cNvSpPr txBox="1"/>
          <p:nvPr/>
        </p:nvSpPr>
        <p:spPr>
          <a:xfrm>
            <a:off x="698642" y="1992701"/>
            <a:ext cx="379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Sentiment Analysis 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45E34C-A4FE-F46E-D9B5-C6DAD2B66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42" y="2664046"/>
            <a:ext cx="10794715" cy="15110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7098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BASED OUTPUT 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3E8FAB-B63E-4D80-81B8-B3B33CB1E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8447"/>
            <a:ext cx="5019136" cy="16132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8341F2-AC0F-4467-9964-F2A080F06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41312"/>
            <a:ext cx="4945276" cy="16132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170728-E976-4C71-86CD-5474A86C5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655" y="2006324"/>
            <a:ext cx="4707145" cy="16111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89D30E-B59F-4941-AE51-BADB31655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656" y="4241312"/>
            <a:ext cx="4707144" cy="16111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4C5568-EF47-F60B-41FA-9A6176569613}"/>
              </a:ext>
            </a:extLst>
          </p:cNvPr>
          <p:cNvSpPr txBox="1"/>
          <p:nvPr/>
        </p:nvSpPr>
        <p:spPr>
          <a:xfrm>
            <a:off x="792481" y="1587260"/>
            <a:ext cx="379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Emotion Analysis output</a:t>
            </a:r>
          </a:p>
        </p:txBody>
      </p:sp>
    </p:spTree>
    <p:extLst>
      <p:ext uri="{BB962C8B-B14F-4D97-AF65-F5344CB8AC3E}">
        <p14:creationId xmlns:p14="http://schemas.microsoft.com/office/powerpoint/2010/main" val="4051300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BASED OUTPUT SCREENSHOTS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4C5568-EF47-F60B-41FA-9A6176569613}"/>
              </a:ext>
            </a:extLst>
          </p:cNvPr>
          <p:cNvSpPr txBox="1"/>
          <p:nvPr/>
        </p:nvSpPr>
        <p:spPr>
          <a:xfrm>
            <a:off x="838200" y="1949569"/>
            <a:ext cx="379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Hate Speech Detection Using CNN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89EED9-2FDA-B854-76D3-A9F6C4E91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577782"/>
            <a:ext cx="11353800" cy="27217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4803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785" y="26862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11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738"/>
            <a:ext cx="10515600" cy="1855177"/>
          </a:xfrm>
        </p:spPr>
        <p:txBody>
          <a:bodyPr>
            <a:normAutofit/>
          </a:bodyPr>
          <a:lstStyle/>
          <a:p>
            <a:r>
              <a:rPr lang="en-US" sz="3200" dirty="0"/>
              <a:t>OVERALL ARCHITECTURE 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en-IN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86304D-77D8-2CE2-C6EA-6E04C653A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78" y="882940"/>
            <a:ext cx="10384843" cy="577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3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OF MODULES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367513" cy="4351338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acquisition &amp; Pre-processing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Sentiment Analysis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Emotion analysis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Multi-Channel Convolutional Neural Network (MCCNN) model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Front end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4483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E806-DC57-48EE-AF52-7FF296C6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acquisition &amp; Pre-processing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2E99-8113-4FE3-9C65-8F765469B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Description:</a:t>
            </a:r>
            <a:r>
              <a:rPr lang="en-IN" dirty="0"/>
              <a:t> Dataset is downloaded from Kaggle and pre-processed to remove junk or noise data</a:t>
            </a:r>
          </a:p>
          <a:p>
            <a:pPr marL="0" indent="0">
              <a:buNone/>
            </a:pPr>
            <a:r>
              <a:rPr lang="en-IN" b="1" dirty="0"/>
              <a:t>Input-Output: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68A44C-2757-4831-AA73-C9AFD32C1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808" y="3516949"/>
            <a:ext cx="7416384" cy="297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0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1483-2AA0-E2FA-CB24-A3BA8C18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acquisition &amp; Pre-processing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944DC-A332-1131-1BAD-5C451AD26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Step1: Start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Step2: Import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pandas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Step3: remove stop words, symbols, punctuations, etc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Step4: Convert all text to lower case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Step5: Stop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905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E806-DC57-48EE-AF52-7FF296C6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7000"/>
              </a:lnSpc>
            </a:pPr>
            <a:r>
              <a:rPr lang="en-IN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Sentiment Analysis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2E99-8113-4FE3-9C65-8F765469B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Description:</a:t>
            </a:r>
            <a:r>
              <a:rPr lang="en-IN" dirty="0"/>
              <a:t> Sentiment analysis is performed on the data to classify the data as positive or neutral or negative</a:t>
            </a:r>
          </a:p>
          <a:p>
            <a:pPr marL="0" indent="0">
              <a:buNone/>
            </a:pPr>
            <a:r>
              <a:rPr lang="en-IN" b="1" dirty="0"/>
              <a:t>Input-Output: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A89648-9908-5C28-EAA4-2BD51125F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851" y="3429000"/>
            <a:ext cx="9014298" cy="327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9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CB17-7E73-9B7A-8A72-B81D7565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Sentiment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69264-285B-0EE3-CF46-87A7ADAEE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Step1: Start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Step2: Import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nltk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Step3: Import Vader from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nltk.sentiment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Step4: Use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SentimentIntensityAnalyzer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from Vader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Step5: Check the polarity score of the text/comment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Step6: Stop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984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E806-DC57-48EE-AF52-7FF296C6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7000"/>
              </a:lnSpc>
            </a:pPr>
            <a:r>
              <a:rPr lang="en-IN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Emotion Analysis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2E99-8113-4FE3-9C65-8F765469B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Description:</a:t>
            </a:r>
            <a:r>
              <a:rPr lang="en-IN" dirty="0"/>
              <a:t> Emotional analysis is performed on the data to classify the data into different emotions (like Joy, Sadness, Fear, etc)</a:t>
            </a:r>
          </a:p>
          <a:p>
            <a:pPr marL="0" indent="0">
              <a:buNone/>
            </a:pPr>
            <a:r>
              <a:rPr lang="en-IN" b="1" dirty="0"/>
              <a:t>Input-Output: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76941D-84C6-2C0F-30E8-14A23C65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743" y="3324166"/>
            <a:ext cx="8904514" cy="353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5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3A6C-811C-71F5-ECD5-D17C49329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Emotion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53132-C8DB-55BF-6ACA-262A7318E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Step1: Start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Step2: Download dataset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Step3: Import the required modules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Step4: pre-process to remove noise from the data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Step5: Convert the text data into vector by performing TF-IDF vectorizer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Step6: Create a Random Forest Classifier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Step7: Train and Test the model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Step8: Check the Accuracy, Precision and Confusion Matrix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Step9: Save the model to use it for prediction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Step10: Stop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86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443</Words>
  <Application>Microsoft Office PowerPoint</Application>
  <PresentationFormat>Widescreen</PresentationFormat>
  <Paragraphs>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Times New Roman</vt:lpstr>
      <vt:lpstr>Office Theme</vt:lpstr>
      <vt:lpstr>HATE SPEECH DETECTION</vt:lpstr>
      <vt:lpstr>OVERALL ARCHITECTURE    </vt:lpstr>
      <vt:lpstr>LIST OF MODULES </vt:lpstr>
      <vt:lpstr>Data acquisition &amp; Pre-processing</vt:lpstr>
      <vt:lpstr>Data acquisition &amp; Pre-processing Algorithm</vt:lpstr>
      <vt:lpstr>Sentiment Analysis</vt:lpstr>
      <vt:lpstr>Sentiment Analysis</vt:lpstr>
      <vt:lpstr>Emotion Analysis</vt:lpstr>
      <vt:lpstr>Emotion Analysis</vt:lpstr>
      <vt:lpstr>Multi-Channel Convolutional Neural Network (MCCNN) model</vt:lpstr>
      <vt:lpstr>Convolutional Neural Network</vt:lpstr>
      <vt:lpstr>Front end</vt:lpstr>
      <vt:lpstr>MODULES IMPLEMENTATION</vt:lpstr>
      <vt:lpstr>PowerPoint Presentation</vt:lpstr>
      <vt:lpstr>PowerPoint Presentation</vt:lpstr>
      <vt:lpstr>MODULE BASED OUTPUT SCREENSHOTS</vt:lpstr>
      <vt:lpstr>MODULE BASED OUTPUT SCREENSHOTS</vt:lpstr>
      <vt:lpstr>MODULE BASED OUTPUT SCREENSHOTS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REVIEW PPT FORMAT</dc:title>
  <dc:creator>Windows User</dc:creator>
  <cp:lastModifiedBy>Z A N</cp:lastModifiedBy>
  <cp:revision>43</cp:revision>
  <dcterms:created xsi:type="dcterms:W3CDTF">2022-05-25T03:39:27Z</dcterms:created>
  <dcterms:modified xsi:type="dcterms:W3CDTF">2022-06-10T08:49:15Z</dcterms:modified>
</cp:coreProperties>
</file>