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7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4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26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34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2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0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5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2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9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9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2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B70D0-1E29-498D-9DCA-27B87B3D0DCE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1AFF-0C20-4EFD-B06E-8AFFDB606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52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Dentist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Joshua Campbell, Josh Davies, James Crossley, Paul Martin and Kallum Edgar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18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– what we were asked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group was tasked with the job of creating a command line interface software that a dentistry can use for many different things.</a:t>
            </a:r>
          </a:p>
          <a:p>
            <a:pPr marL="0" indent="0">
              <a:buNone/>
            </a:pPr>
            <a:r>
              <a:rPr lang="en-GB" dirty="0" smtClean="0"/>
              <a:t>Functions included:</a:t>
            </a:r>
          </a:p>
          <a:p>
            <a:pPr marL="0" indent="0">
              <a:buNone/>
            </a:pPr>
            <a:r>
              <a:rPr lang="en-GB" dirty="0" smtClean="0"/>
              <a:t>-Admin/Dentist/Patient menu</a:t>
            </a:r>
          </a:p>
          <a:p>
            <a:pPr marL="0" indent="0">
              <a:buNone/>
            </a:pPr>
            <a:r>
              <a:rPr lang="en-GB" dirty="0" smtClean="0"/>
              <a:t>-Adding/Removing patients and dentists</a:t>
            </a:r>
          </a:p>
          <a:p>
            <a:pPr marL="0" indent="0">
              <a:buNone/>
            </a:pPr>
            <a:r>
              <a:rPr lang="en-GB" dirty="0" smtClean="0"/>
              <a:t>-creating a functional calendar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-storing data such as treatments made and other personal details</a:t>
            </a:r>
          </a:p>
          <a:p>
            <a:pPr marL="0" indent="0">
              <a:buNone/>
            </a:pPr>
            <a:r>
              <a:rPr lang="en-GB" dirty="0" smtClean="0"/>
              <a:t>-booking appointments</a:t>
            </a:r>
          </a:p>
          <a:p>
            <a:pPr marL="0" indent="0">
              <a:buNone/>
            </a:pPr>
            <a:r>
              <a:rPr lang="en-GB" dirty="0" smtClean="0"/>
              <a:t>-editing personal information</a:t>
            </a:r>
          </a:p>
          <a:p>
            <a:pPr marL="0" indent="0">
              <a:buNone/>
            </a:pPr>
            <a:r>
              <a:rPr lang="en-GB" dirty="0" smtClean="0"/>
              <a:t>These are only a few of the functions needed to be implemented.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26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 dirty="0" smtClean="0"/>
              <a:t>– security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very important factor in this task was to secure the data handled by the software and also secure the software itself.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18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Dentist System</vt:lpstr>
      <vt:lpstr>Introduction – what we were asked to do</vt:lpstr>
      <vt:lpstr>Introduction – security measures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Dentist System</dc:title>
  <dc:creator>joshua campbell</dc:creator>
  <cp:lastModifiedBy>joshua campbell</cp:lastModifiedBy>
  <cp:revision>3</cp:revision>
  <dcterms:created xsi:type="dcterms:W3CDTF">2018-04-17T11:08:39Z</dcterms:created>
  <dcterms:modified xsi:type="dcterms:W3CDTF">2018-04-17T11:28:42Z</dcterms:modified>
</cp:coreProperties>
</file>