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20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506A7-AA26-48E2-AC5F-99D340D628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70C0E3-BF01-4BF5-AAEE-94882301DA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1A42C-DFA3-4FAB-A670-FB689C5E98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B81B89-1892-4394-917E-292ECEDAA0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63A1EC-E809-4CAF-A165-EB306468EC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198BA1-7351-4B0E-A996-315F6F63AC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6DB2F0-B634-4363-8FAE-1795B40861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120C98-C80B-4C10-8A09-2C4C439246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E795E7-7114-4B1A-907A-1A8E68ECBF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E2B8A7-92F0-4316-BBBF-AF378D8147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887CA6-E71D-49E2-92B2-ECB1215502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A59551-8D13-400F-8E33-A14A5DEC32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6E0567-6DE5-42A2-AB3C-49950889DA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A74B27-564E-4CE0-9DA5-137D280546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6EF6B4-5B78-41E3-B987-444E319C5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F06570-31A8-4030-ACFF-AA92FE5E37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BF0E73-7198-4AF4-B820-2E09F26260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E0D52F-460F-4722-8A03-38DB0A940A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4A6A64-66BB-4ECB-8645-3D98705AA6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D8CBB7-8F51-49C8-BD4C-E712629A7F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A19078-7A44-457E-807D-AF72917EEB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13610F-3C85-4C9B-9FF2-A4FC9A603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DF7566-4A41-443C-830D-34FA82FD8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727A50-67D0-4287-A806-3B98C0301B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395648-FA4B-4DCA-807D-E58364DA4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13A3D3-9908-4F28-9D1A-F6AABFAF41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C9C687-F3EF-4ED9-A521-EBA8B96D96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D4878F-219F-4799-8C10-5C9241A5D2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B61439-C413-4FCA-B03B-F993790D8B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96C32B-81A9-4013-82FA-6F0408D5D5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D16EEC-8750-4FCD-8C64-E77DBF95D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F90371-6BB8-4265-B824-8D86F27F68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DEE89F-E06F-4119-B1A0-A4BD5A5517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A00CC4-FD1A-44D0-931F-2A87AAD8FB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043BE0-626D-4CCF-A02A-3B1818A0DE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B5F20C-E202-40DA-A76F-6CF1FA38C2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FB7675-6897-4079-964E-ED60AA93AF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DA66E7-DF22-4A57-89BD-53301E341B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C318FA-BF09-4C88-B5A7-0E4F365C2F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66796F-BABE-4630-BEC9-AB590ECF6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6AB9AC-80C6-448D-9EF6-508BA84F91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4D0272-37AD-430C-A003-5F6F0FD3E2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0AAD4C-7DF6-4051-A28B-A325691D5C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518D5-270F-4CF0-94B5-6D8513289F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37D1AF-3DA3-4294-AB8B-22B946A34F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6D25A7-51A8-47F8-AFC7-FAE9A7D063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9706E4-4529-4EEE-AAAD-D4C605CEB0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37C26-DE9B-4A9A-9ACA-8BDC8599D1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B7FD40FA-F798-43E9-BCF1-2A31A33F3A69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22DBDAF7-C969-4157-98E9-3F84AA5DF785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3DA74E55-5B02-466D-8330-2CBF7FB031E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buNone/>
            </a:pPr>
            <a:fld id="{06D073E9-E57A-47B5-80BB-5BFA7E16A756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://www.github.com/Josh1billion/roblox" TargetMode="External"/><Relationship Id="rId3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josh@joshforde.com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Make your own games with Roblox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Scripting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274320" y="1143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Attach a script to a part by hovering over the part’s name and clicking the + button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Scripts can access properties of the object via </a:t>
            </a:r>
            <a:r>
              <a:rPr b="1" lang="de-AT" sz="2400" spc="-1" strike="noStrike">
                <a:latin typeface="Source Sans Pro"/>
              </a:rPr>
              <a:t>script.Parent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Example: change the color of a part to orange:</a:t>
            </a:r>
            <a:endParaRPr b="0" lang="de-AT" sz="2400" spc="-1" strike="noStrike">
              <a:latin typeface="Source Sans Pro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914400" y="3340440"/>
            <a:ext cx="6273720" cy="7743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Scripting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74320" y="1143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Let’s create a moving platform via script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1. Create a part to use as the platform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2. Create a new script for it (hover over its + icon and click Script)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3. Paste the following: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local part = script.Parent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local tweenService = game:GetService("TweenService")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local tweenInfo = TweenInfo.new(3.0, Enum.EasingStyle.Sine, Enum.EasingDirection.Out, -1, true, 0.5)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local tween = tweenService:Create(part, tweenInfo, { Position = part.Position + Vector3.new (0, 20, 0 )})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tween:Play()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Thank you for coming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274320" y="1143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Slides available 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  <a:hlinkClick r:id="rId2"/>
              </a:rPr>
              <a:t>www.github.com/Josh1billion/roblox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My contact info: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LinkedIn.com/JoshForde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josh@joshforde.com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Roblox Studio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3268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https://www.roblox.com/create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About me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7178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Josh Forde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  <a:hlinkClick r:id="rId1"/>
              </a:rPr>
              <a:t>josh@joshforde.com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Linkedin.com/joshforde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Senior software engineer by day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Game developer by night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Current project: Eternal Exodus, a monster-catching RPG out in 2023 on PC and all consoles. Currently on Kickstarter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Source Sans Pro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5715000" y="1257120"/>
            <a:ext cx="3200400" cy="2400480"/>
          </a:xfrm>
          <a:prstGeom prst="rect">
            <a:avLst/>
          </a:prstGeom>
          <a:ln w="18000"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5496120" y="3560400"/>
            <a:ext cx="1590840" cy="897840"/>
          </a:xfrm>
          <a:prstGeom prst="rect">
            <a:avLst/>
          </a:prstGeom>
          <a:ln w="18000"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5486760" y="4474800"/>
            <a:ext cx="1590840" cy="914400"/>
          </a:xfrm>
          <a:prstGeom prst="rect">
            <a:avLst/>
          </a:prstGeom>
          <a:ln w="18000">
            <a:noFill/>
          </a:ln>
        </p:spPr>
      </p:pic>
      <p:pic>
        <p:nvPicPr>
          <p:cNvPr id="178" name="" descr=""/>
          <p:cNvPicPr/>
          <p:nvPr/>
        </p:nvPicPr>
        <p:blipFill>
          <a:blip r:embed="rId5"/>
          <a:stretch/>
        </p:blipFill>
        <p:spPr>
          <a:xfrm>
            <a:off x="7315560" y="3576960"/>
            <a:ext cx="1590840" cy="897840"/>
          </a:xfrm>
          <a:prstGeom prst="rect">
            <a:avLst/>
          </a:prstGeom>
          <a:ln w="18000">
            <a:noFill/>
          </a:ln>
        </p:spPr>
      </p:pic>
      <p:pic>
        <p:nvPicPr>
          <p:cNvPr id="179" name="" descr=""/>
          <p:cNvPicPr/>
          <p:nvPr/>
        </p:nvPicPr>
        <p:blipFill>
          <a:blip r:embed="rId6"/>
          <a:stretch/>
        </p:blipFill>
        <p:spPr>
          <a:xfrm>
            <a:off x="7315560" y="4474800"/>
            <a:ext cx="1600200" cy="8989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About me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35748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Also publishing some web apps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FreeMealKit.com launching in a couple of weeks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like HelloFresh but free</a:t>
            </a:r>
            <a:endParaRPr b="0" lang="de-AT" sz="2100" spc="-1" strike="noStrike">
              <a:latin typeface="Source Sans Pro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4343400" y="994680"/>
            <a:ext cx="5582520" cy="4491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Roblox, the game platform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45262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More than just a game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An entire game engine for making, playing, and distributing small-lobby multiplayer games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Released in 2006, really became popular around a decade ago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Just went public on the stock exchange last year, likely to be popular for years to come</a:t>
            </a:r>
            <a:endParaRPr b="0" lang="de-AT" sz="2400" spc="-1" strike="noStrike">
              <a:latin typeface="Source Sans Pro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205240" y="2238120"/>
            <a:ext cx="4319640" cy="2699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Roblox for developers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You can make a game and sell premium items in it for Robux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These items tend to be similar to microtransactions in mobile games: vanity items (skins), items to give an edge in a game / to speed up progress, spawning new objects to interact with (want a fancy car?), etc.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You can also create objects for other developers to use in their games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Those get sold on the marketplace inside of Roblox Studio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Sold for Robux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Think of things that would have appeal to many developers for a wide variety of games: cars, swords, etc.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Making real money with Roblox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Everything is sold for Robux, but…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You can cash out Robux for real money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There are restrictions: you need to sell 100,000 Robux (around $350) worth of items before you can cash out anything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Some groups of developers make upwards of $1 million/year from Roblox, but this is rare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Still, less famous developers have talked in interviews about paying their way through college with Roblox earnings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Tools for development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Roblox Studio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An editor for </a:t>
            </a:r>
            <a:r>
              <a:rPr b="1" lang="de-AT" sz="2100" spc="-1" strike="noStrike">
                <a:latin typeface="Source Sans Pro"/>
              </a:rPr>
              <a:t>everything</a:t>
            </a:r>
            <a:r>
              <a:rPr b="0" lang="de-AT" sz="2100" spc="-1" strike="noStrike">
                <a:latin typeface="Source Sans Pro"/>
              </a:rPr>
              <a:t>:</a:t>
            </a:r>
            <a:r>
              <a:rPr b="0" lang="de-AT" sz="2100" spc="-1" strike="noStrike">
                <a:latin typeface="Source Sans Pro"/>
              </a:rPr>
              <a:t> creating levels, creating models for objects, writing Lua scripts to power your objects, publishing your game to the world, and selling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When you publish your game in Roblox Studio, it becomes immediately available to play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Rojo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For advanced developers, especially those with other programming experience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A development kit that you can use </a:t>
            </a:r>
            <a:r>
              <a:rPr b="1" lang="de-AT" sz="2100" spc="-1" strike="noStrike">
                <a:latin typeface="Source Sans Pro"/>
              </a:rPr>
              <a:t>on top of</a:t>
            </a:r>
            <a:r>
              <a:rPr b="0" lang="de-AT" sz="2100" spc="-1" strike="noStrike">
                <a:latin typeface="Source Sans Pro"/>
              </a:rPr>
              <a:t> Roblox Studio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Allows you to write your code in Visual Studio Code, and even allows for use of languages other than Lua, such as TypeScript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Also sets up Git repositories for you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Parts: the foundation of a Roblox game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968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Almost every object in the game is either a part or a combination of parts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Parts are basic objects: spheres, cubes, cylinders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 your game, you can construct things like this with parts: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Platforms/obstacles for your level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Houses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Swords, guns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You can change what parts do via Lua scripts: how they move, what sound effects they can play, whether the player can pick them up and perform actions with them, etc.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LibreOffice/7.3.4.2$MacOSX_AARCH64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2022-07-27T12:09:37Z</dcterms:created>
  <dc:creator/>
  <dc:description/>
  <dc:language>en-US</dc:language>
  <cp:lastModifiedBy/>
  <dcterms:modified xsi:type="dcterms:W3CDTF">2022-07-27T13:47:59Z</dcterms:modified>
  <cp:revision>11</cp:revision>
  <dc:subject/>
  <dc:title>Vivid</dc:title>
</cp:coreProperties>
</file>