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B528E-C3A9-4C80-B8F5-D214DDC9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62219-6139-49D9-B8E0-2C790945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4451D-85AC-4224-B510-D906511A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2026B-FFD1-4F6E-B9F9-16092C0D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AFD58-AF6E-4C32-9C61-DAF12D8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3EF93-FEEE-4850-96B1-1DAE0A97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66C63-6AC7-4D6B-8EAF-1442DEE0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25B51-8B99-48E7-8013-C3843BF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B2BA7-FCB4-4249-8D3C-CEB32F49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55E9F-9A0A-4E63-BB81-49442D2B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F59B89-6BBA-486A-AF3C-A5EE71EC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218C1-3A62-4BAE-A415-D46748A99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352FC-F9F2-447E-988E-DC01EA1D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A459E-C0F0-42F2-82B2-70E8884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89B88-DD6A-4A3E-831E-C1099784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A4C2-89C9-43F5-89E2-0026792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98CEA-CAF6-4B42-BE29-8C572E31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779C6-352A-48C5-A1D7-FF4C7387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F6943-2CAD-4164-B1F7-D86600C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AC4CF4-F1FD-4C54-9229-5D23D220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0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895C-8568-4FF5-B020-F1304717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B29C92-11FA-4F66-9443-B97C719AF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6D307-194A-4F75-9944-130336C1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901A5-61A0-4757-944D-DBD5E69C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9AAFF-C384-4E0B-989C-38E85517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4779A-5259-496E-9273-8588493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EFF76-788E-4AF3-A972-2F601B35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FB8B3-4418-4AB2-84F9-418B0639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84C194-4DB5-4E5C-8C60-CA3EC621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FF116-AADC-4F80-A9B3-4769B273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907FB-E965-4182-A27F-BD0F6ED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712A-385C-4883-AEE8-F81FB33E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E0119-BE62-452D-8C9A-6C613532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3452A8-62C3-47DB-9A31-C33D35DE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C8A54-84C1-408F-A223-2445B7C5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1D40C3-BD96-4059-8664-14493C7F7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A89E1-31B6-4C02-B2DE-ED6F5F68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E0BF5B-4626-41D3-A886-1BFABA58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96D7C1-7639-4B5F-9E65-E6D838C4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CA94-1A76-4315-ADAC-33DC3B70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A557F1-E44F-4C4E-B9AE-EF2F216F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B04BAC-0B8C-4109-B69A-7CE5F73B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B6B464-BA86-4062-8CF6-F438ADDF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C11449-2DE2-40FC-A8F1-7A52A46E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CE6FA-142D-436A-908A-DF728D5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A0B503-C1BA-49BF-B885-59702DD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ED1BC-15AC-4B5A-B630-E120D159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48AD0-BB62-4872-BD1F-6CC25B5E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B3ECC1-47D1-40D0-9B1C-3E2FA6D2F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77054-08F8-423B-80D5-5011C39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205C0F-65DE-4BD9-AC01-7B3C0C45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92E39-149F-47DA-83D5-9E7D0C9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9D00E-E757-467C-AD97-6E8707BD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5A432F-468B-411B-99B4-EC4A0465F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A425C6-DBF4-411B-B4B9-4000AB58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88CE6-8C66-4A6D-A727-A8C5BD1E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E4FEA-0376-4D0D-8D40-34C34CB4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FC621-B428-48FA-BDFF-6529FEE6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631C7A-458E-4EAB-A38D-872D8401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6583AF-76E3-4CC1-BE3B-14C99E11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97809-0C11-4248-930F-9B0D7040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8498F-15CC-460E-AD94-15423E841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407B5-0F61-43FC-91BE-D9F06935F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5DCC68-39F9-4A68-AC1E-0A0E96516385}"/>
              </a:ext>
            </a:extLst>
          </p:cNvPr>
          <p:cNvSpPr/>
          <p:nvPr/>
        </p:nvSpPr>
        <p:spPr>
          <a:xfrm>
            <a:off x="1364974" y="876323"/>
            <a:ext cx="2557669" cy="3220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08E8F5-9169-489A-8BB5-FB9ED9F97404}"/>
              </a:ext>
            </a:extLst>
          </p:cNvPr>
          <p:cNvSpPr/>
          <p:nvPr/>
        </p:nvSpPr>
        <p:spPr>
          <a:xfrm>
            <a:off x="1543877" y="1022097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RH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0748E6-C1F4-4272-A9CD-516213AE0FC6}"/>
              </a:ext>
            </a:extLst>
          </p:cNvPr>
          <p:cNvSpPr/>
          <p:nvPr/>
        </p:nvSpPr>
        <p:spPr>
          <a:xfrm>
            <a:off x="2643808" y="1022097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EDUCACIONAL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7AFC33-5764-442E-95A6-78BE69D395FC}"/>
              </a:ext>
            </a:extLst>
          </p:cNvPr>
          <p:cNvSpPr/>
          <p:nvPr/>
        </p:nvSpPr>
        <p:spPr>
          <a:xfrm>
            <a:off x="1543877" y="1976253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D819BB-0E75-4586-AA60-3B30246FA1D7}"/>
              </a:ext>
            </a:extLst>
          </p:cNvPr>
          <p:cNvSpPr/>
          <p:nvPr/>
        </p:nvSpPr>
        <p:spPr>
          <a:xfrm>
            <a:off x="2643808" y="1976253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7DA74F-55D3-4A6A-8182-8E3BAA9B4389}"/>
              </a:ext>
            </a:extLst>
          </p:cNvPr>
          <p:cNvSpPr/>
          <p:nvPr/>
        </p:nvSpPr>
        <p:spPr>
          <a:xfrm>
            <a:off x="1543877" y="2943661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9D67A2-3B6F-45E2-B883-38955C07F559}"/>
              </a:ext>
            </a:extLst>
          </p:cNvPr>
          <p:cNvSpPr/>
          <p:nvPr/>
        </p:nvSpPr>
        <p:spPr>
          <a:xfrm>
            <a:off x="2643808" y="2943661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428CA9-CD64-42B5-BD8A-05DF1074092D}"/>
              </a:ext>
            </a:extLst>
          </p:cNvPr>
          <p:cNvSpPr txBox="1"/>
          <p:nvPr/>
        </p:nvSpPr>
        <p:spPr>
          <a:xfrm>
            <a:off x="2234080" y="291548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ERP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48D958-EF86-482B-9CAA-0F9807E61404}"/>
              </a:ext>
            </a:extLst>
          </p:cNvPr>
          <p:cNvSpPr txBox="1"/>
          <p:nvPr/>
        </p:nvSpPr>
        <p:spPr>
          <a:xfrm>
            <a:off x="1671917" y="4747706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10.000 ALUNOS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F2EB80-A34B-4CC0-BF72-D52DE1421FB2}"/>
              </a:ext>
            </a:extLst>
          </p:cNvPr>
          <p:cNvSpPr txBox="1"/>
          <p:nvPr/>
        </p:nvSpPr>
        <p:spPr>
          <a:xfrm>
            <a:off x="1364974" y="5349793"/>
            <a:ext cx="22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15/12 17:00H - NOTAS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1EBC21-AAA7-4129-AE1F-09B1DE8FBA06}"/>
              </a:ext>
            </a:extLst>
          </p:cNvPr>
          <p:cNvSpPr/>
          <p:nvPr/>
        </p:nvSpPr>
        <p:spPr>
          <a:xfrm>
            <a:off x="4479235" y="876323"/>
            <a:ext cx="2557669" cy="32202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E35232D-1DC3-43EE-ADF2-BF32D5DBE014}"/>
              </a:ext>
            </a:extLst>
          </p:cNvPr>
          <p:cNvSpPr/>
          <p:nvPr/>
        </p:nvSpPr>
        <p:spPr>
          <a:xfrm>
            <a:off x="7593496" y="876323"/>
            <a:ext cx="2557669" cy="32202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03CEFA-7759-41A8-8121-C610843F6135}"/>
              </a:ext>
            </a:extLst>
          </p:cNvPr>
          <p:cNvSpPr/>
          <p:nvPr/>
        </p:nvSpPr>
        <p:spPr>
          <a:xfrm>
            <a:off x="4479235" y="4747706"/>
            <a:ext cx="2557669" cy="9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LOAD BALANCER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BE2E22B-4884-4E69-84AF-A547842543B6}"/>
              </a:ext>
            </a:extLst>
          </p:cNvPr>
          <p:cNvCxnSpPr/>
          <p:nvPr/>
        </p:nvCxnSpPr>
        <p:spPr>
          <a:xfrm>
            <a:off x="3886098" y="4050218"/>
            <a:ext cx="914400" cy="835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6996BB6-1523-4364-9060-B231C84FFF6A}"/>
              </a:ext>
            </a:extLst>
          </p:cNvPr>
          <p:cNvCxnSpPr>
            <a:cxnSpLocks/>
          </p:cNvCxnSpPr>
          <p:nvPr/>
        </p:nvCxnSpPr>
        <p:spPr>
          <a:xfrm flipH="1">
            <a:off x="6679096" y="4096601"/>
            <a:ext cx="914400" cy="835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E9346A4-34F6-42BA-A4DC-F6B0B058DD54}"/>
              </a:ext>
            </a:extLst>
          </p:cNvPr>
          <p:cNvCxnSpPr>
            <a:cxnSpLocks/>
          </p:cNvCxnSpPr>
          <p:nvPr/>
        </p:nvCxnSpPr>
        <p:spPr>
          <a:xfrm>
            <a:off x="5744817" y="4096601"/>
            <a:ext cx="0" cy="7430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Usuário">
            <a:extLst>
              <a:ext uri="{FF2B5EF4-FFF2-40B4-BE49-F238E27FC236}">
                <a16:creationId xmlns:a16="http://schemas.microsoft.com/office/drawing/2014/main" id="{1DB91BF0-EF64-46E2-8F14-0B7B563A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869" y="5850260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CD6E28E-CE7F-49D7-B650-B9C5A950F785}"/>
              </a:ext>
            </a:extLst>
          </p:cNvPr>
          <p:cNvSpPr/>
          <p:nvPr/>
        </p:nvSpPr>
        <p:spPr>
          <a:xfrm>
            <a:off x="5744816" y="1008845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EDUCACIONAL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76251CD-1548-4F5E-8F10-26926C4119B2}"/>
              </a:ext>
            </a:extLst>
          </p:cNvPr>
          <p:cNvSpPr/>
          <p:nvPr/>
        </p:nvSpPr>
        <p:spPr>
          <a:xfrm>
            <a:off x="8872330" y="1008845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EDUCACIONAL</a:t>
            </a:r>
          </a:p>
        </p:txBody>
      </p:sp>
      <p:sp>
        <p:nvSpPr>
          <p:cNvPr id="35" name="Chave Direita 34">
            <a:extLst>
              <a:ext uri="{FF2B5EF4-FFF2-40B4-BE49-F238E27FC236}">
                <a16:creationId xmlns:a16="http://schemas.microsoft.com/office/drawing/2014/main" id="{74970EE5-82DA-4DA7-800D-F25CEB8A87FA}"/>
              </a:ext>
            </a:extLst>
          </p:cNvPr>
          <p:cNvSpPr/>
          <p:nvPr/>
        </p:nvSpPr>
        <p:spPr>
          <a:xfrm flipH="1">
            <a:off x="974035" y="1450319"/>
            <a:ext cx="377685" cy="1051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9DF5B0-6112-4893-B583-4E2BA5219DDA}"/>
              </a:ext>
            </a:extLst>
          </p:cNvPr>
          <p:cNvSpPr txBox="1"/>
          <p:nvPr/>
        </p:nvSpPr>
        <p:spPr>
          <a:xfrm>
            <a:off x="292287" y="179158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7A2CD96-F072-415A-BBB3-883A3024EC28}"/>
              </a:ext>
            </a:extLst>
          </p:cNvPr>
          <p:cNvCxnSpPr/>
          <p:nvPr/>
        </p:nvCxnSpPr>
        <p:spPr>
          <a:xfrm flipV="1">
            <a:off x="2760996" y="583935"/>
            <a:ext cx="477078" cy="62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FA19142-BB4F-4DF8-AE5C-4F857AD4F0C1}"/>
              </a:ext>
            </a:extLst>
          </p:cNvPr>
          <p:cNvSpPr txBox="1"/>
          <p:nvPr/>
        </p:nvSpPr>
        <p:spPr>
          <a:xfrm>
            <a:off x="3232750" y="304870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MICROSERVIÇO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ED3842A-6945-44FA-9A07-435DCFC82F4A}"/>
              </a:ext>
            </a:extLst>
          </p:cNvPr>
          <p:cNvSpPr txBox="1"/>
          <p:nvPr/>
        </p:nvSpPr>
        <p:spPr>
          <a:xfrm>
            <a:off x="2054863" y="69695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(monolito)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FF895B03-9D64-4BD5-B451-1E10D8D54314}"/>
              </a:ext>
            </a:extLst>
          </p:cNvPr>
          <p:cNvCxnSpPr>
            <a:cxnSpLocks/>
          </p:cNvCxnSpPr>
          <p:nvPr/>
        </p:nvCxnSpPr>
        <p:spPr>
          <a:xfrm rot="5400000">
            <a:off x="-129119" y="4264378"/>
            <a:ext cx="2233834" cy="1010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F87B549-44D6-467D-A2B3-6C2E17DFDCF4}"/>
              </a:ext>
            </a:extLst>
          </p:cNvPr>
          <p:cNvSpPr txBox="1"/>
          <p:nvPr/>
        </p:nvSpPr>
        <p:spPr>
          <a:xfrm>
            <a:off x="257385" y="5886509"/>
            <a:ext cx="39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separado em módulos, pode isolá-los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CD1B72D5-8595-4902-8049-AF00C1D65D10}"/>
              </a:ext>
            </a:extLst>
          </p:cNvPr>
          <p:cNvSpPr/>
          <p:nvPr/>
        </p:nvSpPr>
        <p:spPr>
          <a:xfrm>
            <a:off x="5950227" y="95045"/>
            <a:ext cx="506994" cy="51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42E4C9F-FD4D-4340-B62B-53506A8C7560}"/>
              </a:ext>
            </a:extLst>
          </p:cNvPr>
          <p:cNvSpPr/>
          <p:nvPr/>
        </p:nvSpPr>
        <p:spPr>
          <a:xfrm>
            <a:off x="4634096" y="1008845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RH</a:t>
            </a:r>
          </a:p>
        </p:txBody>
      </p:sp>
      <p:sp>
        <p:nvSpPr>
          <p:cNvPr id="47" name="Fluxograma: Disco Magnético 46">
            <a:extLst>
              <a:ext uri="{FF2B5EF4-FFF2-40B4-BE49-F238E27FC236}">
                <a16:creationId xmlns:a16="http://schemas.microsoft.com/office/drawing/2014/main" id="{56A07DDA-D531-4BA4-B0A6-1E7EFD369CBE}"/>
              </a:ext>
            </a:extLst>
          </p:cNvPr>
          <p:cNvSpPr/>
          <p:nvPr/>
        </p:nvSpPr>
        <p:spPr>
          <a:xfrm>
            <a:off x="4920396" y="93340"/>
            <a:ext cx="527356" cy="51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35C988F8-ECA4-4885-9992-ED97C50CAE8C}"/>
              </a:ext>
            </a:extLst>
          </p:cNvPr>
          <p:cNvCxnSpPr>
            <a:cxnSpLocks/>
            <a:stCxn id="47" idx="3"/>
            <a:endCxn id="46" idx="0"/>
          </p:cNvCxnSpPr>
          <p:nvPr/>
        </p:nvCxnSpPr>
        <p:spPr>
          <a:xfrm flipH="1">
            <a:off x="5184062" y="607580"/>
            <a:ext cx="12" cy="4012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05619E3-9B7D-49BA-B91C-A06D8B396224}"/>
              </a:ext>
            </a:extLst>
          </p:cNvPr>
          <p:cNvCxnSpPr>
            <a:cxnSpLocks/>
          </p:cNvCxnSpPr>
          <p:nvPr/>
        </p:nvCxnSpPr>
        <p:spPr>
          <a:xfrm>
            <a:off x="6202016" y="536689"/>
            <a:ext cx="1" cy="4969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2417E5-1562-4D93-8D92-6CD1AA4D4DBE}"/>
              </a:ext>
            </a:extLst>
          </p:cNvPr>
          <p:cNvCxnSpPr/>
          <p:nvPr/>
        </p:nvCxnSpPr>
        <p:spPr>
          <a:xfrm>
            <a:off x="5300869" y="1989505"/>
            <a:ext cx="0" cy="5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C3A200-0892-467F-BAEC-9BD192D6B110}"/>
              </a:ext>
            </a:extLst>
          </p:cNvPr>
          <p:cNvSpPr txBox="1"/>
          <p:nvPr/>
        </p:nvSpPr>
        <p:spPr>
          <a:xfrm>
            <a:off x="4480535" y="2540031"/>
            <a:ext cx="255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Dessa forma você pode subi-los individualmente, sem impactar o outro.</a:t>
            </a:r>
          </a:p>
        </p:txBody>
      </p:sp>
    </p:spTree>
    <p:extLst>
      <p:ext uri="{BB962C8B-B14F-4D97-AF65-F5344CB8AC3E}">
        <p14:creationId xmlns:p14="http://schemas.microsoft.com/office/powerpoint/2010/main" val="244907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DEE9B-57C0-43AA-B58A-4AB12712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07FFB-484C-47E6-8564-7188F7A2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;</a:t>
            </a:r>
          </a:p>
          <a:p>
            <a:r>
              <a:rPr lang="pt-BR" dirty="0"/>
              <a:t>Como quebrar </a:t>
            </a:r>
            <a:r>
              <a:rPr lang="pt-BR" dirty="0" err="1"/>
              <a:t>microserviços</a:t>
            </a:r>
            <a:r>
              <a:rPr lang="pt-BR" dirty="0"/>
              <a:t>?;</a:t>
            </a:r>
          </a:p>
          <a:p>
            <a:r>
              <a:rPr lang="pt-BR" dirty="0"/>
              <a:t>INFOQ.com.br;</a:t>
            </a:r>
          </a:p>
          <a:p>
            <a:r>
              <a:rPr lang="pt-BR" dirty="0"/>
              <a:t>Repetição de código, pois classes podem se repetir entre módulos;</a:t>
            </a:r>
          </a:p>
          <a:p>
            <a:r>
              <a:rPr lang="pt-BR" dirty="0"/>
              <a:t>Comunicação entre </a:t>
            </a:r>
            <a:r>
              <a:rPr lang="pt-BR" dirty="0" err="1"/>
              <a:t>microserviços</a:t>
            </a:r>
            <a:r>
              <a:rPr lang="pt-BR" dirty="0"/>
              <a:t> para consultar informação;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288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2019-10-28T21:36:27Z</dcterms:created>
  <dcterms:modified xsi:type="dcterms:W3CDTF">2019-10-29T00:21:59Z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xmlns:vt="http://schemas.openxmlformats.org/officeDocument/2006/docPropsVTypes" fmtid="{D5CDD505-2E9C-101B-9397-08002B2CF9AE}" pid="2" name="DLPAutomaticFileClassification">
    <vt:lpwstr>{98CEF4CD-32A7-4850-956E-5248FB0CAD99}</vt:lpwstr>
  </property>
  <property xmlns:vt="http://schemas.openxmlformats.org/officeDocument/2006/docPropsVTypes" fmtid="{D5CDD505-2E9C-101B-9397-08002B2CF9AE}" pid="3" name="DLPAutomaticFileClassificationVersion">
    <vt:lpwstr>11.4.200.18</vt:lpwstr>
  </property>
</Properties>
</file>