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5EDAF6-2B39-4A94-8DCB-24765ADE442F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FA307B4-E0EE-49D2-8F74-566C4B6A244D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20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AF6-2B39-4A94-8DCB-24765ADE442F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07B4-E0EE-49D2-8F74-566C4B6A2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14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AF6-2B39-4A94-8DCB-24765ADE442F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07B4-E0EE-49D2-8F74-566C4B6A2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10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AF6-2B39-4A94-8DCB-24765ADE442F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07B4-E0EE-49D2-8F74-566C4B6A2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91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5EDAF6-2B39-4A94-8DCB-24765ADE442F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FA307B4-E0EE-49D2-8F74-566C4B6A244D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60960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AF6-2B39-4A94-8DCB-24765ADE442F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07B4-E0EE-49D2-8F74-566C4B6A2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0641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AF6-2B39-4A94-8DCB-24765ADE442F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07B4-E0EE-49D2-8F74-566C4B6A2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9702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AF6-2B39-4A94-8DCB-24765ADE442F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07B4-E0EE-49D2-8F74-566C4B6A2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21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AF6-2B39-4A94-8DCB-24765ADE442F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07B4-E0EE-49D2-8F74-566C4B6A2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39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A5EDAF6-2B39-4A94-8DCB-24765ADE442F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FA307B4-E0EE-49D2-8F74-566C4B6A244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20076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A5EDAF6-2B39-4A94-8DCB-24765ADE442F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FA307B4-E0EE-49D2-8F74-566C4B6A2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65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A5EDAF6-2B39-4A94-8DCB-24765ADE442F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A307B4-E0EE-49D2-8F74-566C4B6A244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29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FF51A-A6D2-4BC5-A040-8F51EEAC2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9044" y="371061"/>
            <a:ext cx="9144000" cy="2792895"/>
          </a:xfrm>
        </p:spPr>
        <p:txBody>
          <a:bodyPr/>
          <a:lstStyle/>
          <a:p>
            <a:r>
              <a:rPr lang="en-GB" dirty="0" err="1"/>
              <a:t>Metodologia</a:t>
            </a:r>
            <a:r>
              <a:rPr lang="en-GB" dirty="0"/>
              <a:t> </a:t>
            </a:r>
            <a:r>
              <a:rPr lang="en-GB" dirty="0" err="1"/>
              <a:t>Ágil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9FB467-75F2-44EA-8C94-9AC1D68DC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8844"/>
            <a:ext cx="9144000" cy="545892"/>
          </a:xfrm>
        </p:spPr>
        <p:txBody>
          <a:bodyPr/>
          <a:lstStyle/>
          <a:p>
            <a:r>
              <a:rPr lang="en-GB" dirty="0"/>
              <a:t>Por: Joshua Sousa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357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E0807E-D556-43EA-A65C-1CFDBE74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 fontScale="90000"/>
          </a:bodyPr>
          <a:lstStyle/>
          <a:p>
            <a:r>
              <a:rPr lang="en-GB" sz="6000" dirty="0">
                <a:solidFill>
                  <a:schemeClr val="accent1"/>
                </a:solidFill>
              </a:rPr>
              <a:t>O que é ? </a:t>
            </a:r>
            <a:endParaRPr lang="pt-BR" sz="6000" dirty="0">
              <a:solidFill>
                <a:schemeClr val="accent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3801092-B71F-4F3C-A7A9-643CCEF38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68" y="643464"/>
            <a:ext cx="5260391" cy="526039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A72DA4-EA6E-4CF3-83C5-AF3E596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Metodologia Ágil é uma facção em gerenciamento de projetos que usa uma sequência de trabalho interativo incremental conhecido como “SPRINT”. </a:t>
            </a:r>
          </a:p>
          <a:p>
            <a:pPr marL="0" indent="0">
              <a:buNone/>
            </a:pP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2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C615D28-8D37-47CB-9D5B-9ACFDA30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5E27FE-F941-4AAA-BFF0-101C7DBD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8" y="243398"/>
            <a:ext cx="5651500" cy="1681709"/>
          </a:xfrm>
        </p:spPr>
        <p:txBody>
          <a:bodyPr>
            <a:normAutofit/>
          </a:bodyPr>
          <a:lstStyle/>
          <a:p>
            <a:r>
              <a:rPr lang="en-GB" dirty="0" err="1"/>
              <a:t>História</a:t>
            </a:r>
            <a:endParaRPr lang="pt-BR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972F721-1C6F-4EF9-A56F-75227F89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72465" cy="6858000"/>
          </a:xfrm>
          <a:custGeom>
            <a:avLst/>
            <a:gdLst>
              <a:gd name="connsiteX0" fmla="*/ 0 w 672465"/>
              <a:gd name="connsiteY0" fmla="*/ 0 h 6858000"/>
              <a:gd name="connsiteX1" fmla="*/ 496253 w 672465"/>
              <a:gd name="connsiteY1" fmla="*/ 0 h 6858000"/>
              <a:gd name="connsiteX2" fmla="*/ 497840 w 672465"/>
              <a:gd name="connsiteY2" fmla="*/ 68263 h 6858000"/>
              <a:gd name="connsiteX3" fmla="*/ 505778 w 672465"/>
              <a:gd name="connsiteY3" fmla="*/ 128588 h 6858000"/>
              <a:gd name="connsiteX4" fmla="*/ 516890 w 672465"/>
              <a:gd name="connsiteY4" fmla="*/ 180975 h 6858000"/>
              <a:gd name="connsiteX5" fmla="*/ 531178 w 672465"/>
              <a:gd name="connsiteY5" fmla="*/ 227013 h 6858000"/>
              <a:gd name="connsiteX6" fmla="*/ 547053 w 672465"/>
              <a:gd name="connsiteY6" fmla="*/ 268288 h 6858000"/>
              <a:gd name="connsiteX7" fmla="*/ 566103 w 672465"/>
              <a:gd name="connsiteY7" fmla="*/ 304800 h 6858000"/>
              <a:gd name="connsiteX8" fmla="*/ 585153 w 672465"/>
              <a:gd name="connsiteY8" fmla="*/ 342900 h 6858000"/>
              <a:gd name="connsiteX9" fmla="*/ 604203 w 672465"/>
              <a:gd name="connsiteY9" fmla="*/ 381000 h 6858000"/>
              <a:gd name="connsiteX10" fmla="*/ 620078 w 672465"/>
              <a:gd name="connsiteY10" fmla="*/ 417513 h 6858000"/>
              <a:gd name="connsiteX11" fmla="*/ 635953 w 672465"/>
              <a:gd name="connsiteY11" fmla="*/ 458788 h 6858000"/>
              <a:gd name="connsiteX12" fmla="*/ 651828 w 672465"/>
              <a:gd name="connsiteY12" fmla="*/ 504825 h 6858000"/>
              <a:gd name="connsiteX13" fmla="*/ 662940 w 672465"/>
              <a:gd name="connsiteY13" fmla="*/ 557213 h 6858000"/>
              <a:gd name="connsiteX14" fmla="*/ 669290 w 672465"/>
              <a:gd name="connsiteY14" fmla="*/ 617538 h 6858000"/>
              <a:gd name="connsiteX15" fmla="*/ 672465 w 672465"/>
              <a:gd name="connsiteY15" fmla="*/ 685800 h 6858000"/>
              <a:gd name="connsiteX16" fmla="*/ 669290 w 672465"/>
              <a:gd name="connsiteY16" fmla="*/ 754063 h 6858000"/>
              <a:gd name="connsiteX17" fmla="*/ 662940 w 672465"/>
              <a:gd name="connsiteY17" fmla="*/ 814388 h 6858000"/>
              <a:gd name="connsiteX18" fmla="*/ 651828 w 672465"/>
              <a:gd name="connsiteY18" fmla="*/ 866775 h 6858000"/>
              <a:gd name="connsiteX19" fmla="*/ 635953 w 672465"/>
              <a:gd name="connsiteY19" fmla="*/ 912813 h 6858000"/>
              <a:gd name="connsiteX20" fmla="*/ 620078 w 672465"/>
              <a:gd name="connsiteY20" fmla="*/ 954088 h 6858000"/>
              <a:gd name="connsiteX21" fmla="*/ 604203 w 672465"/>
              <a:gd name="connsiteY21" fmla="*/ 990600 h 6858000"/>
              <a:gd name="connsiteX22" fmla="*/ 585153 w 672465"/>
              <a:gd name="connsiteY22" fmla="*/ 1028700 h 6858000"/>
              <a:gd name="connsiteX23" fmla="*/ 566103 w 672465"/>
              <a:gd name="connsiteY23" fmla="*/ 1066800 h 6858000"/>
              <a:gd name="connsiteX24" fmla="*/ 547053 w 672465"/>
              <a:gd name="connsiteY24" fmla="*/ 1103313 h 6858000"/>
              <a:gd name="connsiteX25" fmla="*/ 531178 w 672465"/>
              <a:gd name="connsiteY25" fmla="*/ 1144588 h 6858000"/>
              <a:gd name="connsiteX26" fmla="*/ 516890 w 672465"/>
              <a:gd name="connsiteY26" fmla="*/ 1190625 h 6858000"/>
              <a:gd name="connsiteX27" fmla="*/ 505778 w 672465"/>
              <a:gd name="connsiteY27" fmla="*/ 1243013 h 6858000"/>
              <a:gd name="connsiteX28" fmla="*/ 497840 w 672465"/>
              <a:gd name="connsiteY28" fmla="*/ 1303338 h 6858000"/>
              <a:gd name="connsiteX29" fmla="*/ 496253 w 672465"/>
              <a:gd name="connsiteY29" fmla="*/ 1371600 h 6858000"/>
              <a:gd name="connsiteX30" fmla="*/ 497840 w 672465"/>
              <a:gd name="connsiteY30" fmla="*/ 1439863 h 6858000"/>
              <a:gd name="connsiteX31" fmla="*/ 505778 w 672465"/>
              <a:gd name="connsiteY31" fmla="*/ 1500188 h 6858000"/>
              <a:gd name="connsiteX32" fmla="*/ 516890 w 672465"/>
              <a:gd name="connsiteY32" fmla="*/ 1552575 h 6858000"/>
              <a:gd name="connsiteX33" fmla="*/ 531178 w 672465"/>
              <a:gd name="connsiteY33" fmla="*/ 1598613 h 6858000"/>
              <a:gd name="connsiteX34" fmla="*/ 547053 w 672465"/>
              <a:gd name="connsiteY34" fmla="*/ 1639888 h 6858000"/>
              <a:gd name="connsiteX35" fmla="*/ 566103 w 672465"/>
              <a:gd name="connsiteY35" fmla="*/ 1676400 h 6858000"/>
              <a:gd name="connsiteX36" fmla="*/ 585153 w 672465"/>
              <a:gd name="connsiteY36" fmla="*/ 1714500 h 6858000"/>
              <a:gd name="connsiteX37" fmla="*/ 604203 w 672465"/>
              <a:gd name="connsiteY37" fmla="*/ 1752600 h 6858000"/>
              <a:gd name="connsiteX38" fmla="*/ 620078 w 672465"/>
              <a:gd name="connsiteY38" fmla="*/ 1789113 h 6858000"/>
              <a:gd name="connsiteX39" fmla="*/ 635953 w 672465"/>
              <a:gd name="connsiteY39" fmla="*/ 1830388 h 6858000"/>
              <a:gd name="connsiteX40" fmla="*/ 651828 w 672465"/>
              <a:gd name="connsiteY40" fmla="*/ 1876425 h 6858000"/>
              <a:gd name="connsiteX41" fmla="*/ 662940 w 672465"/>
              <a:gd name="connsiteY41" fmla="*/ 1928813 h 6858000"/>
              <a:gd name="connsiteX42" fmla="*/ 669290 w 672465"/>
              <a:gd name="connsiteY42" fmla="*/ 1989138 h 6858000"/>
              <a:gd name="connsiteX43" fmla="*/ 672465 w 672465"/>
              <a:gd name="connsiteY43" fmla="*/ 2057400 h 6858000"/>
              <a:gd name="connsiteX44" fmla="*/ 669290 w 672465"/>
              <a:gd name="connsiteY44" fmla="*/ 2125663 h 6858000"/>
              <a:gd name="connsiteX45" fmla="*/ 662940 w 672465"/>
              <a:gd name="connsiteY45" fmla="*/ 2185988 h 6858000"/>
              <a:gd name="connsiteX46" fmla="*/ 651828 w 672465"/>
              <a:gd name="connsiteY46" fmla="*/ 2238375 h 6858000"/>
              <a:gd name="connsiteX47" fmla="*/ 635953 w 672465"/>
              <a:gd name="connsiteY47" fmla="*/ 2284413 h 6858000"/>
              <a:gd name="connsiteX48" fmla="*/ 620078 w 672465"/>
              <a:gd name="connsiteY48" fmla="*/ 2325688 h 6858000"/>
              <a:gd name="connsiteX49" fmla="*/ 604203 w 672465"/>
              <a:gd name="connsiteY49" fmla="*/ 2362200 h 6858000"/>
              <a:gd name="connsiteX50" fmla="*/ 585153 w 672465"/>
              <a:gd name="connsiteY50" fmla="*/ 2400300 h 6858000"/>
              <a:gd name="connsiteX51" fmla="*/ 566103 w 672465"/>
              <a:gd name="connsiteY51" fmla="*/ 2438400 h 6858000"/>
              <a:gd name="connsiteX52" fmla="*/ 547053 w 672465"/>
              <a:gd name="connsiteY52" fmla="*/ 2474913 h 6858000"/>
              <a:gd name="connsiteX53" fmla="*/ 531178 w 672465"/>
              <a:gd name="connsiteY53" fmla="*/ 2516188 h 6858000"/>
              <a:gd name="connsiteX54" fmla="*/ 516890 w 672465"/>
              <a:gd name="connsiteY54" fmla="*/ 2562225 h 6858000"/>
              <a:gd name="connsiteX55" fmla="*/ 505778 w 672465"/>
              <a:gd name="connsiteY55" fmla="*/ 2614613 h 6858000"/>
              <a:gd name="connsiteX56" fmla="*/ 497840 w 672465"/>
              <a:gd name="connsiteY56" fmla="*/ 2674938 h 6858000"/>
              <a:gd name="connsiteX57" fmla="*/ 496253 w 672465"/>
              <a:gd name="connsiteY57" fmla="*/ 2743200 h 6858000"/>
              <a:gd name="connsiteX58" fmla="*/ 497840 w 672465"/>
              <a:gd name="connsiteY58" fmla="*/ 2811463 h 6858000"/>
              <a:gd name="connsiteX59" fmla="*/ 505778 w 672465"/>
              <a:gd name="connsiteY59" fmla="*/ 2871788 h 6858000"/>
              <a:gd name="connsiteX60" fmla="*/ 516890 w 672465"/>
              <a:gd name="connsiteY60" fmla="*/ 2924175 h 6858000"/>
              <a:gd name="connsiteX61" fmla="*/ 531178 w 672465"/>
              <a:gd name="connsiteY61" fmla="*/ 2970213 h 6858000"/>
              <a:gd name="connsiteX62" fmla="*/ 547053 w 672465"/>
              <a:gd name="connsiteY62" fmla="*/ 3011488 h 6858000"/>
              <a:gd name="connsiteX63" fmla="*/ 566103 w 672465"/>
              <a:gd name="connsiteY63" fmla="*/ 3048000 h 6858000"/>
              <a:gd name="connsiteX64" fmla="*/ 585153 w 672465"/>
              <a:gd name="connsiteY64" fmla="*/ 3086100 h 6858000"/>
              <a:gd name="connsiteX65" fmla="*/ 604203 w 672465"/>
              <a:gd name="connsiteY65" fmla="*/ 3124200 h 6858000"/>
              <a:gd name="connsiteX66" fmla="*/ 620078 w 672465"/>
              <a:gd name="connsiteY66" fmla="*/ 3160713 h 6858000"/>
              <a:gd name="connsiteX67" fmla="*/ 635953 w 672465"/>
              <a:gd name="connsiteY67" fmla="*/ 3201988 h 6858000"/>
              <a:gd name="connsiteX68" fmla="*/ 651828 w 672465"/>
              <a:gd name="connsiteY68" fmla="*/ 3248025 h 6858000"/>
              <a:gd name="connsiteX69" fmla="*/ 662940 w 672465"/>
              <a:gd name="connsiteY69" fmla="*/ 3300413 h 6858000"/>
              <a:gd name="connsiteX70" fmla="*/ 669290 w 672465"/>
              <a:gd name="connsiteY70" fmla="*/ 3360738 h 6858000"/>
              <a:gd name="connsiteX71" fmla="*/ 672465 w 672465"/>
              <a:gd name="connsiteY71" fmla="*/ 3427413 h 6858000"/>
              <a:gd name="connsiteX72" fmla="*/ 669290 w 672465"/>
              <a:gd name="connsiteY72" fmla="*/ 3497263 h 6858000"/>
              <a:gd name="connsiteX73" fmla="*/ 662940 w 672465"/>
              <a:gd name="connsiteY73" fmla="*/ 3557588 h 6858000"/>
              <a:gd name="connsiteX74" fmla="*/ 651828 w 672465"/>
              <a:gd name="connsiteY74" fmla="*/ 3609975 h 6858000"/>
              <a:gd name="connsiteX75" fmla="*/ 635953 w 672465"/>
              <a:gd name="connsiteY75" fmla="*/ 3656013 h 6858000"/>
              <a:gd name="connsiteX76" fmla="*/ 620078 w 672465"/>
              <a:gd name="connsiteY76" fmla="*/ 3697288 h 6858000"/>
              <a:gd name="connsiteX77" fmla="*/ 604203 w 672465"/>
              <a:gd name="connsiteY77" fmla="*/ 3733800 h 6858000"/>
              <a:gd name="connsiteX78" fmla="*/ 585153 w 672465"/>
              <a:gd name="connsiteY78" fmla="*/ 3771900 h 6858000"/>
              <a:gd name="connsiteX79" fmla="*/ 566103 w 672465"/>
              <a:gd name="connsiteY79" fmla="*/ 3810000 h 6858000"/>
              <a:gd name="connsiteX80" fmla="*/ 547053 w 672465"/>
              <a:gd name="connsiteY80" fmla="*/ 3846513 h 6858000"/>
              <a:gd name="connsiteX81" fmla="*/ 531178 w 672465"/>
              <a:gd name="connsiteY81" fmla="*/ 3887788 h 6858000"/>
              <a:gd name="connsiteX82" fmla="*/ 516890 w 672465"/>
              <a:gd name="connsiteY82" fmla="*/ 3933825 h 6858000"/>
              <a:gd name="connsiteX83" fmla="*/ 505778 w 672465"/>
              <a:gd name="connsiteY83" fmla="*/ 3986213 h 6858000"/>
              <a:gd name="connsiteX84" fmla="*/ 497840 w 672465"/>
              <a:gd name="connsiteY84" fmla="*/ 4046538 h 6858000"/>
              <a:gd name="connsiteX85" fmla="*/ 496253 w 672465"/>
              <a:gd name="connsiteY85" fmla="*/ 4114800 h 6858000"/>
              <a:gd name="connsiteX86" fmla="*/ 497840 w 672465"/>
              <a:gd name="connsiteY86" fmla="*/ 4183063 h 6858000"/>
              <a:gd name="connsiteX87" fmla="*/ 505778 w 672465"/>
              <a:gd name="connsiteY87" fmla="*/ 4243388 h 6858000"/>
              <a:gd name="connsiteX88" fmla="*/ 516890 w 672465"/>
              <a:gd name="connsiteY88" fmla="*/ 4295775 h 6858000"/>
              <a:gd name="connsiteX89" fmla="*/ 531178 w 672465"/>
              <a:gd name="connsiteY89" fmla="*/ 4341813 h 6858000"/>
              <a:gd name="connsiteX90" fmla="*/ 547053 w 672465"/>
              <a:gd name="connsiteY90" fmla="*/ 4383088 h 6858000"/>
              <a:gd name="connsiteX91" fmla="*/ 566103 w 672465"/>
              <a:gd name="connsiteY91" fmla="*/ 4419600 h 6858000"/>
              <a:gd name="connsiteX92" fmla="*/ 604203 w 672465"/>
              <a:gd name="connsiteY92" fmla="*/ 4495800 h 6858000"/>
              <a:gd name="connsiteX93" fmla="*/ 620078 w 672465"/>
              <a:gd name="connsiteY93" fmla="*/ 4532313 h 6858000"/>
              <a:gd name="connsiteX94" fmla="*/ 635953 w 672465"/>
              <a:gd name="connsiteY94" fmla="*/ 4573588 h 6858000"/>
              <a:gd name="connsiteX95" fmla="*/ 651828 w 672465"/>
              <a:gd name="connsiteY95" fmla="*/ 4619625 h 6858000"/>
              <a:gd name="connsiteX96" fmla="*/ 662940 w 672465"/>
              <a:gd name="connsiteY96" fmla="*/ 4672013 h 6858000"/>
              <a:gd name="connsiteX97" fmla="*/ 669290 w 672465"/>
              <a:gd name="connsiteY97" fmla="*/ 4732338 h 6858000"/>
              <a:gd name="connsiteX98" fmla="*/ 672465 w 672465"/>
              <a:gd name="connsiteY98" fmla="*/ 4800600 h 6858000"/>
              <a:gd name="connsiteX99" fmla="*/ 669290 w 672465"/>
              <a:gd name="connsiteY99" fmla="*/ 4868863 h 6858000"/>
              <a:gd name="connsiteX100" fmla="*/ 662940 w 672465"/>
              <a:gd name="connsiteY100" fmla="*/ 4929188 h 6858000"/>
              <a:gd name="connsiteX101" fmla="*/ 651828 w 672465"/>
              <a:gd name="connsiteY101" fmla="*/ 4981575 h 6858000"/>
              <a:gd name="connsiteX102" fmla="*/ 635953 w 672465"/>
              <a:gd name="connsiteY102" fmla="*/ 5027613 h 6858000"/>
              <a:gd name="connsiteX103" fmla="*/ 620078 w 672465"/>
              <a:gd name="connsiteY103" fmla="*/ 5068888 h 6858000"/>
              <a:gd name="connsiteX104" fmla="*/ 604203 w 672465"/>
              <a:gd name="connsiteY104" fmla="*/ 5105400 h 6858000"/>
              <a:gd name="connsiteX105" fmla="*/ 585153 w 672465"/>
              <a:gd name="connsiteY105" fmla="*/ 5143500 h 6858000"/>
              <a:gd name="connsiteX106" fmla="*/ 566103 w 672465"/>
              <a:gd name="connsiteY106" fmla="*/ 5181600 h 6858000"/>
              <a:gd name="connsiteX107" fmla="*/ 547053 w 672465"/>
              <a:gd name="connsiteY107" fmla="*/ 5218113 h 6858000"/>
              <a:gd name="connsiteX108" fmla="*/ 531178 w 672465"/>
              <a:gd name="connsiteY108" fmla="*/ 5259388 h 6858000"/>
              <a:gd name="connsiteX109" fmla="*/ 516890 w 672465"/>
              <a:gd name="connsiteY109" fmla="*/ 5305425 h 6858000"/>
              <a:gd name="connsiteX110" fmla="*/ 505778 w 672465"/>
              <a:gd name="connsiteY110" fmla="*/ 5357813 h 6858000"/>
              <a:gd name="connsiteX111" fmla="*/ 497840 w 672465"/>
              <a:gd name="connsiteY111" fmla="*/ 5418138 h 6858000"/>
              <a:gd name="connsiteX112" fmla="*/ 496253 w 672465"/>
              <a:gd name="connsiteY112" fmla="*/ 5486400 h 6858000"/>
              <a:gd name="connsiteX113" fmla="*/ 497840 w 672465"/>
              <a:gd name="connsiteY113" fmla="*/ 5554663 h 6858000"/>
              <a:gd name="connsiteX114" fmla="*/ 505778 w 672465"/>
              <a:gd name="connsiteY114" fmla="*/ 5614988 h 6858000"/>
              <a:gd name="connsiteX115" fmla="*/ 516890 w 672465"/>
              <a:gd name="connsiteY115" fmla="*/ 5667375 h 6858000"/>
              <a:gd name="connsiteX116" fmla="*/ 531178 w 672465"/>
              <a:gd name="connsiteY116" fmla="*/ 5713413 h 6858000"/>
              <a:gd name="connsiteX117" fmla="*/ 547053 w 672465"/>
              <a:gd name="connsiteY117" fmla="*/ 5754688 h 6858000"/>
              <a:gd name="connsiteX118" fmla="*/ 566103 w 672465"/>
              <a:gd name="connsiteY118" fmla="*/ 5791200 h 6858000"/>
              <a:gd name="connsiteX119" fmla="*/ 585153 w 672465"/>
              <a:gd name="connsiteY119" fmla="*/ 5829300 h 6858000"/>
              <a:gd name="connsiteX120" fmla="*/ 604203 w 672465"/>
              <a:gd name="connsiteY120" fmla="*/ 5867400 h 6858000"/>
              <a:gd name="connsiteX121" fmla="*/ 620078 w 672465"/>
              <a:gd name="connsiteY121" fmla="*/ 5903913 h 6858000"/>
              <a:gd name="connsiteX122" fmla="*/ 635953 w 672465"/>
              <a:gd name="connsiteY122" fmla="*/ 5945188 h 6858000"/>
              <a:gd name="connsiteX123" fmla="*/ 651828 w 672465"/>
              <a:gd name="connsiteY123" fmla="*/ 5991225 h 6858000"/>
              <a:gd name="connsiteX124" fmla="*/ 662940 w 672465"/>
              <a:gd name="connsiteY124" fmla="*/ 6043613 h 6858000"/>
              <a:gd name="connsiteX125" fmla="*/ 669290 w 672465"/>
              <a:gd name="connsiteY125" fmla="*/ 6103938 h 6858000"/>
              <a:gd name="connsiteX126" fmla="*/ 672465 w 672465"/>
              <a:gd name="connsiteY126" fmla="*/ 6172200 h 6858000"/>
              <a:gd name="connsiteX127" fmla="*/ 669290 w 672465"/>
              <a:gd name="connsiteY127" fmla="*/ 6240463 h 6858000"/>
              <a:gd name="connsiteX128" fmla="*/ 662940 w 672465"/>
              <a:gd name="connsiteY128" fmla="*/ 6300788 h 6858000"/>
              <a:gd name="connsiteX129" fmla="*/ 651828 w 672465"/>
              <a:gd name="connsiteY129" fmla="*/ 6353175 h 6858000"/>
              <a:gd name="connsiteX130" fmla="*/ 635953 w 672465"/>
              <a:gd name="connsiteY130" fmla="*/ 6399213 h 6858000"/>
              <a:gd name="connsiteX131" fmla="*/ 620078 w 672465"/>
              <a:gd name="connsiteY131" fmla="*/ 6440488 h 6858000"/>
              <a:gd name="connsiteX132" fmla="*/ 604203 w 672465"/>
              <a:gd name="connsiteY132" fmla="*/ 6477000 h 6858000"/>
              <a:gd name="connsiteX133" fmla="*/ 585153 w 672465"/>
              <a:gd name="connsiteY133" fmla="*/ 6515100 h 6858000"/>
              <a:gd name="connsiteX134" fmla="*/ 566103 w 672465"/>
              <a:gd name="connsiteY134" fmla="*/ 6553200 h 6858000"/>
              <a:gd name="connsiteX135" fmla="*/ 547053 w 672465"/>
              <a:gd name="connsiteY135" fmla="*/ 6589713 h 6858000"/>
              <a:gd name="connsiteX136" fmla="*/ 531178 w 672465"/>
              <a:gd name="connsiteY136" fmla="*/ 6630988 h 6858000"/>
              <a:gd name="connsiteX137" fmla="*/ 516890 w 672465"/>
              <a:gd name="connsiteY137" fmla="*/ 6677025 h 6858000"/>
              <a:gd name="connsiteX138" fmla="*/ 505778 w 672465"/>
              <a:gd name="connsiteY138" fmla="*/ 6729413 h 6858000"/>
              <a:gd name="connsiteX139" fmla="*/ 497840 w 672465"/>
              <a:gd name="connsiteY139" fmla="*/ 6789738 h 6858000"/>
              <a:gd name="connsiteX140" fmla="*/ 496253 w 672465"/>
              <a:gd name="connsiteY140" fmla="*/ 6858000 h 6858000"/>
              <a:gd name="connsiteX141" fmla="*/ 0 w 672465"/>
              <a:gd name="connsiteY1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672465" h="6858000">
                <a:moveTo>
                  <a:pt x="0" y="0"/>
                </a:moveTo>
                <a:lnTo>
                  <a:pt x="496253" y="0"/>
                </a:lnTo>
                <a:lnTo>
                  <a:pt x="497840" y="68263"/>
                </a:lnTo>
                <a:lnTo>
                  <a:pt x="505778" y="128588"/>
                </a:lnTo>
                <a:lnTo>
                  <a:pt x="516890" y="180975"/>
                </a:lnTo>
                <a:lnTo>
                  <a:pt x="531178" y="227013"/>
                </a:lnTo>
                <a:lnTo>
                  <a:pt x="547053" y="268288"/>
                </a:lnTo>
                <a:lnTo>
                  <a:pt x="566103" y="304800"/>
                </a:lnTo>
                <a:lnTo>
                  <a:pt x="585153" y="342900"/>
                </a:lnTo>
                <a:lnTo>
                  <a:pt x="604203" y="381000"/>
                </a:lnTo>
                <a:lnTo>
                  <a:pt x="620078" y="417513"/>
                </a:lnTo>
                <a:lnTo>
                  <a:pt x="635953" y="458788"/>
                </a:lnTo>
                <a:lnTo>
                  <a:pt x="651828" y="504825"/>
                </a:lnTo>
                <a:lnTo>
                  <a:pt x="662940" y="557213"/>
                </a:lnTo>
                <a:lnTo>
                  <a:pt x="669290" y="617538"/>
                </a:lnTo>
                <a:lnTo>
                  <a:pt x="672465" y="685800"/>
                </a:lnTo>
                <a:lnTo>
                  <a:pt x="669290" y="754063"/>
                </a:lnTo>
                <a:lnTo>
                  <a:pt x="662940" y="814388"/>
                </a:lnTo>
                <a:lnTo>
                  <a:pt x="651828" y="866775"/>
                </a:lnTo>
                <a:lnTo>
                  <a:pt x="635953" y="912813"/>
                </a:lnTo>
                <a:lnTo>
                  <a:pt x="620078" y="954088"/>
                </a:lnTo>
                <a:lnTo>
                  <a:pt x="604203" y="990600"/>
                </a:lnTo>
                <a:lnTo>
                  <a:pt x="585153" y="1028700"/>
                </a:lnTo>
                <a:lnTo>
                  <a:pt x="566103" y="1066800"/>
                </a:lnTo>
                <a:lnTo>
                  <a:pt x="547053" y="1103313"/>
                </a:lnTo>
                <a:lnTo>
                  <a:pt x="531178" y="1144588"/>
                </a:lnTo>
                <a:lnTo>
                  <a:pt x="516890" y="1190625"/>
                </a:lnTo>
                <a:lnTo>
                  <a:pt x="505778" y="1243013"/>
                </a:lnTo>
                <a:lnTo>
                  <a:pt x="497840" y="1303338"/>
                </a:lnTo>
                <a:lnTo>
                  <a:pt x="496253" y="1371600"/>
                </a:lnTo>
                <a:lnTo>
                  <a:pt x="497840" y="1439863"/>
                </a:lnTo>
                <a:lnTo>
                  <a:pt x="505778" y="1500188"/>
                </a:lnTo>
                <a:lnTo>
                  <a:pt x="516890" y="1552575"/>
                </a:lnTo>
                <a:lnTo>
                  <a:pt x="531178" y="1598613"/>
                </a:lnTo>
                <a:lnTo>
                  <a:pt x="547053" y="1639888"/>
                </a:lnTo>
                <a:lnTo>
                  <a:pt x="566103" y="1676400"/>
                </a:lnTo>
                <a:lnTo>
                  <a:pt x="585153" y="1714500"/>
                </a:lnTo>
                <a:lnTo>
                  <a:pt x="604203" y="1752600"/>
                </a:lnTo>
                <a:lnTo>
                  <a:pt x="620078" y="1789113"/>
                </a:lnTo>
                <a:lnTo>
                  <a:pt x="635953" y="1830388"/>
                </a:lnTo>
                <a:lnTo>
                  <a:pt x="651828" y="1876425"/>
                </a:lnTo>
                <a:lnTo>
                  <a:pt x="662940" y="1928813"/>
                </a:lnTo>
                <a:lnTo>
                  <a:pt x="669290" y="1989138"/>
                </a:lnTo>
                <a:lnTo>
                  <a:pt x="672465" y="2057400"/>
                </a:lnTo>
                <a:lnTo>
                  <a:pt x="669290" y="2125663"/>
                </a:lnTo>
                <a:lnTo>
                  <a:pt x="662940" y="2185988"/>
                </a:lnTo>
                <a:lnTo>
                  <a:pt x="651828" y="2238375"/>
                </a:lnTo>
                <a:lnTo>
                  <a:pt x="635953" y="2284413"/>
                </a:lnTo>
                <a:lnTo>
                  <a:pt x="620078" y="2325688"/>
                </a:lnTo>
                <a:lnTo>
                  <a:pt x="604203" y="2362200"/>
                </a:lnTo>
                <a:lnTo>
                  <a:pt x="585153" y="2400300"/>
                </a:lnTo>
                <a:lnTo>
                  <a:pt x="566103" y="2438400"/>
                </a:lnTo>
                <a:lnTo>
                  <a:pt x="547053" y="2474913"/>
                </a:lnTo>
                <a:lnTo>
                  <a:pt x="531178" y="2516188"/>
                </a:lnTo>
                <a:lnTo>
                  <a:pt x="516890" y="2562225"/>
                </a:lnTo>
                <a:lnTo>
                  <a:pt x="505778" y="2614613"/>
                </a:lnTo>
                <a:lnTo>
                  <a:pt x="497840" y="2674938"/>
                </a:lnTo>
                <a:lnTo>
                  <a:pt x="496253" y="2743200"/>
                </a:lnTo>
                <a:lnTo>
                  <a:pt x="497840" y="2811463"/>
                </a:lnTo>
                <a:lnTo>
                  <a:pt x="505778" y="2871788"/>
                </a:lnTo>
                <a:lnTo>
                  <a:pt x="516890" y="2924175"/>
                </a:lnTo>
                <a:lnTo>
                  <a:pt x="531178" y="2970213"/>
                </a:lnTo>
                <a:lnTo>
                  <a:pt x="547053" y="3011488"/>
                </a:lnTo>
                <a:lnTo>
                  <a:pt x="566103" y="3048000"/>
                </a:lnTo>
                <a:lnTo>
                  <a:pt x="585153" y="3086100"/>
                </a:lnTo>
                <a:lnTo>
                  <a:pt x="604203" y="3124200"/>
                </a:lnTo>
                <a:lnTo>
                  <a:pt x="620078" y="3160713"/>
                </a:lnTo>
                <a:lnTo>
                  <a:pt x="635953" y="3201988"/>
                </a:lnTo>
                <a:lnTo>
                  <a:pt x="651828" y="3248025"/>
                </a:lnTo>
                <a:lnTo>
                  <a:pt x="662940" y="3300413"/>
                </a:lnTo>
                <a:lnTo>
                  <a:pt x="669290" y="3360738"/>
                </a:lnTo>
                <a:lnTo>
                  <a:pt x="672465" y="3427413"/>
                </a:lnTo>
                <a:lnTo>
                  <a:pt x="669290" y="3497263"/>
                </a:lnTo>
                <a:lnTo>
                  <a:pt x="662940" y="3557588"/>
                </a:lnTo>
                <a:lnTo>
                  <a:pt x="651828" y="3609975"/>
                </a:lnTo>
                <a:lnTo>
                  <a:pt x="635953" y="3656013"/>
                </a:lnTo>
                <a:lnTo>
                  <a:pt x="620078" y="3697288"/>
                </a:lnTo>
                <a:lnTo>
                  <a:pt x="604203" y="3733800"/>
                </a:lnTo>
                <a:lnTo>
                  <a:pt x="585153" y="3771900"/>
                </a:lnTo>
                <a:lnTo>
                  <a:pt x="566103" y="3810000"/>
                </a:lnTo>
                <a:lnTo>
                  <a:pt x="547053" y="3846513"/>
                </a:lnTo>
                <a:lnTo>
                  <a:pt x="531178" y="3887788"/>
                </a:lnTo>
                <a:lnTo>
                  <a:pt x="516890" y="3933825"/>
                </a:lnTo>
                <a:lnTo>
                  <a:pt x="505778" y="3986213"/>
                </a:lnTo>
                <a:lnTo>
                  <a:pt x="497840" y="4046538"/>
                </a:lnTo>
                <a:lnTo>
                  <a:pt x="496253" y="4114800"/>
                </a:lnTo>
                <a:lnTo>
                  <a:pt x="497840" y="4183063"/>
                </a:lnTo>
                <a:lnTo>
                  <a:pt x="505778" y="4243388"/>
                </a:lnTo>
                <a:lnTo>
                  <a:pt x="516890" y="4295775"/>
                </a:lnTo>
                <a:lnTo>
                  <a:pt x="531178" y="4341813"/>
                </a:lnTo>
                <a:lnTo>
                  <a:pt x="547053" y="4383088"/>
                </a:lnTo>
                <a:lnTo>
                  <a:pt x="566103" y="4419600"/>
                </a:lnTo>
                <a:lnTo>
                  <a:pt x="604203" y="4495800"/>
                </a:lnTo>
                <a:lnTo>
                  <a:pt x="620078" y="4532313"/>
                </a:lnTo>
                <a:lnTo>
                  <a:pt x="635953" y="4573588"/>
                </a:lnTo>
                <a:lnTo>
                  <a:pt x="651828" y="4619625"/>
                </a:lnTo>
                <a:lnTo>
                  <a:pt x="662940" y="4672013"/>
                </a:lnTo>
                <a:lnTo>
                  <a:pt x="669290" y="4732338"/>
                </a:lnTo>
                <a:lnTo>
                  <a:pt x="672465" y="4800600"/>
                </a:lnTo>
                <a:lnTo>
                  <a:pt x="669290" y="4868863"/>
                </a:lnTo>
                <a:lnTo>
                  <a:pt x="662940" y="4929188"/>
                </a:lnTo>
                <a:lnTo>
                  <a:pt x="651828" y="4981575"/>
                </a:lnTo>
                <a:lnTo>
                  <a:pt x="635953" y="5027613"/>
                </a:lnTo>
                <a:lnTo>
                  <a:pt x="620078" y="5068888"/>
                </a:lnTo>
                <a:lnTo>
                  <a:pt x="604203" y="5105400"/>
                </a:lnTo>
                <a:lnTo>
                  <a:pt x="585153" y="5143500"/>
                </a:lnTo>
                <a:lnTo>
                  <a:pt x="566103" y="5181600"/>
                </a:lnTo>
                <a:lnTo>
                  <a:pt x="547053" y="5218113"/>
                </a:lnTo>
                <a:lnTo>
                  <a:pt x="531178" y="5259388"/>
                </a:lnTo>
                <a:lnTo>
                  <a:pt x="516890" y="5305425"/>
                </a:lnTo>
                <a:lnTo>
                  <a:pt x="505778" y="5357813"/>
                </a:lnTo>
                <a:lnTo>
                  <a:pt x="497840" y="5418138"/>
                </a:lnTo>
                <a:lnTo>
                  <a:pt x="496253" y="5486400"/>
                </a:lnTo>
                <a:lnTo>
                  <a:pt x="497840" y="5554663"/>
                </a:lnTo>
                <a:lnTo>
                  <a:pt x="505778" y="5614988"/>
                </a:lnTo>
                <a:lnTo>
                  <a:pt x="516890" y="5667375"/>
                </a:lnTo>
                <a:lnTo>
                  <a:pt x="531178" y="5713413"/>
                </a:lnTo>
                <a:lnTo>
                  <a:pt x="547053" y="5754688"/>
                </a:lnTo>
                <a:lnTo>
                  <a:pt x="566103" y="5791200"/>
                </a:lnTo>
                <a:lnTo>
                  <a:pt x="585153" y="5829300"/>
                </a:lnTo>
                <a:lnTo>
                  <a:pt x="604203" y="5867400"/>
                </a:lnTo>
                <a:lnTo>
                  <a:pt x="620078" y="5903913"/>
                </a:lnTo>
                <a:lnTo>
                  <a:pt x="635953" y="5945188"/>
                </a:lnTo>
                <a:lnTo>
                  <a:pt x="651828" y="5991225"/>
                </a:lnTo>
                <a:lnTo>
                  <a:pt x="662940" y="6043613"/>
                </a:lnTo>
                <a:lnTo>
                  <a:pt x="669290" y="6103938"/>
                </a:lnTo>
                <a:lnTo>
                  <a:pt x="672465" y="6172200"/>
                </a:lnTo>
                <a:lnTo>
                  <a:pt x="669290" y="6240463"/>
                </a:lnTo>
                <a:lnTo>
                  <a:pt x="662940" y="6300788"/>
                </a:lnTo>
                <a:lnTo>
                  <a:pt x="651828" y="6353175"/>
                </a:lnTo>
                <a:lnTo>
                  <a:pt x="635953" y="6399213"/>
                </a:lnTo>
                <a:lnTo>
                  <a:pt x="620078" y="6440488"/>
                </a:lnTo>
                <a:lnTo>
                  <a:pt x="604203" y="6477000"/>
                </a:lnTo>
                <a:lnTo>
                  <a:pt x="585153" y="6515100"/>
                </a:lnTo>
                <a:lnTo>
                  <a:pt x="566103" y="6553200"/>
                </a:lnTo>
                <a:lnTo>
                  <a:pt x="547053" y="6589713"/>
                </a:lnTo>
                <a:lnTo>
                  <a:pt x="531178" y="6630988"/>
                </a:lnTo>
                <a:lnTo>
                  <a:pt x="516890" y="6677025"/>
                </a:lnTo>
                <a:lnTo>
                  <a:pt x="505778" y="6729413"/>
                </a:lnTo>
                <a:lnTo>
                  <a:pt x="497840" y="6789738"/>
                </a:lnTo>
                <a:lnTo>
                  <a:pt x="4962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96C78C-4546-4FB8-8B39-9A58A2E0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958" y="1617785"/>
            <a:ext cx="4134834" cy="4435880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pt-BR" sz="1800" dirty="0"/>
              <a:t>Nos anos 70 o </a:t>
            </a:r>
            <a:r>
              <a:rPr lang="en-GB" sz="1800" b="1" u="sng" dirty="0" err="1"/>
              <a:t>Dr.</a:t>
            </a:r>
            <a:r>
              <a:rPr lang="en-GB" sz="1800" b="1" u="sng" dirty="0"/>
              <a:t> William Royce</a:t>
            </a:r>
            <a:r>
              <a:rPr lang="pt-BR" sz="1800" b="1" u="sng" dirty="0"/>
              <a:t> </a:t>
            </a:r>
            <a:r>
              <a:rPr lang="pt-BR" sz="1800" dirty="0"/>
              <a:t>publicou um estudos sobre o Método Ágil que critica o modelo tradicional do desenvolvimento de projetos. </a:t>
            </a:r>
            <a:br>
              <a:rPr lang="pt-BR" sz="1800" dirty="0"/>
            </a:br>
            <a:endParaRPr lang="pt-BR" sz="1800" dirty="0"/>
          </a:p>
          <a:p>
            <a:pPr>
              <a:lnSpc>
                <a:spcPct val="100000"/>
              </a:lnSpc>
            </a:pPr>
            <a:r>
              <a:rPr lang="pt-BR" sz="1800" dirty="0"/>
              <a:t>Seu artigo discutiu a forma de desenvolvimento de software: onde a próxima fase do projeto só começa quando a outra acaba, assim cada desenvolvedor deve colocar os requisitos do projeto e o passo seguinte é a parte de arquitetura e design então “</a:t>
            </a:r>
            <a:r>
              <a:rPr lang="pt-BR" sz="1800" dirty="0" err="1"/>
              <a:t>codar</a:t>
            </a:r>
            <a:r>
              <a:rPr lang="pt-BR" sz="1800" dirty="0"/>
              <a:t>” a sequencia continua em incrementos.</a:t>
            </a:r>
          </a:p>
          <a:p>
            <a:pPr>
              <a:lnSpc>
                <a:spcPct val="100000"/>
              </a:lnSpc>
            </a:pPr>
            <a:r>
              <a:rPr lang="pt-BR" sz="1800" dirty="0"/>
              <a:t>Os Pioneiros do método acreditam que se os desenvolvedores estudarem todo o processo acharam a maneira mais logica e usual de desenvolvimento.</a:t>
            </a:r>
            <a:br>
              <a:rPr lang="pt-BR" sz="1600" dirty="0"/>
            </a:br>
            <a:br>
              <a:rPr lang="pt-BR" sz="1000" dirty="0"/>
            </a:br>
            <a:endParaRPr lang="en-US" sz="10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7C3F4C2-3657-4061-8688-BA19E8B4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0946" y="2529102"/>
            <a:ext cx="3361914" cy="3357830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701975-443E-44FC-ADE2-F259C13BB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1" r="16322" b="1"/>
          <a:stretch/>
        </p:blipFill>
        <p:spPr>
          <a:xfrm>
            <a:off x="5724287" y="2642287"/>
            <a:ext cx="3135234" cy="3131460"/>
          </a:xfrm>
          <a:custGeom>
            <a:avLst/>
            <a:gdLst>
              <a:gd name="connsiteX0" fmla="*/ 1499301 w 2998601"/>
              <a:gd name="connsiteY0" fmla="*/ 0 h 2994963"/>
              <a:gd name="connsiteX1" fmla="*/ 1528395 w 2998601"/>
              <a:gd name="connsiteY1" fmla="*/ 2727 h 2994963"/>
              <a:gd name="connsiteX2" fmla="*/ 1556581 w 2998601"/>
              <a:gd name="connsiteY2" fmla="*/ 10001 h 2994963"/>
              <a:gd name="connsiteX3" fmla="*/ 1583858 w 2998601"/>
              <a:gd name="connsiteY3" fmla="*/ 20912 h 2994963"/>
              <a:gd name="connsiteX4" fmla="*/ 1612043 w 2998601"/>
              <a:gd name="connsiteY4" fmla="*/ 34550 h 2994963"/>
              <a:gd name="connsiteX5" fmla="*/ 1638411 w 2998601"/>
              <a:gd name="connsiteY5" fmla="*/ 50007 h 2994963"/>
              <a:gd name="connsiteX6" fmla="*/ 1665688 w 2998601"/>
              <a:gd name="connsiteY6" fmla="*/ 66373 h 2994963"/>
              <a:gd name="connsiteX7" fmla="*/ 1692964 w 2998601"/>
              <a:gd name="connsiteY7" fmla="*/ 80920 h 2994963"/>
              <a:gd name="connsiteX8" fmla="*/ 1720240 w 2998601"/>
              <a:gd name="connsiteY8" fmla="*/ 95468 h 2994963"/>
              <a:gd name="connsiteX9" fmla="*/ 1746608 w 2998601"/>
              <a:gd name="connsiteY9" fmla="*/ 106378 h 2994963"/>
              <a:gd name="connsiteX10" fmla="*/ 1775703 w 2998601"/>
              <a:gd name="connsiteY10" fmla="*/ 113652 h 2994963"/>
              <a:gd name="connsiteX11" fmla="*/ 1803888 w 2998601"/>
              <a:gd name="connsiteY11" fmla="*/ 117289 h 2994963"/>
              <a:gd name="connsiteX12" fmla="*/ 1833892 w 2998601"/>
              <a:gd name="connsiteY12" fmla="*/ 117289 h 2994963"/>
              <a:gd name="connsiteX13" fmla="*/ 1864806 w 2998601"/>
              <a:gd name="connsiteY13" fmla="*/ 115471 h 2994963"/>
              <a:gd name="connsiteX14" fmla="*/ 1895719 w 2998601"/>
              <a:gd name="connsiteY14" fmla="*/ 111834 h 2994963"/>
              <a:gd name="connsiteX15" fmla="*/ 1926633 w 2998601"/>
              <a:gd name="connsiteY15" fmla="*/ 107288 h 2994963"/>
              <a:gd name="connsiteX16" fmla="*/ 1957546 w 2998601"/>
              <a:gd name="connsiteY16" fmla="*/ 103651 h 2994963"/>
              <a:gd name="connsiteX17" fmla="*/ 1988460 w 2998601"/>
              <a:gd name="connsiteY17" fmla="*/ 100923 h 2994963"/>
              <a:gd name="connsiteX18" fmla="*/ 2017554 w 2998601"/>
              <a:gd name="connsiteY18" fmla="*/ 101832 h 2994963"/>
              <a:gd name="connsiteX19" fmla="*/ 2045740 w 2998601"/>
              <a:gd name="connsiteY19" fmla="*/ 105469 h 2994963"/>
              <a:gd name="connsiteX20" fmla="*/ 2073017 w 2998601"/>
              <a:gd name="connsiteY20" fmla="*/ 113652 h 2994963"/>
              <a:gd name="connsiteX21" fmla="*/ 2095748 w 2998601"/>
              <a:gd name="connsiteY21" fmla="*/ 125472 h 2994963"/>
              <a:gd name="connsiteX22" fmla="*/ 2117568 w 2998601"/>
              <a:gd name="connsiteY22" fmla="*/ 140929 h 2994963"/>
              <a:gd name="connsiteX23" fmla="*/ 2136662 w 2998601"/>
              <a:gd name="connsiteY23" fmla="*/ 159113 h 2994963"/>
              <a:gd name="connsiteX24" fmla="*/ 2155756 w 2998601"/>
              <a:gd name="connsiteY24" fmla="*/ 180025 h 2994963"/>
              <a:gd name="connsiteX25" fmla="*/ 2173031 w 2998601"/>
              <a:gd name="connsiteY25" fmla="*/ 201846 h 2994963"/>
              <a:gd name="connsiteX26" fmla="*/ 2190306 w 2998601"/>
              <a:gd name="connsiteY26" fmla="*/ 224577 h 2994963"/>
              <a:gd name="connsiteX27" fmla="*/ 2207581 w 2998601"/>
              <a:gd name="connsiteY27" fmla="*/ 247307 h 2994963"/>
              <a:gd name="connsiteX28" fmla="*/ 2224856 w 2998601"/>
              <a:gd name="connsiteY28" fmla="*/ 269128 h 2994963"/>
              <a:gd name="connsiteX29" fmla="*/ 2243041 w 2998601"/>
              <a:gd name="connsiteY29" fmla="*/ 290040 h 2994963"/>
              <a:gd name="connsiteX30" fmla="*/ 2263953 w 2998601"/>
              <a:gd name="connsiteY30" fmla="*/ 308225 h 2994963"/>
              <a:gd name="connsiteX31" fmla="*/ 2283956 w 2998601"/>
              <a:gd name="connsiteY31" fmla="*/ 324591 h 2994963"/>
              <a:gd name="connsiteX32" fmla="*/ 2306686 w 2998601"/>
              <a:gd name="connsiteY32" fmla="*/ 337319 h 2994963"/>
              <a:gd name="connsiteX33" fmla="*/ 2331235 w 2998601"/>
              <a:gd name="connsiteY33" fmla="*/ 348230 h 2994963"/>
              <a:gd name="connsiteX34" fmla="*/ 2357602 w 2998601"/>
              <a:gd name="connsiteY34" fmla="*/ 357322 h 2994963"/>
              <a:gd name="connsiteX35" fmla="*/ 2384878 w 2998601"/>
              <a:gd name="connsiteY35" fmla="*/ 365505 h 2994963"/>
              <a:gd name="connsiteX36" fmla="*/ 2412155 w 2998601"/>
              <a:gd name="connsiteY36" fmla="*/ 372779 h 2994963"/>
              <a:gd name="connsiteX37" fmla="*/ 2440341 w 2998601"/>
              <a:gd name="connsiteY37" fmla="*/ 380053 h 2994963"/>
              <a:gd name="connsiteX38" fmla="*/ 2466708 w 2998601"/>
              <a:gd name="connsiteY38" fmla="*/ 388236 h 2994963"/>
              <a:gd name="connsiteX39" fmla="*/ 2493075 w 2998601"/>
              <a:gd name="connsiteY39" fmla="*/ 397328 h 2994963"/>
              <a:gd name="connsiteX40" fmla="*/ 2517624 w 2998601"/>
              <a:gd name="connsiteY40" fmla="*/ 408239 h 2994963"/>
              <a:gd name="connsiteX41" fmla="*/ 2539446 w 2998601"/>
              <a:gd name="connsiteY41" fmla="*/ 421877 h 2994963"/>
              <a:gd name="connsiteX42" fmla="*/ 2559449 w 2998601"/>
              <a:gd name="connsiteY42" fmla="*/ 438243 h 2994963"/>
              <a:gd name="connsiteX43" fmla="*/ 2575814 w 2998601"/>
              <a:gd name="connsiteY43" fmla="*/ 458246 h 2994963"/>
              <a:gd name="connsiteX44" fmla="*/ 2589453 w 2998601"/>
              <a:gd name="connsiteY44" fmla="*/ 480067 h 2994963"/>
              <a:gd name="connsiteX45" fmla="*/ 2600363 w 2998601"/>
              <a:gd name="connsiteY45" fmla="*/ 504615 h 2994963"/>
              <a:gd name="connsiteX46" fmla="*/ 2609455 w 2998601"/>
              <a:gd name="connsiteY46" fmla="*/ 530983 h 2994963"/>
              <a:gd name="connsiteX47" fmla="*/ 2617638 w 2998601"/>
              <a:gd name="connsiteY47" fmla="*/ 557350 h 2994963"/>
              <a:gd name="connsiteX48" fmla="*/ 2624912 w 2998601"/>
              <a:gd name="connsiteY48" fmla="*/ 585536 h 2994963"/>
              <a:gd name="connsiteX49" fmla="*/ 2632186 w 2998601"/>
              <a:gd name="connsiteY49" fmla="*/ 612812 h 2994963"/>
              <a:gd name="connsiteX50" fmla="*/ 2640369 w 2998601"/>
              <a:gd name="connsiteY50" fmla="*/ 640089 h 2994963"/>
              <a:gd name="connsiteX51" fmla="*/ 2649461 w 2998601"/>
              <a:gd name="connsiteY51" fmla="*/ 666457 h 2994963"/>
              <a:gd name="connsiteX52" fmla="*/ 2660371 w 2998601"/>
              <a:gd name="connsiteY52" fmla="*/ 691006 h 2994963"/>
              <a:gd name="connsiteX53" fmla="*/ 2673101 w 2998601"/>
              <a:gd name="connsiteY53" fmla="*/ 713736 h 2994963"/>
              <a:gd name="connsiteX54" fmla="*/ 2689467 w 2998601"/>
              <a:gd name="connsiteY54" fmla="*/ 733739 h 2994963"/>
              <a:gd name="connsiteX55" fmla="*/ 2707651 w 2998601"/>
              <a:gd name="connsiteY55" fmla="*/ 754651 h 2994963"/>
              <a:gd name="connsiteX56" fmla="*/ 2728563 w 2998601"/>
              <a:gd name="connsiteY56" fmla="*/ 772835 h 2994963"/>
              <a:gd name="connsiteX57" fmla="*/ 2750385 w 2998601"/>
              <a:gd name="connsiteY57" fmla="*/ 790110 h 2994963"/>
              <a:gd name="connsiteX58" fmla="*/ 2774024 w 2998601"/>
              <a:gd name="connsiteY58" fmla="*/ 807385 h 2994963"/>
              <a:gd name="connsiteX59" fmla="*/ 2796754 w 2998601"/>
              <a:gd name="connsiteY59" fmla="*/ 824660 h 2994963"/>
              <a:gd name="connsiteX60" fmla="*/ 2818576 w 2998601"/>
              <a:gd name="connsiteY60" fmla="*/ 841936 h 2994963"/>
              <a:gd name="connsiteX61" fmla="*/ 2839487 w 2998601"/>
              <a:gd name="connsiteY61" fmla="*/ 861029 h 2994963"/>
              <a:gd name="connsiteX62" fmla="*/ 2857672 w 2998601"/>
              <a:gd name="connsiteY62" fmla="*/ 880123 h 2994963"/>
              <a:gd name="connsiteX63" fmla="*/ 2873129 w 2998601"/>
              <a:gd name="connsiteY63" fmla="*/ 901944 h 2994963"/>
              <a:gd name="connsiteX64" fmla="*/ 2884949 w 2998601"/>
              <a:gd name="connsiteY64" fmla="*/ 924674 h 2994963"/>
              <a:gd name="connsiteX65" fmla="*/ 2893132 w 2998601"/>
              <a:gd name="connsiteY65" fmla="*/ 951951 h 2994963"/>
              <a:gd name="connsiteX66" fmla="*/ 2896768 w 2998601"/>
              <a:gd name="connsiteY66" fmla="*/ 980137 h 2994963"/>
              <a:gd name="connsiteX67" fmla="*/ 2897678 w 2998601"/>
              <a:gd name="connsiteY67" fmla="*/ 1009232 h 2994963"/>
              <a:gd name="connsiteX68" fmla="*/ 2894950 w 2998601"/>
              <a:gd name="connsiteY68" fmla="*/ 1040145 h 2994963"/>
              <a:gd name="connsiteX69" fmla="*/ 2891313 w 2998601"/>
              <a:gd name="connsiteY69" fmla="*/ 1071058 h 2994963"/>
              <a:gd name="connsiteX70" fmla="*/ 2886767 w 2998601"/>
              <a:gd name="connsiteY70" fmla="*/ 1101972 h 2994963"/>
              <a:gd name="connsiteX71" fmla="*/ 2883130 w 2998601"/>
              <a:gd name="connsiteY71" fmla="*/ 1132885 h 2994963"/>
              <a:gd name="connsiteX72" fmla="*/ 2881312 w 2998601"/>
              <a:gd name="connsiteY72" fmla="*/ 1163799 h 2994963"/>
              <a:gd name="connsiteX73" fmla="*/ 2881312 w 2998601"/>
              <a:gd name="connsiteY73" fmla="*/ 1193803 h 2994963"/>
              <a:gd name="connsiteX74" fmla="*/ 2884949 w 2998601"/>
              <a:gd name="connsiteY74" fmla="*/ 1221988 h 2994963"/>
              <a:gd name="connsiteX75" fmla="*/ 2892222 w 2998601"/>
              <a:gd name="connsiteY75" fmla="*/ 1250174 h 2994963"/>
              <a:gd name="connsiteX76" fmla="*/ 2903133 w 2998601"/>
              <a:gd name="connsiteY76" fmla="*/ 1276542 h 2994963"/>
              <a:gd name="connsiteX77" fmla="*/ 2917681 w 2998601"/>
              <a:gd name="connsiteY77" fmla="*/ 1303818 h 2994963"/>
              <a:gd name="connsiteX78" fmla="*/ 2932228 w 2998601"/>
              <a:gd name="connsiteY78" fmla="*/ 1331095 h 2994963"/>
              <a:gd name="connsiteX79" fmla="*/ 2948594 w 2998601"/>
              <a:gd name="connsiteY79" fmla="*/ 1358371 h 2994963"/>
              <a:gd name="connsiteX80" fmla="*/ 2964050 w 2998601"/>
              <a:gd name="connsiteY80" fmla="*/ 1384739 h 2994963"/>
              <a:gd name="connsiteX81" fmla="*/ 2977689 w 2998601"/>
              <a:gd name="connsiteY81" fmla="*/ 1412924 h 2994963"/>
              <a:gd name="connsiteX82" fmla="*/ 2988599 w 2998601"/>
              <a:gd name="connsiteY82" fmla="*/ 1440201 h 2994963"/>
              <a:gd name="connsiteX83" fmla="*/ 2995873 w 2998601"/>
              <a:gd name="connsiteY83" fmla="*/ 1468387 h 2994963"/>
              <a:gd name="connsiteX84" fmla="*/ 2998601 w 2998601"/>
              <a:gd name="connsiteY84" fmla="*/ 1497481 h 2994963"/>
              <a:gd name="connsiteX85" fmla="*/ 2995873 w 2998601"/>
              <a:gd name="connsiteY85" fmla="*/ 1526576 h 2994963"/>
              <a:gd name="connsiteX86" fmla="*/ 2988599 w 2998601"/>
              <a:gd name="connsiteY86" fmla="*/ 1554762 h 2994963"/>
              <a:gd name="connsiteX87" fmla="*/ 2977689 w 2998601"/>
              <a:gd name="connsiteY87" fmla="*/ 1582039 h 2994963"/>
              <a:gd name="connsiteX88" fmla="*/ 2964050 w 2998601"/>
              <a:gd name="connsiteY88" fmla="*/ 1610224 h 2994963"/>
              <a:gd name="connsiteX89" fmla="*/ 2948594 w 2998601"/>
              <a:gd name="connsiteY89" fmla="*/ 1636592 h 2994963"/>
              <a:gd name="connsiteX90" fmla="*/ 2932228 w 2998601"/>
              <a:gd name="connsiteY90" fmla="*/ 1663869 h 2994963"/>
              <a:gd name="connsiteX91" fmla="*/ 2917681 w 2998601"/>
              <a:gd name="connsiteY91" fmla="*/ 1691145 h 2994963"/>
              <a:gd name="connsiteX92" fmla="*/ 2903133 w 2998601"/>
              <a:gd name="connsiteY92" fmla="*/ 1718421 h 2994963"/>
              <a:gd name="connsiteX93" fmla="*/ 2892222 w 2998601"/>
              <a:gd name="connsiteY93" fmla="*/ 1744789 h 2994963"/>
              <a:gd name="connsiteX94" fmla="*/ 2884949 w 2998601"/>
              <a:gd name="connsiteY94" fmla="*/ 1772975 h 2994963"/>
              <a:gd name="connsiteX95" fmla="*/ 2881312 w 2998601"/>
              <a:gd name="connsiteY95" fmla="*/ 1801160 h 2994963"/>
              <a:gd name="connsiteX96" fmla="*/ 2881312 w 2998601"/>
              <a:gd name="connsiteY96" fmla="*/ 1831165 h 2994963"/>
              <a:gd name="connsiteX97" fmla="*/ 2883130 w 2998601"/>
              <a:gd name="connsiteY97" fmla="*/ 1862078 h 2994963"/>
              <a:gd name="connsiteX98" fmla="*/ 2886767 w 2998601"/>
              <a:gd name="connsiteY98" fmla="*/ 1892991 h 2994963"/>
              <a:gd name="connsiteX99" fmla="*/ 2891313 w 2998601"/>
              <a:gd name="connsiteY99" fmla="*/ 1923905 h 2994963"/>
              <a:gd name="connsiteX100" fmla="*/ 2894950 w 2998601"/>
              <a:gd name="connsiteY100" fmla="*/ 1954818 h 2994963"/>
              <a:gd name="connsiteX101" fmla="*/ 2897678 w 2998601"/>
              <a:gd name="connsiteY101" fmla="*/ 1985731 h 2994963"/>
              <a:gd name="connsiteX102" fmla="*/ 2896768 w 2998601"/>
              <a:gd name="connsiteY102" fmla="*/ 2014827 h 2994963"/>
              <a:gd name="connsiteX103" fmla="*/ 2893132 w 2998601"/>
              <a:gd name="connsiteY103" fmla="*/ 2043013 h 2994963"/>
              <a:gd name="connsiteX104" fmla="*/ 2884949 w 2998601"/>
              <a:gd name="connsiteY104" fmla="*/ 2070289 h 2994963"/>
              <a:gd name="connsiteX105" fmla="*/ 2873129 w 2998601"/>
              <a:gd name="connsiteY105" fmla="*/ 2093019 h 2994963"/>
              <a:gd name="connsiteX106" fmla="*/ 2857672 w 2998601"/>
              <a:gd name="connsiteY106" fmla="*/ 2114841 h 2994963"/>
              <a:gd name="connsiteX107" fmla="*/ 2839487 w 2998601"/>
              <a:gd name="connsiteY107" fmla="*/ 2133934 h 2994963"/>
              <a:gd name="connsiteX108" fmla="*/ 2818576 w 2998601"/>
              <a:gd name="connsiteY108" fmla="*/ 2153027 h 2994963"/>
              <a:gd name="connsiteX109" fmla="*/ 2796754 w 2998601"/>
              <a:gd name="connsiteY109" fmla="*/ 2170303 h 2994963"/>
              <a:gd name="connsiteX110" fmla="*/ 2774024 w 2998601"/>
              <a:gd name="connsiteY110" fmla="*/ 2187578 h 2994963"/>
              <a:gd name="connsiteX111" fmla="*/ 2750385 w 2998601"/>
              <a:gd name="connsiteY111" fmla="*/ 2204853 h 2994963"/>
              <a:gd name="connsiteX112" fmla="*/ 2728563 w 2998601"/>
              <a:gd name="connsiteY112" fmla="*/ 2222128 h 2994963"/>
              <a:gd name="connsiteX113" fmla="*/ 2707651 w 2998601"/>
              <a:gd name="connsiteY113" fmla="*/ 2240312 h 2994963"/>
              <a:gd name="connsiteX114" fmla="*/ 2689467 w 2998601"/>
              <a:gd name="connsiteY114" fmla="*/ 2261224 h 2994963"/>
              <a:gd name="connsiteX115" fmla="*/ 2673101 w 2998601"/>
              <a:gd name="connsiteY115" fmla="*/ 2281227 h 2994963"/>
              <a:gd name="connsiteX116" fmla="*/ 2660371 w 2998601"/>
              <a:gd name="connsiteY116" fmla="*/ 2303957 h 2994963"/>
              <a:gd name="connsiteX117" fmla="*/ 2649461 w 2998601"/>
              <a:gd name="connsiteY117" fmla="*/ 2328506 h 2994963"/>
              <a:gd name="connsiteX118" fmla="*/ 2640369 w 2998601"/>
              <a:gd name="connsiteY118" fmla="*/ 2354874 h 2994963"/>
              <a:gd name="connsiteX119" fmla="*/ 2632186 w 2998601"/>
              <a:gd name="connsiteY119" fmla="*/ 2382151 h 2994963"/>
              <a:gd name="connsiteX120" fmla="*/ 2624912 w 2998601"/>
              <a:gd name="connsiteY120" fmla="*/ 2409427 h 2994963"/>
              <a:gd name="connsiteX121" fmla="*/ 2617638 w 2998601"/>
              <a:gd name="connsiteY121" fmla="*/ 2437613 h 2994963"/>
              <a:gd name="connsiteX122" fmla="*/ 2609455 w 2998601"/>
              <a:gd name="connsiteY122" fmla="*/ 2463980 h 2994963"/>
              <a:gd name="connsiteX123" fmla="*/ 2600363 w 2998601"/>
              <a:gd name="connsiteY123" fmla="*/ 2490347 h 2994963"/>
              <a:gd name="connsiteX124" fmla="*/ 2589453 w 2998601"/>
              <a:gd name="connsiteY124" fmla="*/ 2514896 h 2994963"/>
              <a:gd name="connsiteX125" fmla="*/ 2575814 w 2998601"/>
              <a:gd name="connsiteY125" fmla="*/ 2536718 h 2994963"/>
              <a:gd name="connsiteX126" fmla="*/ 2559449 w 2998601"/>
              <a:gd name="connsiteY126" fmla="*/ 2556720 h 2994963"/>
              <a:gd name="connsiteX127" fmla="*/ 2539446 w 2998601"/>
              <a:gd name="connsiteY127" fmla="*/ 2573086 h 2994963"/>
              <a:gd name="connsiteX128" fmla="*/ 2517624 w 2998601"/>
              <a:gd name="connsiteY128" fmla="*/ 2586724 h 2994963"/>
              <a:gd name="connsiteX129" fmla="*/ 2493075 w 2998601"/>
              <a:gd name="connsiteY129" fmla="*/ 2597635 h 2994963"/>
              <a:gd name="connsiteX130" fmla="*/ 2466708 w 2998601"/>
              <a:gd name="connsiteY130" fmla="*/ 2606727 h 2994963"/>
              <a:gd name="connsiteX131" fmla="*/ 2440341 w 2998601"/>
              <a:gd name="connsiteY131" fmla="*/ 2614910 h 2994963"/>
              <a:gd name="connsiteX132" fmla="*/ 2412155 w 2998601"/>
              <a:gd name="connsiteY132" fmla="*/ 2622184 h 2994963"/>
              <a:gd name="connsiteX133" fmla="*/ 2384878 w 2998601"/>
              <a:gd name="connsiteY133" fmla="*/ 2629458 h 2994963"/>
              <a:gd name="connsiteX134" fmla="*/ 2357602 w 2998601"/>
              <a:gd name="connsiteY134" fmla="*/ 2637641 h 2994963"/>
              <a:gd name="connsiteX135" fmla="*/ 2331235 w 2998601"/>
              <a:gd name="connsiteY135" fmla="*/ 2646733 h 2994963"/>
              <a:gd name="connsiteX136" fmla="*/ 2306686 w 2998601"/>
              <a:gd name="connsiteY136" fmla="*/ 2657644 h 2994963"/>
              <a:gd name="connsiteX137" fmla="*/ 2283956 w 2998601"/>
              <a:gd name="connsiteY137" fmla="*/ 2670372 h 2994963"/>
              <a:gd name="connsiteX138" fmla="*/ 2263953 w 2998601"/>
              <a:gd name="connsiteY138" fmla="*/ 2686738 h 2994963"/>
              <a:gd name="connsiteX139" fmla="*/ 2243041 w 2998601"/>
              <a:gd name="connsiteY139" fmla="*/ 2704923 h 2994963"/>
              <a:gd name="connsiteX140" fmla="*/ 2224856 w 2998601"/>
              <a:gd name="connsiteY140" fmla="*/ 2725835 h 2994963"/>
              <a:gd name="connsiteX141" fmla="*/ 2207581 w 2998601"/>
              <a:gd name="connsiteY141" fmla="*/ 2747656 h 2994963"/>
              <a:gd name="connsiteX142" fmla="*/ 2190306 w 2998601"/>
              <a:gd name="connsiteY142" fmla="*/ 2770386 h 2994963"/>
              <a:gd name="connsiteX143" fmla="*/ 2173031 w 2998601"/>
              <a:gd name="connsiteY143" fmla="*/ 2793117 h 2994963"/>
              <a:gd name="connsiteX144" fmla="*/ 2155756 w 2998601"/>
              <a:gd name="connsiteY144" fmla="*/ 2814938 h 2994963"/>
              <a:gd name="connsiteX145" fmla="*/ 2136662 w 2998601"/>
              <a:gd name="connsiteY145" fmla="*/ 2835850 h 2994963"/>
              <a:gd name="connsiteX146" fmla="*/ 2117568 w 2998601"/>
              <a:gd name="connsiteY146" fmla="*/ 2854034 h 2994963"/>
              <a:gd name="connsiteX147" fmla="*/ 2095748 w 2998601"/>
              <a:gd name="connsiteY147" fmla="*/ 2869491 h 2994963"/>
              <a:gd name="connsiteX148" fmla="*/ 2073017 w 2998601"/>
              <a:gd name="connsiteY148" fmla="*/ 2881311 h 2994963"/>
              <a:gd name="connsiteX149" fmla="*/ 2045740 w 2998601"/>
              <a:gd name="connsiteY149" fmla="*/ 2889494 h 2994963"/>
              <a:gd name="connsiteX150" fmla="*/ 2017554 w 2998601"/>
              <a:gd name="connsiteY150" fmla="*/ 2893131 h 2994963"/>
              <a:gd name="connsiteX151" fmla="*/ 1988460 w 2998601"/>
              <a:gd name="connsiteY151" fmla="*/ 2894040 h 2994963"/>
              <a:gd name="connsiteX152" fmla="*/ 1957546 w 2998601"/>
              <a:gd name="connsiteY152" fmla="*/ 2891312 h 2994963"/>
              <a:gd name="connsiteX153" fmla="*/ 1926633 w 2998601"/>
              <a:gd name="connsiteY153" fmla="*/ 2887676 h 2994963"/>
              <a:gd name="connsiteX154" fmla="*/ 1895719 w 2998601"/>
              <a:gd name="connsiteY154" fmla="*/ 2883129 h 2994963"/>
              <a:gd name="connsiteX155" fmla="*/ 1864806 w 2998601"/>
              <a:gd name="connsiteY155" fmla="*/ 2879493 h 2994963"/>
              <a:gd name="connsiteX156" fmla="*/ 1833892 w 2998601"/>
              <a:gd name="connsiteY156" fmla="*/ 2877674 h 2994963"/>
              <a:gd name="connsiteX157" fmla="*/ 1803888 w 2998601"/>
              <a:gd name="connsiteY157" fmla="*/ 2877674 h 2994963"/>
              <a:gd name="connsiteX158" fmla="*/ 1775703 w 2998601"/>
              <a:gd name="connsiteY158" fmla="*/ 2881311 h 2994963"/>
              <a:gd name="connsiteX159" fmla="*/ 1746608 w 2998601"/>
              <a:gd name="connsiteY159" fmla="*/ 2888585 h 2994963"/>
              <a:gd name="connsiteX160" fmla="*/ 1720240 w 2998601"/>
              <a:gd name="connsiteY160" fmla="*/ 2899495 h 2994963"/>
              <a:gd name="connsiteX161" fmla="*/ 1692964 w 2998601"/>
              <a:gd name="connsiteY161" fmla="*/ 2914043 h 2994963"/>
              <a:gd name="connsiteX162" fmla="*/ 1665688 w 2998601"/>
              <a:gd name="connsiteY162" fmla="*/ 2928591 h 2994963"/>
              <a:gd name="connsiteX163" fmla="*/ 1638411 w 2998601"/>
              <a:gd name="connsiteY163" fmla="*/ 2944956 h 2994963"/>
              <a:gd name="connsiteX164" fmla="*/ 1612043 w 2998601"/>
              <a:gd name="connsiteY164" fmla="*/ 2960413 h 2994963"/>
              <a:gd name="connsiteX165" fmla="*/ 1583858 w 2998601"/>
              <a:gd name="connsiteY165" fmla="*/ 2974051 h 2994963"/>
              <a:gd name="connsiteX166" fmla="*/ 1556581 w 2998601"/>
              <a:gd name="connsiteY166" fmla="*/ 2984962 h 2994963"/>
              <a:gd name="connsiteX167" fmla="*/ 1528395 w 2998601"/>
              <a:gd name="connsiteY167" fmla="*/ 2992236 h 2994963"/>
              <a:gd name="connsiteX168" fmla="*/ 1499301 w 2998601"/>
              <a:gd name="connsiteY168" fmla="*/ 2994963 h 2994963"/>
              <a:gd name="connsiteX169" fmla="*/ 1470206 w 2998601"/>
              <a:gd name="connsiteY169" fmla="*/ 2992236 h 2994963"/>
              <a:gd name="connsiteX170" fmla="*/ 1442020 w 2998601"/>
              <a:gd name="connsiteY170" fmla="*/ 2984962 h 2994963"/>
              <a:gd name="connsiteX171" fmla="*/ 1414744 w 2998601"/>
              <a:gd name="connsiteY171" fmla="*/ 2974051 h 2994963"/>
              <a:gd name="connsiteX172" fmla="*/ 1386558 w 2998601"/>
              <a:gd name="connsiteY172" fmla="*/ 2960413 h 2994963"/>
              <a:gd name="connsiteX173" fmla="*/ 1360190 w 2998601"/>
              <a:gd name="connsiteY173" fmla="*/ 2944956 h 2994963"/>
              <a:gd name="connsiteX174" fmla="*/ 1332914 w 2998601"/>
              <a:gd name="connsiteY174" fmla="*/ 2928591 h 2994963"/>
              <a:gd name="connsiteX175" fmla="*/ 1305637 w 2998601"/>
              <a:gd name="connsiteY175" fmla="*/ 2914043 h 2994963"/>
              <a:gd name="connsiteX176" fmla="*/ 1278361 w 2998601"/>
              <a:gd name="connsiteY176" fmla="*/ 2899495 h 2994963"/>
              <a:gd name="connsiteX177" fmla="*/ 1251085 w 2998601"/>
              <a:gd name="connsiteY177" fmla="*/ 2888585 h 2994963"/>
              <a:gd name="connsiteX178" fmla="*/ 1222899 w 2998601"/>
              <a:gd name="connsiteY178" fmla="*/ 2881311 h 2994963"/>
              <a:gd name="connsiteX179" fmla="*/ 1194713 w 2998601"/>
              <a:gd name="connsiteY179" fmla="*/ 2877674 h 2994963"/>
              <a:gd name="connsiteX180" fmla="*/ 1164708 w 2998601"/>
              <a:gd name="connsiteY180" fmla="*/ 2877674 h 2994963"/>
              <a:gd name="connsiteX181" fmla="*/ 1133795 w 2998601"/>
              <a:gd name="connsiteY181" fmla="*/ 2879493 h 2994963"/>
              <a:gd name="connsiteX182" fmla="*/ 1102882 w 2998601"/>
              <a:gd name="connsiteY182" fmla="*/ 2883129 h 2994963"/>
              <a:gd name="connsiteX183" fmla="*/ 1071968 w 2998601"/>
              <a:gd name="connsiteY183" fmla="*/ 2887676 h 2994963"/>
              <a:gd name="connsiteX184" fmla="*/ 1041054 w 2998601"/>
              <a:gd name="connsiteY184" fmla="*/ 2891312 h 2994963"/>
              <a:gd name="connsiteX185" fmla="*/ 1010141 w 2998601"/>
              <a:gd name="connsiteY185" fmla="*/ 2894040 h 2994963"/>
              <a:gd name="connsiteX186" fmla="*/ 981047 w 2998601"/>
              <a:gd name="connsiteY186" fmla="*/ 2893131 h 2994963"/>
              <a:gd name="connsiteX187" fmla="*/ 952861 w 2998601"/>
              <a:gd name="connsiteY187" fmla="*/ 2889494 h 2994963"/>
              <a:gd name="connsiteX188" fmla="*/ 925584 w 2998601"/>
              <a:gd name="connsiteY188" fmla="*/ 2881311 h 2994963"/>
              <a:gd name="connsiteX189" fmla="*/ 902854 w 2998601"/>
              <a:gd name="connsiteY189" fmla="*/ 2869491 h 2994963"/>
              <a:gd name="connsiteX190" fmla="*/ 881032 w 2998601"/>
              <a:gd name="connsiteY190" fmla="*/ 2854034 h 2994963"/>
              <a:gd name="connsiteX191" fmla="*/ 861939 w 2998601"/>
              <a:gd name="connsiteY191" fmla="*/ 2835850 h 2994963"/>
              <a:gd name="connsiteX192" fmla="*/ 842845 w 2998601"/>
              <a:gd name="connsiteY192" fmla="*/ 2814938 h 2994963"/>
              <a:gd name="connsiteX193" fmla="*/ 825570 w 2998601"/>
              <a:gd name="connsiteY193" fmla="*/ 2793117 h 2994963"/>
              <a:gd name="connsiteX194" fmla="*/ 808295 w 2998601"/>
              <a:gd name="connsiteY194" fmla="*/ 2770386 h 2994963"/>
              <a:gd name="connsiteX195" fmla="*/ 791020 w 2998601"/>
              <a:gd name="connsiteY195" fmla="*/ 2747656 h 2994963"/>
              <a:gd name="connsiteX196" fmla="*/ 773745 w 2998601"/>
              <a:gd name="connsiteY196" fmla="*/ 2725835 h 2994963"/>
              <a:gd name="connsiteX197" fmla="*/ 755560 w 2998601"/>
              <a:gd name="connsiteY197" fmla="*/ 2704923 h 2994963"/>
              <a:gd name="connsiteX198" fmla="*/ 734648 w 2998601"/>
              <a:gd name="connsiteY198" fmla="*/ 2686738 h 2994963"/>
              <a:gd name="connsiteX199" fmla="*/ 714645 w 2998601"/>
              <a:gd name="connsiteY199" fmla="*/ 2670372 h 2994963"/>
              <a:gd name="connsiteX200" fmla="*/ 691915 w 2998601"/>
              <a:gd name="connsiteY200" fmla="*/ 2657644 h 2994963"/>
              <a:gd name="connsiteX201" fmla="*/ 667366 w 2998601"/>
              <a:gd name="connsiteY201" fmla="*/ 2646733 h 2994963"/>
              <a:gd name="connsiteX202" fmla="*/ 640999 w 2998601"/>
              <a:gd name="connsiteY202" fmla="*/ 2637641 h 2994963"/>
              <a:gd name="connsiteX203" fmla="*/ 613722 w 2998601"/>
              <a:gd name="connsiteY203" fmla="*/ 2629458 h 2994963"/>
              <a:gd name="connsiteX204" fmla="*/ 586446 w 2998601"/>
              <a:gd name="connsiteY204" fmla="*/ 2622184 h 2994963"/>
              <a:gd name="connsiteX205" fmla="*/ 558260 w 2998601"/>
              <a:gd name="connsiteY205" fmla="*/ 2614910 h 2994963"/>
              <a:gd name="connsiteX206" fmla="*/ 531893 w 2998601"/>
              <a:gd name="connsiteY206" fmla="*/ 2606727 h 2994963"/>
              <a:gd name="connsiteX207" fmla="*/ 505525 w 2998601"/>
              <a:gd name="connsiteY207" fmla="*/ 2597635 h 2994963"/>
              <a:gd name="connsiteX208" fmla="*/ 480977 w 2998601"/>
              <a:gd name="connsiteY208" fmla="*/ 2586724 h 2994963"/>
              <a:gd name="connsiteX209" fmla="*/ 459155 w 2998601"/>
              <a:gd name="connsiteY209" fmla="*/ 2573086 h 2994963"/>
              <a:gd name="connsiteX210" fmla="*/ 439152 w 2998601"/>
              <a:gd name="connsiteY210" fmla="*/ 2556720 h 2994963"/>
              <a:gd name="connsiteX211" fmla="*/ 422787 w 2998601"/>
              <a:gd name="connsiteY211" fmla="*/ 2536718 h 2994963"/>
              <a:gd name="connsiteX212" fmla="*/ 409149 w 2998601"/>
              <a:gd name="connsiteY212" fmla="*/ 2514896 h 2994963"/>
              <a:gd name="connsiteX213" fmla="*/ 398238 w 2998601"/>
              <a:gd name="connsiteY213" fmla="*/ 2490347 h 2994963"/>
              <a:gd name="connsiteX214" fmla="*/ 389146 w 2998601"/>
              <a:gd name="connsiteY214" fmla="*/ 2463980 h 2994963"/>
              <a:gd name="connsiteX215" fmla="*/ 380963 w 2998601"/>
              <a:gd name="connsiteY215" fmla="*/ 2437613 h 2994963"/>
              <a:gd name="connsiteX216" fmla="*/ 373689 w 2998601"/>
              <a:gd name="connsiteY216" fmla="*/ 2409427 h 2994963"/>
              <a:gd name="connsiteX217" fmla="*/ 366415 w 2998601"/>
              <a:gd name="connsiteY217" fmla="*/ 2382151 h 2994963"/>
              <a:gd name="connsiteX218" fmla="*/ 358232 w 2998601"/>
              <a:gd name="connsiteY218" fmla="*/ 2354874 h 2994963"/>
              <a:gd name="connsiteX219" fmla="*/ 349140 w 2998601"/>
              <a:gd name="connsiteY219" fmla="*/ 2328506 h 2994963"/>
              <a:gd name="connsiteX220" fmla="*/ 338229 w 2998601"/>
              <a:gd name="connsiteY220" fmla="*/ 2303957 h 2994963"/>
              <a:gd name="connsiteX221" fmla="*/ 325500 w 2998601"/>
              <a:gd name="connsiteY221" fmla="*/ 2281227 h 2994963"/>
              <a:gd name="connsiteX222" fmla="*/ 309135 w 2998601"/>
              <a:gd name="connsiteY222" fmla="*/ 2261224 h 2994963"/>
              <a:gd name="connsiteX223" fmla="*/ 290950 w 2998601"/>
              <a:gd name="connsiteY223" fmla="*/ 2240312 h 2994963"/>
              <a:gd name="connsiteX224" fmla="*/ 270038 w 2998601"/>
              <a:gd name="connsiteY224" fmla="*/ 2222128 h 2994963"/>
              <a:gd name="connsiteX225" fmla="*/ 247307 w 2998601"/>
              <a:gd name="connsiteY225" fmla="*/ 2204853 h 2994963"/>
              <a:gd name="connsiteX226" fmla="*/ 224577 w 2998601"/>
              <a:gd name="connsiteY226" fmla="*/ 2187578 h 2994963"/>
              <a:gd name="connsiteX227" fmla="*/ 201847 w 2998601"/>
              <a:gd name="connsiteY227" fmla="*/ 2170303 h 2994963"/>
              <a:gd name="connsiteX228" fmla="*/ 180025 w 2998601"/>
              <a:gd name="connsiteY228" fmla="*/ 2153027 h 2994963"/>
              <a:gd name="connsiteX229" fmla="*/ 159113 w 2998601"/>
              <a:gd name="connsiteY229" fmla="*/ 2133934 h 2994963"/>
              <a:gd name="connsiteX230" fmla="*/ 140929 w 2998601"/>
              <a:gd name="connsiteY230" fmla="*/ 2114841 h 2994963"/>
              <a:gd name="connsiteX231" fmla="*/ 125473 w 2998601"/>
              <a:gd name="connsiteY231" fmla="*/ 2093019 h 2994963"/>
              <a:gd name="connsiteX232" fmla="*/ 113653 w 2998601"/>
              <a:gd name="connsiteY232" fmla="*/ 2070289 h 2994963"/>
              <a:gd name="connsiteX233" fmla="*/ 105470 w 2998601"/>
              <a:gd name="connsiteY233" fmla="*/ 2043013 h 2994963"/>
              <a:gd name="connsiteX234" fmla="*/ 101833 w 2998601"/>
              <a:gd name="connsiteY234" fmla="*/ 2014827 h 2994963"/>
              <a:gd name="connsiteX235" fmla="*/ 100923 w 2998601"/>
              <a:gd name="connsiteY235" fmla="*/ 1985731 h 2994963"/>
              <a:gd name="connsiteX236" fmla="*/ 103651 w 2998601"/>
              <a:gd name="connsiteY236" fmla="*/ 1954818 h 2994963"/>
              <a:gd name="connsiteX237" fmla="*/ 107288 w 2998601"/>
              <a:gd name="connsiteY237" fmla="*/ 1923905 h 2994963"/>
              <a:gd name="connsiteX238" fmla="*/ 111834 w 2998601"/>
              <a:gd name="connsiteY238" fmla="*/ 1892991 h 2994963"/>
              <a:gd name="connsiteX239" fmla="*/ 115471 w 2998601"/>
              <a:gd name="connsiteY239" fmla="*/ 1862078 h 2994963"/>
              <a:gd name="connsiteX240" fmla="*/ 117290 w 2998601"/>
              <a:gd name="connsiteY240" fmla="*/ 1831165 h 2994963"/>
              <a:gd name="connsiteX241" fmla="*/ 117290 w 2998601"/>
              <a:gd name="connsiteY241" fmla="*/ 1801160 h 2994963"/>
              <a:gd name="connsiteX242" fmla="*/ 113653 w 2998601"/>
              <a:gd name="connsiteY242" fmla="*/ 1772975 h 2994963"/>
              <a:gd name="connsiteX243" fmla="*/ 106379 w 2998601"/>
              <a:gd name="connsiteY243" fmla="*/ 1744789 h 2994963"/>
              <a:gd name="connsiteX244" fmla="*/ 95468 w 2998601"/>
              <a:gd name="connsiteY244" fmla="*/ 1718421 h 2994963"/>
              <a:gd name="connsiteX245" fmla="*/ 81830 w 2998601"/>
              <a:gd name="connsiteY245" fmla="*/ 1691145 h 2994963"/>
              <a:gd name="connsiteX246" fmla="*/ 66373 w 2998601"/>
              <a:gd name="connsiteY246" fmla="*/ 1663869 h 2994963"/>
              <a:gd name="connsiteX247" fmla="*/ 50008 w 2998601"/>
              <a:gd name="connsiteY247" fmla="*/ 1636592 h 2994963"/>
              <a:gd name="connsiteX248" fmla="*/ 34551 w 2998601"/>
              <a:gd name="connsiteY248" fmla="*/ 1610224 h 2994963"/>
              <a:gd name="connsiteX249" fmla="*/ 20912 w 2998601"/>
              <a:gd name="connsiteY249" fmla="*/ 1582039 h 2994963"/>
              <a:gd name="connsiteX250" fmla="*/ 10002 w 2998601"/>
              <a:gd name="connsiteY250" fmla="*/ 1554762 h 2994963"/>
              <a:gd name="connsiteX251" fmla="*/ 2728 w 2998601"/>
              <a:gd name="connsiteY251" fmla="*/ 1526576 h 2994963"/>
              <a:gd name="connsiteX252" fmla="*/ 0 w 2998601"/>
              <a:gd name="connsiteY252" fmla="*/ 1497481 h 2994963"/>
              <a:gd name="connsiteX253" fmla="*/ 2728 w 2998601"/>
              <a:gd name="connsiteY253" fmla="*/ 1468387 h 2994963"/>
              <a:gd name="connsiteX254" fmla="*/ 10002 w 2998601"/>
              <a:gd name="connsiteY254" fmla="*/ 1440201 h 2994963"/>
              <a:gd name="connsiteX255" fmla="*/ 20912 w 2998601"/>
              <a:gd name="connsiteY255" fmla="*/ 1412924 h 2994963"/>
              <a:gd name="connsiteX256" fmla="*/ 34551 w 2998601"/>
              <a:gd name="connsiteY256" fmla="*/ 1384739 h 2994963"/>
              <a:gd name="connsiteX257" fmla="*/ 50008 w 2998601"/>
              <a:gd name="connsiteY257" fmla="*/ 1358371 h 2994963"/>
              <a:gd name="connsiteX258" fmla="*/ 66373 w 2998601"/>
              <a:gd name="connsiteY258" fmla="*/ 1331095 h 2994963"/>
              <a:gd name="connsiteX259" fmla="*/ 81830 w 2998601"/>
              <a:gd name="connsiteY259" fmla="*/ 1303818 h 2994963"/>
              <a:gd name="connsiteX260" fmla="*/ 95468 w 2998601"/>
              <a:gd name="connsiteY260" fmla="*/ 1276542 h 2994963"/>
              <a:gd name="connsiteX261" fmla="*/ 106379 w 2998601"/>
              <a:gd name="connsiteY261" fmla="*/ 1250174 h 2994963"/>
              <a:gd name="connsiteX262" fmla="*/ 113653 w 2998601"/>
              <a:gd name="connsiteY262" fmla="*/ 1221988 h 2994963"/>
              <a:gd name="connsiteX263" fmla="*/ 117290 w 2998601"/>
              <a:gd name="connsiteY263" fmla="*/ 1193803 h 2994963"/>
              <a:gd name="connsiteX264" fmla="*/ 117290 w 2998601"/>
              <a:gd name="connsiteY264" fmla="*/ 1163799 h 2994963"/>
              <a:gd name="connsiteX265" fmla="*/ 115471 w 2998601"/>
              <a:gd name="connsiteY265" fmla="*/ 1132885 h 2994963"/>
              <a:gd name="connsiteX266" fmla="*/ 111834 w 2998601"/>
              <a:gd name="connsiteY266" fmla="*/ 1101972 h 2994963"/>
              <a:gd name="connsiteX267" fmla="*/ 107288 w 2998601"/>
              <a:gd name="connsiteY267" fmla="*/ 1071058 h 2994963"/>
              <a:gd name="connsiteX268" fmla="*/ 103651 w 2998601"/>
              <a:gd name="connsiteY268" fmla="*/ 1040145 h 2994963"/>
              <a:gd name="connsiteX269" fmla="*/ 100923 w 2998601"/>
              <a:gd name="connsiteY269" fmla="*/ 1009232 h 2994963"/>
              <a:gd name="connsiteX270" fmla="*/ 101833 w 2998601"/>
              <a:gd name="connsiteY270" fmla="*/ 980137 h 2994963"/>
              <a:gd name="connsiteX271" fmla="*/ 105470 w 2998601"/>
              <a:gd name="connsiteY271" fmla="*/ 951951 h 2994963"/>
              <a:gd name="connsiteX272" fmla="*/ 113653 w 2998601"/>
              <a:gd name="connsiteY272" fmla="*/ 924674 h 2994963"/>
              <a:gd name="connsiteX273" fmla="*/ 125473 w 2998601"/>
              <a:gd name="connsiteY273" fmla="*/ 901944 h 2994963"/>
              <a:gd name="connsiteX274" fmla="*/ 140929 w 2998601"/>
              <a:gd name="connsiteY274" fmla="*/ 880123 h 2994963"/>
              <a:gd name="connsiteX275" fmla="*/ 159113 w 2998601"/>
              <a:gd name="connsiteY275" fmla="*/ 861029 h 2994963"/>
              <a:gd name="connsiteX276" fmla="*/ 180025 w 2998601"/>
              <a:gd name="connsiteY276" fmla="*/ 841936 h 2994963"/>
              <a:gd name="connsiteX277" fmla="*/ 201847 w 2998601"/>
              <a:gd name="connsiteY277" fmla="*/ 824660 h 2994963"/>
              <a:gd name="connsiteX278" fmla="*/ 224577 w 2998601"/>
              <a:gd name="connsiteY278" fmla="*/ 807385 h 2994963"/>
              <a:gd name="connsiteX279" fmla="*/ 247307 w 2998601"/>
              <a:gd name="connsiteY279" fmla="*/ 790110 h 2994963"/>
              <a:gd name="connsiteX280" fmla="*/ 270038 w 2998601"/>
              <a:gd name="connsiteY280" fmla="*/ 772835 h 2994963"/>
              <a:gd name="connsiteX281" fmla="*/ 290950 w 2998601"/>
              <a:gd name="connsiteY281" fmla="*/ 754651 h 2994963"/>
              <a:gd name="connsiteX282" fmla="*/ 309135 w 2998601"/>
              <a:gd name="connsiteY282" fmla="*/ 733739 h 2994963"/>
              <a:gd name="connsiteX283" fmla="*/ 325500 w 2998601"/>
              <a:gd name="connsiteY283" fmla="*/ 713736 h 2994963"/>
              <a:gd name="connsiteX284" fmla="*/ 338229 w 2998601"/>
              <a:gd name="connsiteY284" fmla="*/ 691006 h 2994963"/>
              <a:gd name="connsiteX285" fmla="*/ 349140 w 2998601"/>
              <a:gd name="connsiteY285" fmla="*/ 666457 h 2994963"/>
              <a:gd name="connsiteX286" fmla="*/ 358232 w 2998601"/>
              <a:gd name="connsiteY286" fmla="*/ 640089 h 2994963"/>
              <a:gd name="connsiteX287" fmla="*/ 366415 w 2998601"/>
              <a:gd name="connsiteY287" fmla="*/ 612812 h 2994963"/>
              <a:gd name="connsiteX288" fmla="*/ 373689 w 2998601"/>
              <a:gd name="connsiteY288" fmla="*/ 585536 h 2994963"/>
              <a:gd name="connsiteX289" fmla="*/ 380963 w 2998601"/>
              <a:gd name="connsiteY289" fmla="*/ 557350 h 2994963"/>
              <a:gd name="connsiteX290" fmla="*/ 389146 w 2998601"/>
              <a:gd name="connsiteY290" fmla="*/ 530983 h 2994963"/>
              <a:gd name="connsiteX291" fmla="*/ 398238 w 2998601"/>
              <a:gd name="connsiteY291" fmla="*/ 504615 h 2994963"/>
              <a:gd name="connsiteX292" fmla="*/ 409149 w 2998601"/>
              <a:gd name="connsiteY292" fmla="*/ 480067 h 2994963"/>
              <a:gd name="connsiteX293" fmla="*/ 422787 w 2998601"/>
              <a:gd name="connsiteY293" fmla="*/ 458246 h 2994963"/>
              <a:gd name="connsiteX294" fmla="*/ 439152 w 2998601"/>
              <a:gd name="connsiteY294" fmla="*/ 438243 h 2994963"/>
              <a:gd name="connsiteX295" fmla="*/ 459155 w 2998601"/>
              <a:gd name="connsiteY295" fmla="*/ 421877 h 2994963"/>
              <a:gd name="connsiteX296" fmla="*/ 480977 w 2998601"/>
              <a:gd name="connsiteY296" fmla="*/ 408239 h 2994963"/>
              <a:gd name="connsiteX297" fmla="*/ 505525 w 2998601"/>
              <a:gd name="connsiteY297" fmla="*/ 397328 h 2994963"/>
              <a:gd name="connsiteX298" fmla="*/ 531893 w 2998601"/>
              <a:gd name="connsiteY298" fmla="*/ 388236 h 2994963"/>
              <a:gd name="connsiteX299" fmla="*/ 558260 w 2998601"/>
              <a:gd name="connsiteY299" fmla="*/ 380053 h 2994963"/>
              <a:gd name="connsiteX300" fmla="*/ 586446 w 2998601"/>
              <a:gd name="connsiteY300" fmla="*/ 372779 h 2994963"/>
              <a:gd name="connsiteX301" fmla="*/ 613722 w 2998601"/>
              <a:gd name="connsiteY301" fmla="*/ 365505 h 2994963"/>
              <a:gd name="connsiteX302" fmla="*/ 640999 w 2998601"/>
              <a:gd name="connsiteY302" fmla="*/ 357322 h 2994963"/>
              <a:gd name="connsiteX303" fmla="*/ 667366 w 2998601"/>
              <a:gd name="connsiteY303" fmla="*/ 348230 h 2994963"/>
              <a:gd name="connsiteX304" fmla="*/ 691915 w 2998601"/>
              <a:gd name="connsiteY304" fmla="*/ 337319 h 2994963"/>
              <a:gd name="connsiteX305" fmla="*/ 714645 w 2998601"/>
              <a:gd name="connsiteY305" fmla="*/ 324591 h 2994963"/>
              <a:gd name="connsiteX306" fmla="*/ 734648 w 2998601"/>
              <a:gd name="connsiteY306" fmla="*/ 308225 h 2994963"/>
              <a:gd name="connsiteX307" fmla="*/ 755560 w 2998601"/>
              <a:gd name="connsiteY307" fmla="*/ 290040 h 2994963"/>
              <a:gd name="connsiteX308" fmla="*/ 773745 w 2998601"/>
              <a:gd name="connsiteY308" fmla="*/ 269128 h 2994963"/>
              <a:gd name="connsiteX309" fmla="*/ 791020 w 2998601"/>
              <a:gd name="connsiteY309" fmla="*/ 247307 h 2994963"/>
              <a:gd name="connsiteX310" fmla="*/ 808295 w 2998601"/>
              <a:gd name="connsiteY310" fmla="*/ 224577 h 2994963"/>
              <a:gd name="connsiteX311" fmla="*/ 825570 w 2998601"/>
              <a:gd name="connsiteY311" fmla="*/ 201846 h 2994963"/>
              <a:gd name="connsiteX312" fmla="*/ 842845 w 2998601"/>
              <a:gd name="connsiteY312" fmla="*/ 180025 h 2994963"/>
              <a:gd name="connsiteX313" fmla="*/ 861939 w 2998601"/>
              <a:gd name="connsiteY313" fmla="*/ 159113 h 2994963"/>
              <a:gd name="connsiteX314" fmla="*/ 881032 w 2998601"/>
              <a:gd name="connsiteY314" fmla="*/ 140929 h 2994963"/>
              <a:gd name="connsiteX315" fmla="*/ 902854 w 2998601"/>
              <a:gd name="connsiteY315" fmla="*/ 125472 h 2994963"/>
              <a:gd name="connsiteX316" fmla="*/ 925584 w 2998601"/>
              <a:gd name="connsiteY316" fmla="*/ 113652 h 2994963"/>
              <a:gd name="connsiteX317" fmla="*/ 952861 w 2998601"/>
              <a:gd name="connsiteY317" fmla="*/ 105469 h 2994963"/>
              <a:gd name="connsiteX318" fmla="*/ 981047 w 2998601"/>
              <a:gd name="connsiteY318" fmla="*/ 101832 h 2994963"/>
              <a:gd name="connsiteX319" fmla="*/ 1010141 w 2998601"/>
              <a:gd name="connsiteY319" fmla="*/ 100923 h 2994963"/>
              <a:gd name="connsiteX320" fmla="*/ 1041054 w 2998601"/>
              <a:gd name="connsiteY320" fmla="*/ 103651 h 2994963"/>
              <a:gd name="connsiteX321" fmla="*/ 1071968 w 2998601"/>
              <a:gd name="connsiteY321" fmla="*/ 107288 h 2994963"/>
              <a:gd name="connsiteX322" fmla="*/ 1102882 w 2998601"/>
              <a:gd name="connsiteY322" fmla="*/ 111834 h 2994963"/>
              <a:gd name="connsiteX323" fmla="*/ 1133795 w 2998601"/>
              <a:gd name="connsiteY323" fmla="*/ 115471 h 2994963"/>
              <a:gd name="connsiteX324" fmla="*/ 1164708 w 2998601"/>
              <a:gd name="connsiteY324" fmla="*/ 117289 h 2994963"/>
              <a:gd name="connsiteX325" fmla="*/ 1194713 w 2998601"/>
              <a:gd name="connsiteY325" fmla="*/ 117289 h 2994963"/>
              <a:gd name="connsiteX326" fmla="*/ 1222899 w 2998601"/>
              <a:gd name="connsiteY326" fmla="*/ 113652 h 2994963"/>
              <a:gd name="connsiteX327" fmla="*/ 1251085 w 2998601"/>
              <a:gd name="connsiteY327" fmla="*/ 106378 h 2994963"/>
              <a:gd name="connsiteX328" fmla="*/ 1278361 w 2998601"/>
              <a:gd name="connsiteY328" fmla="*/ 95468 h 2994963"/>
              <a:gd name="connsiteX329" fmla="*/ 1305637 w 2998601"/>
              <a:gd name="connsiteY329" fmla="*/ 80920 h 2994963"/>
              <a:gd name="connsiteX330" fmla="*/ 1332914 w 2998601"/>
              <a:gd name="connsiteY330" fmla="*/ 66373 h 2994963"/>
              <a:gd name="connsiteX331" fmla="*/ 1360190 w 2998601"/>
              <a:gd name="connsiteY331" fmla="*/ 50007 h 2994963"/>
              <a:gd name="connsiteX332" fmla="*/ 1386558 w 2998601"/>
              <a:gd name="connsiteY332" fmla="*/ 34550 h 2994963"/>
              <a:gd name="connsiteX333" fmla="*/ 1414744 w 2998601"/>
              <a:gd name="connsiteY333" fmla="*/ 20912 h 2994963"/>
              <a:gd name="connsiteX334" fmla="*/ 1442020 w 2998601"/>
              <a:gd name="connsiteY334" fmla="*/ 10001 h 2994963"/>
              <a:gd name="connsiteX335" fmla="*/ 1470206 w 2998601"/>
              <a:gd name="connsiteY335" fmla="*/ 2727 h 299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2998601" h="2994963">
                <a:moveTo>
                  <a:pt x="1499301" y="0"/>
                </a:moveTo>
                <a:lnTo>
                  <a:pt x="1528395" y="2727"/>
                </a:lnTo>
                <a:lnTo>
                  <a:pt x="1556581" y="10001"/>
                </a:lnTo>
                <a:lnTo>
                  <a:pt x="1583858" y="20912"/>
                </a:lnTo>
                <a:lnTo>
                  <a:pt x="1612043" y="34550"/>
                </a:lnTo>
                <a:lnTo>
                  <a:pt x="1638411" y="50007"/>
                </a:lnTo>
                <a:lnTo>
                  <a:pt x="1665688" y="66373"/>
                </a:lnTo>
                <a:lnTo>
                  <a:pt x="1692964" y="80920"/>
                </a:lnTo>
                <a:lnTo>
                  <a:pt x="1720240" y="95468"/>
                </a:lnTo>
                <a:lnTo>
                  <a:pt x="1746608" y="106378"/>
                </a:lnTo>
                <a:lnTo>
                  <a:pt x="1775703" y="113652"/>
                </a:lnTo>
                <a:lnTo>
                  <a:pt x="1803888" y="117289"/>
                </a:lnTo>
                <a:lnTo>
                  <a:pt x="1833892" y="117289"/>
                </a:lnTo>
                <a:lnTo>
                  <a:pt x="1864806" y="115471"/>
                </a:lnTo>
                <a:lnTo>
                  <a:pt x="1895719" y="111834"/>
                </a:lnTo>
                <a:lnTo>
                  <a:pt x="1926633" y="107288"/>
                </a:lnTo>
                <a:lnTo>
                  <a:pt x="1957546" y="103651"/>
                </a:lnTo>
                <a:lnTo>
                  <a:pt x="1988460" y="100923"/>
                </a:lnTo>
                <a:lnTo>
                  <a:pt x="2017554" y="101832"/>
                </a:lnTo>
                <a:lnTo>
                  <a:pt x="2045740" y="105469"/>
                </a:lnTo>
                <a:lnTo>
                  <a:pt x="2073017" y="113652"/>
                </a:lnTo>
                <a:lnTo>
                  <a:pt x="2095748" y="125472"/>
                </a:lnTo>
                <a:lnTo>
                  <a:pt x="2117568" y="140929"/>
                </a:lnTo>
                <a:lnTo>
                  <a:pt x="2136662" y="159113"/>
                </a:lnTo>
                <a:lnTo>
                  <a:pt x="2155756" y="180025"/>
                </a:lnTo>
                <a:lnTo>
                  <a:pt x="2173031" y="201846"/>
                </a:lnTo>
                <a:lnTo>
                  <a:pt x="2190306" y="224577"/>
                </a:lnTo>
                <a:lnTo>
                  <a:pt x="2207581" y="247307"/>
                </a:lnTo>
                <a:lnTo>
                  <a:pt x="2224856" y="269128"/>
                </a:lnTo>
                <a:lnTo>
                  <a:pt x="2243041" y="290040"/>
                </a:lnTo>
                <a:lnTo>
                  <a:pt x="2263953" y="308225"/>
                </a:lnTo>
                <a:lnTo>
                  <a:pt x="2283956" y="324591"/>
                </a:lnTo>
                <a:lnTo>
                  <a:pt x="2306686" y="337319"/>
                </a:lnTo>
                <a:lnTo>
                  <a:pt x="2331235" y="348230"/>
                </a:lnTo>
                <a:lnTo>
                  <a:pt x="2357602" y="357322"/>
                </a:lnTo>
                <a:lnTo>
                  <a:pt x="2384878" y="365505"/>
                </a:lnTo>
                <a:lnTo>
                  <a:pt x="2412155" y="372779"/>
                </a:lnTo>
                <a:lnTo>
                  <a:pt x="2440341" y="380053"/>
                </a:lnTo>
                <a:lnTo>
                  <a:pt x="2466708" y="388236"/>
                </a:lnTo>
                <a:lnTo>
                  <a:pt x="2493075" y="397328"/>
                </a:lnTo>
                <a:lnTo>
                  <a:pt x="2517624" y="408239"/>
                </a:lnTo>
                <a:lnTo>
                  <a:pt x="2539446" y="421877"/>
                </a:lnTo>
                <a:lnTo>
                  <a:pt x="2559449" y="438243"/>
                </a:lnTo>
                <a:lnTo>
                  <a:pt x="2575814" y="458246"/>
                </a:lnTo>
                <a:lnTo>
                  <a:pt x="2589453" y="480067"/>
                </a:lnTo>
                <a:lnTo>
                  <a:pt x="2600363" y="504615"/>
                </a:lnTo>
                <a:lnTo>
                  <a:pt x="2609455" y="530983"/>
                </a:lnTo>
                <a:lnTo>
                  <a:pt x="2617638" y="557350"/>
                </a:lnTo>
                <a:lnTo>
                  <a:pt x="2624912" y="585536"/>
                </a:lnTo>
                <a:lnTo>
                  <a:pt x="2632186" y="612812"/>
                </a:lnTo>
                <a:lnTo>
                  <a:pt x="2640369" y="640089"/>
                </a:lnTo>
                <a:lnTo>
                  <a:pt x="2649461" y="666457"/>
                </a:lnTo>
                <a:lnTo>
                  <a:pt x="2660371" y="691006"/>
                </a:lnTo>
                <a:lnTo>
                  <a:pt x="2673101" y="713736"/>
                </a:lnTo>
                <a:lnTo>
                  <a:pt x="2689467" y="733739"/>
                </a:lnTo>
                <a:lnTo>
                  <a:pt x="2707651" y="754651"/>
                </a:lnTo>
                <a:lnTo>
                  <a:pt x="2728563" y="772835"/>
                </a:lnTo>
                <a:lnTo>
                  <a:pt x="2750385" y="790110"/>
                </a:lnTo>
                <a:lnTo>
                  <a:pt x="2774024" y="807385"/>
                </a:lnTo>
                <a:lnTo>
                  <a:pt x="2796754" y="824660"/>
                </a:lnTo>
                <a:lnTo>
                  <a:pt x="2818576" y="841936"/>
                </a:lnTo>
                <a:lnTo>
                  <a:pt x="2839487" y="861029"/>
                </a:lnTo>
                <a:lnTo>
                  <a:pt x="2857672" y="880123"/>
                </a:lnTo>
                <a:lnTo>
                  <a:pt x="2873129" y="901944"/>
                </a:lnTo>
                <a:lnTo>
                  <a:pt x="2884949" y="924674"/>
                </a:lnTo>
                <a:lnTo>
                  <a:pt x="2893132" y="951951"/>
                </a:lnTo>
                <a:lnTo>
                  <a:pt x="2896768" y="980137"/>
                </a:lnTo>
                <a:lnTo>
                  <a:pt x="2897678" y="1009232"/>
                </a:lnTo>
                <a:lnTo>
                  <a:pt x="2894950" y="1040145"/>
                </a:lnTo>
                <a:lnTo>
                  <a:pt x="2891313" y="1071058"/>
                </a:lnTo>
                <a:lnTo>
                  <a:pt x="2886767" y="1101972"/>
                </a:lnTo>
                <a:lnTo>
                  <a:pt x="2883130" y="1132885"/>
                </a:lnTo>
                <a:lnTo>
                  <a:pt x="2881312" y="1163799"/>
                </a:lnTo>
                <a:lnTo>
                  <a:pt x="2881312" y="1193803"/>
                </a:lnTo>
                <a:lnTo>
                  <a:pt x="2884949" y="1221988"/>
                </a:lnTo>
                <a:lnTo>
                  <a:pt x="2892222" y="1250174"/>
                </a:lnTo>
                <a:lnTo>
                  <a:pt x="2903133" y="1276542"/>
                </a:lnTo>
                <a:lnTo>
                  <a:pt x="2917681" y="1303818"/>
                </a:lnTo>
                <a:lnTo>
                  <a:pt x="2932228" y="1331095"/>
                </a:lnTo>
                <a:lnTo>
                  <a:pt x="2948594" y="1358371"/>
                </a:lnTo>
                <a:lnTo>
                  <a:pt x="2964050" y="1384739"/>
                </a:lnTo>
                <a:lnTo>
                  <a:pt x="2977689" y="1412924"/>
                </a:lnTo>
                <a:lnTo>
                  <a:pt x="2988599" y="1440201"/>
                </a:lnTo>
                <a:lnTo>
                  <a:pt x="2995873" y="1468387"/>
                </a:lnTo>
                <a:lnTo>
                  <a:pt x="2998601" y="1497481"/>
                </a:lnTo>
                <a:lnTo>
                  <a:pt x="2995873" y="1526576"/>
                </a:lnTo>
                <a:lnTo>
                  <a:pt x="2988599" y="1554762"/>
                </a:lnTo>
                <a:lnTo>
                  <a:pt x="2977689" y="1582039"/>
                </a:lnTo>
                <a:lnTo>
                  <a:pt x="2964050" y="1610224"/>
                </a:lnTo>
                <a:lnTo>
                  <a:pt x="2948594" y="1636592"/>
                </a:lnTo>
                <a:lnTo>
                  <a:pt x="2932228" y="1663869"/>
                </a:lnTo>
                <a:lnTo>
                  <a:pt x="2917681" y="1691145"/>
                </a:lnTo>
                <a:lnTo>
                  <a:pt x="2903133" y="1718421"/>
                </a:lnTo>
                <a:lnTo>
                  <a:pt x="2892222" y="1744789"/>
                </a:lnTo>
                <a:lnTo>
                  <a:pt x="2884949" y="1772975"/>
                </a:lnTo>
                <a:lnTo>
                  <a:pt x="2881312" y="1801160"/>
                </a:lnTo>
                <a:lnTo>
                  <a:pt x="2881312" y="1831165"/>
                </a:lnTo>
                <a:lnTo>
                  <a:pt x="2883130" y="1862078"/>
                </a:lnTo>
                <a:lnTo>
                  <a:pt x="2886767" y="1892991"/>
                </a:lnTo>
                <a:lnTo>
                  <a:pt x="2891313" y="1923905"/>
                </a:lnTo>
                <a:lnTo>
                  <a:pt x="2894950" y="1954818"/>
                </a:lnTo>
                <a:lnTo>
                  <a:pt x="2897678" y="1985731"/>
                </a:lnTo>
                <a:lnTo>
                  <a:pt x="2896768" y="2014827"/>
                </a:lnTo>
                <a:lnTo>
                  <a:pt x="2893132" y="2043013"/>
                </a:lnTo>
                <a:lnTo>
                  <a:pt x="2884949" y="2070289"/>
                </a:lnTo>
                <a:lnTo>
                  <a:pt x="2873129" y="2093019"/>
                </a:lnTo>
                <a:lnTo>
                  <a:pt x="2857672" y="2114841"/>
                </a:lnTo>
                <a:lnTo>
                  <a:pt x="2839487" y="2133934"/>
                </a:lnTo>
                <a:lnTo>
                  <a:pt x="2818576" y="2153027"/>
                </a:lnTo>
                <a:lnTo>
                  <a:pt x="2796754" y="2170303"/>
                </a:lnTo>
                <a:lnTo>
                  <a:pt x="2774024" y="2187578"/>
                </a:lnTo>
                <a:lnTo>
                  <a:pt x="2750385" y="2204853"/>
                </a:lnTo>
                <a:lnTo>
                  <a:pt x="2728563" y="2222128"/>
                </a:lnTo>
                <a:lnTo>
                  <a:pt x="2707651" y="2240312"/>
                </a:lnTo>
                <a:lnTo>
                  <a:pt x="2689467" y="2261224"/>
                </a:lnTo>
                <a:lnTo>
                  <a:pt x="2673101" y="2281227"/>
                </a:lnTo>
                <a:lnTo>
                  <a:pt x="2660371" y="2303957"/>
                </a:lnTo>
                <a:lnTo>
                  <a:pt x="2649461" y="2328506"/>
                </a:lnTo>
                <a:lnTo>
                  <a:pt x="2640369" y="2354874"/>
                </a:lnTo>
                <a:lnTo>
                  <a:pt x="2632186" y="2382151"/>
                </a:lnTo>
                <a:lnTo>
                  <a:pt x="2624912" y="2409427"/>
                </a:lnTo>
                <a:lnTo>
                  <a:pt x="2617638" y="2437613"/>
                </a:lnTo>
                <a:lnTo>
                  <a:pt x="2609455" y="2463980"/>
                </a:lnTo>
                <a:lnTo>
                  <a:pt x="2600363" y="2490347"/>
                </a:lnTo>
                <a:lnTo>
                  <a:pt x="2589453" y="2514896"/>
                </a:lnTo>
                <a:lnTo>
                  <a:pt x="2575814" y="2536718"/>
                </a:lnTo>
                <a:lnTo>
                  <a:pt x="2559449" y="2556720"/>
                </a:lnTo>
                <a:lnTo>
                  <a:pt x="2539446" y="2573086"/>
                </a:lnTo>
                <a:lnTo>
                  <a:pt x="2517624" y="2586724"/>
                </a:lnTo>
                <a:lnTo>
                  <a:pt x="2493075" y="2597635"/>
                </a:lnTo>
                <a:lnTo>
                  <a:pt x="2466708" y="2606727"/>
                </a:lnTo>
                <a:lnTo>
                  <a:pt x="2440341" y="2614910"/>
                </a:lnTo>
                <a:lnTo>
                  <a:pt x="2412155" y="2622184"/>
                </a:lnTo>
                <a:lnTo>
                  <a:pt x="2384878" y="2629458"/>
                </a:lnTo>
                <a:lnTo>
                  <a:pt x="2357602" y="2637641"/>
                </a:lnTo>
                <a:lnTo>
                  <a:pt x="2331235" y="2646733"/>
                </a:lnTo>
                <a:lnTo>
                  <a:pt x="2306686" y="2657644"/>
                </a:lnTo>
                <a:lnTo>
                  <a:pt x="2283956" y="2670372"/>
                </a:lnTo>
                <a:lnTo>
                  <a:pt x="2263953" y="2686738"/>
                </a:lnTo>
                <a:lnTo>
                  <a:pt x="2243041" y="2704923"/>
                </a:lnTo>
                <a:lnTo>
                  <a:pt x="2224856" y="2725835"/>
                </a:lnTo>
                <a:lnTo>
                  <a:pt x="2207581" y="2747656"/>
                </a:lnTo>
                <a:lnTo>
                  <a:pt x="2190306" y="2770386"/>
                </a:lnTo>
                <a:lnTo>
                  <a:pt x="2173031" y="2793117"/>
                </a:lnTo>
                <a:lnTo>
                  <a:pt x="2155756" y="2814938"/>
                </a:lnTo>
                <a:lnTo>
                  <a:pt x="2136662" y="2835850"/>
                </a:lnTo>
                <a:lnTo>
                  <a:pt x="2117568" y="2854034"/>
                </a:lnTo>
                <a:lnTo>
                  <a:pt x="2095748" y="2869491"/>
                </a:lnTo>
                <a:lnTo>
                  <a:pt x="2073017" y="2881311"/>
                </a:lnTo>
                <a:lnTo>
                  <a:pt x="2045740" y="2889494"/>
                </a:lnTo>
                <a:lnTo>
                  <a:pt x="2017554" y="2893131"/>
                </a:lnTo>
                <a:lnTo>
                  <a:pt x="1988460" y="2894040"/>
                </a:lnTo>
                <a:lnTo>
                  <a:pt x="1957546" y="2891312"/>
                </a:lnTo>
                <a:lnTo>
                  <a:pt x="1926633" y="2887676"/>
                </a:lnTo>
                <a:lnTo>
                  <a:pt x="1895719" y="2883129"/>
                </a:lnTo>
                <a:lnTo>
                  <a:pt x="1864806" y="2879493"/>
                </a:lnTo>
                <a:lnTo>
                  <a:pt x="1833892" y="2877674"/>
                </a:lnTo>
                <a:lnTo>
                  <a:pt x="1803888" y="2877674"/>
                </a:lnTo>
                <a:lnTo>
                  <a:pt x="1775703" y="2881311"/>
                </a:lnTo>
                <a:lnTo>
                  <a:pt x="1746608" y="2888585"/>
                </a:lnTo>
                <a:lnTo>
                  <a:pt x="1720240" y="2899495"/>
                </a:lnTo>
                <a:lnTo>
                  <a:pt x="1692964" y="2914043"/>
                </a:lnTo>
                <a:lnTo>
                  <a:pt x="1665688" y="2928591"/>
                </a:lnTo>
                <a:lnTo>
                  <a:pt x="1638411" y="2944956"/>
                </a:lnTo>
                <a:lnTo>
                  <a:pt x="1612043" y="2960413"/>
                </a:lnTo>
                <a:lnTo>
                  <a:pt x="1583858" y="2974051"/>
                </a:lnTo>
                <a:lnTo>
                  <a:pt x="1556581" y="2984962"/>
                </a:lnTo>
                <a:lnTo>
                  <a:pt x="1528395" y="2992236"/>
                </a:lnTo>
                <a:lnTo>
                  <a:pt x="1499301" y="2994963"/>
                </a:lnTo>
                <a:lnTo>
                  <a:pt x="1470206" y="2992236"/>
                </a:lnTo>
                <a:lnTo>
                  <a:pt x="1442020" y="2984962"/>
                </a:lnTo>
                <a:lnTo>
                  <a:pt x="1414744" y="2974051"/>
                </a:lnTo>
                <a:lnTo>
                  <a:pt x="1386558" y="2960413"/>
                </a:lnTo>
                <a:lnTo>
                  <a:pt x="1360190" y="2944956"/>
                </a:lnTo>
                <a:lnTo>
                  <a:pt x="1332914" y="2928591"/>
                </a:lnTo>
                <a:lnTo>
                  <a:pt x="1305637" y="2914043"/>
                </a:lnTo>
                <a:lnTo>
                  <a:pt x="1278361" y="2899495"/>
                </a:lnTo>
                <a:lnTo>
                  <a:pt x="1251085" y="2888585"/>
                </a:lnTo>
                <a:lnTo>
                  <a:pt x="1222899" y="2881311"/>
                </a:lnTo>
                <a:lnTo>
                  <a:pt x="1194713" y="2877674"/>
                </a:lnTo>
                <a:lnTo>
                  <a:pt x="1164708" y="2877674"/>
                </a:lnTo>
                <a:lnTo>
                  <a:pt x="1133795" y="2879493"/>
                </a:lnTo>
                <a:lnTo>
                  <a:pt x="1102882" y="2883129"/>
                </a:lnTo>
                <a:lnTo>
                  <a:pt x="1071968" y="2887676"/>
                </a:lnTo>
                <a:lnTo>
                  <a:pt x="1041054" y="2891312"/>
                </a:lnTo>
                <a:lnTo>
                  <a:pt x="1010141" y="2894040"/>
                </a:lnTo>
                <a:lnTo>
                  <a:pt x="981047" y="2893131"/>
                </a:lnTo>
                <a:lnTo>
                  <a:pt x="952861" y="2889494"/>
                </a:lnTo>
                <a:lnTo>
                  <a:pt x="925584" y="2881311"/>
                </a:lnTo>
                <a:lnTo>
                  <a:pt x="902854" y="2869491"/>
                </a:lnTo>
                <a:lnTo>
                  <a:pt x="881032" y="2854034"/>
                </a:lnTo>
                <a:lnTo>
                  <a:pt x="861939" y="2835850"/>
                </a:lnTo>
                <a:lnTo>
                  <a:pt x="842845" y="2814938"/>
                </a:lnTo>
                <a:lnTo>
                  <a:pt x="825570" y="2793117"/>
                </a:lnTo>
                <a:lnTo>
                  <a:pt x="808295" y="2770386"/>
                </a:lnTo>
                <a:lnTo>
                  <a:pt x="791020" y="2747656"/>
                </a:lnTo>
                <a:lnTo>
                  <a:pt x="773745" y="2725835"/>
                </a:lnTo>
                <a:lnTo>
                  <a:pt x="755560" y="2704923"/>
                </a:lnTo>
                <a:lnTo>
                  <a:pt x="734648" y="2686738"/>
                </a:lnTo>
                <a:lnTo>
                  <a:pt x="714645" y="2670372"/>
                </a:lnTo>
                <a:lnTo>
                  <a:pt x="691915" y="2657644"/>
                </a:lnTo>
                <a:lnTo>
                  <a:pt x="667366" y="2646733"/>
                </a:lnTo>
                <a:lnTo>
                  <a:pt x="640999" y="2637641"/>
                </a:lnTo>
                <a:lnTo>
                  <a:pt x="613722" y="2629458"/>
                </a:lnTo>
                <a:lnTo>
                  <a:pt x="586446" y="2622184"/>
                </a:lnTo>
                <a:lnTo>
                  <a:pt x="558260" y="2614910"/>
                </a:lnTo>
                <a:lnTo>
                  <a:pt x="531893" y="2606727"/>
                </a:lnTo>
                <a:lnTo>
                  <a:pt x="505525" y="2597635"/>
                </a:lnTo>
                <a:lnTo>
                  <a:pt x="480977" y="2586724"/>
                </a:lnTo>
                <a:lnTo>
                  <a:pt x="459155" y="2573086"/>
                </a:lnTo>
                <a:lnTo>
                  <a:pt x="439152" y="2556720"/>
                </a:lnTo>
                <a:lnTo>
                  <a:pt x="422787" y="2536718"/>
                </a:lnTo>
                <a:lnTo>
                  <a:pt x="409149" y="2514896"/>
                </a:lnTo>
                <a:lnTo>
                  <a:pt x="398238" y="2490347"/>
                </a:lnTo>
                <a:lnTo>
                  <a:pt x="389146" y="2463980"/>
                </a:lnTo>
                <a:lnTo>
                  <a:pt x="380963" y="2437613"/>
                </a:lnTo>
                <a:lnTo>
                  <a:pt x="373689" y="2409427"/>
                </a:lnTo>
                <a:lnTo>
                  <a:pt x="366415" y="2382151"/>
                </a:lnTo>
                <a:lnTo>
                  <a:pt x="358232" y="2354874"/>
                </a:lnTo>
                <a:lnTo>
                  <a:pt x="349140" y="2328506"/>
                </a:lnTo>
                <a:lnTo>
                  <a:pt x="338229" y="2303957"/>
                </a:lnTo>
                <a:lnTo>
                  <a:pt x="325500" y="2281227"/>
                </a:lnTo>
                <a:lnTo>
                  <a:pt x="309135" y="2261224"/>
                </a:lnTo>
                <a:lnTo>
                  <a:pt x="290950" y="2240312"/>
                </a:lnTo>
                <a:lnTo>
                  <a:pt x="270038" y="2222128"/>
                </a:lnTo>
                <a:lnTo>
                  <a:pt x="247307" y="2204853"/>
                </a:lnTo>
                <a:lnTo>
                  <a:pt x="224577" y="2187578"/>
                </a:lnTo>
                <a:lnTo>
                  <a:pt x="201847" y="2170303"/>
                </a:lnTo>
                <a:lnTo>
                  <a:pt x="180025" y="2153027"/>
                </a:lnTo>
                <a:lnTo>
                  <a:pt x="159113" y="2133934"/>
                </a:lnTo>
                <a:lnTo>
                  <a:pt x="140929" y="2114841"/>
                </a:lnTo>
                <a:lnTo>
                  <a:pt x="125473" y="2093019"/>
                </a:lnTo>
                <a:lnTo>
                  <a:pt x="113653" y="2070289"/>
                </a:lnTo>
                <a:lnTo>
                  <a:pt x="105470" y="2043013"/>
                </a:lnTo>
                <a:lnTo>
                  <a:pt x="101833" y="2014827"/>
                </a:lnTo>
                <a:lnTo>
                  <a:pt x="100923" y="1985731"/>
                </a:lnTo>
                <a:lnTo>
                  <a:pt x="103651" y="1954818"/>
                </a:lnTo>
                <a:lnTo>
                  <a:pt x="107288" y="1923905"/>
                </a:lnTo>
                <a:lnTo>
                  <a:pt x="111834" y="1892991"/>
                </a:lnTo>
                <a:lnTo>
                  <a:pt x="115471" y="1862078"/>
                </a:lnTo>
                <a:lnTo>
                  <a:pt x="117290" y="1831165"/>
                </a:lnTo>
                <a:lnTo>
                  <a:pt x="117290" y="1801160"/>
                </a:lnTo>
                <a:lnTo>
                  <a:pt x="113653" y="1772975"/>
                </a:lnTo>
                <a:lnTo>
                  <a:pt x="106379" y="1744789"/>
                </a:lnTo>
                <a:lnTo>
                  <a:pt x="95468" y="1718421"/>
                </a:lnTo>
                <a:lnTo>
                  <a:pt x="81830" y="1691145"/>
                </a:lnTo>
                <a:lnTo>
                  <a:pt x="66373" y="1663869"/>
                </a:lnTo>
                <a:lnTo>
                  <a:pt x="50008" y="1636592"/>
                </a:lnTo>
                <a:lnTo>
                  <a:pt x="34551" y="1610224"/>
                </a:lnTo>
                <a:lnTo>
                  <a:pt x="20912" y="1582039"/>
                </a:lnTo>
                <a:lnTo>
                  <a:pt x="10002" y="1554762"/>
                </a:lnTo>
                <a:lnTo>
                  <a:pt x="2728" y="1526576"/>
                </a:lnTo>
                <a:lnTo>
                  <a:pt x="0" y="1497481"/>
                </a:lnTo>
                <a:lnTo>
                  <a:pt x="2728" y="1468387"/>
                </a:lnTo>
                <a:lnTo>
                  <a:pt x="10002" y="1440201"/>
                </a:lnTo>
                <a:lnTo>
                  <a:pt x="20912" y="1412924"/>
                </a:lnTo>
                <a:lnTo>
                  <a:pt x="34551" y="1384739"/>
                </a:lnTo>
                <a:lnTo>
                  <a:pt x="50008" y="1358371"/>
                </a:lnTo>
                <a:lnTo>
                  <a:pt x="66373" y="1331095"/>
                </a:lnTo>
                <a:lnTo>
                  <a:pt x="81830" y="1303818"/>
                </a:lnTo>
                <a:lnTo>
                  <a:pt x="95468" y="1276542"/>
                </a:lnTo>
                <a:lnTo>
                  <a:pt x="106379" y="1250174"/>
                </a:lnTo>
                <a:lnTo>
                  <a:pt x="113653" y="1221988"/>
                </a:lnTo>
                <a:lnTo>
                  <a:pt x="117290" y="1193803"/>
                </a:lnTo>
                <a:lnTo>
                  <a:pt x="117290" y="1163799"/>
                </a:lnTo>
                <a:lnTo>
                  <a:pt x="115471" y="1132885"/>
                </a:lnTo>
                <a:lnTo>
                  <a:pt x="111834" y="1101972"/>
                </a:lnTo>
                <a:lnTo>
                  <a:pt x="107288" y="1071058"/>
                </a:lnTo>
                <a:lnTo>
                  <a:pt x="103651" y="1040145"/>
                </a:lnTo>
                <a:lnTo>
                  <a:pt x="100923" y="1009232"/>
                </a:lnTo>
                <a:lnTo>
                  <a:pt x="101833" y="980137"/>
                </a:lnTo>
                <a:lnTo>
                  <a:pt x="105470" y="951951"/>
                </a:lnTo>
                <a:lnTo>
                  <a:pt x="113653" y="924674"/>
                </a:lnTo>
                <a:lnTo>
                  <a:pt x="125473" y="901944"/>
                </a:lnTo>
                <a:lnTo>
                  <a:pt x="140929" y="880123"/>
                </a:lnTo>
                <a:lnTo>
                  <a:pt x="159113" y="861029"/>
                </a:lnTo>
                <a:lnTo>
                  <a:pt x="180025" y="841936"/>
                </a:lnTo>
                <a:lnTo>
                  <a:pt x="201847" y="824660"/>
                </a:lnTo>
                <a:lnTo>
                  <a:pt x="224577" y="807385"/>
                </a:lnTo>
                <a:lnTo>
                  <a:pt x="247307" y="790110"/>
                </a:lnTo>
                <a:lnTo>
                  <a:pt x="270038" y="772835"/>
                </a:lnTo>
                <a:lnTo>
                  <a:pt x="290950" y="754651"/>
                </a:lnTo>
                <a:lnTo>
                  <a:pt x="309135" y="733739"/>
                </a:lnTo>
                <a:lnTo>
                  <a:pt x="325500" y="713736"/>
                </a:lnTo>
                <a:lnTo>
                  <a:pt x="338229" y="691006"/>
                </a:lnTo>
                <a:lnTo>
                  <a:pt x="349140" y="666457"/>
                </a:lnTo>
                <a:lnTo>
                  <a:pt x="358232" y="640089"/>
                </a:lnTo>
                <a:lnTo>
                  <a:pt x="366415" y="612812"/>
                </a:lnTo>
                <a:lnTo>
                  <a:pt x="373689" y="585536"/>
                </a:lnTo>
                <a:lnTo>
                  <a:pt x="380963" y="557350"/>
                </a:lnTo>
                <a:lnTo>
                  <a:pt x="389146" y="530983"/>
                </a:lnTo>
                <a:lnTo>
                  <a:pt x="398238" y="504615"/>
                </a:lnTo>
                <a:lnTo>
                  <a:pt x="409149" y="480067"/>
                </a:lnTo>
                <a:lnTo>
                  <a:pt x="422787" y="458246"/>
                </a:lnTo>
                <a:lnTo>
                  <a:pt x="439152" y="438243"/>
                </a:lnTo>
                <a:lnTo>
                  <a:pt x="459155" y="421877"/>
                </a:lnTo>
                <a:lnTo>
                  <a:pt x="480977" y="408239"/>
                </a:lnTo>
                <a:lnTo>
                  <a:pt x="505525" y="397328"/>
                </a:lnTo>
                <a:lnTo>
                  <a:pt x="531893" y="388236"/>
                </a:lnTo>
                <a:lnTo>
                  <a:pt x="558260" y="380053"/>
                </a:lnTo>
                <a:lnTo>
                  <a:pt x="586446" y="372779"/>
                </a:lnTo>
                <a:lnTo>
                  <a:pt x="613722" y="365505"/>
                </a:lnTo>
                <a:lnTo>
                  <a:pt x="640999" y="357322"/>
                </a:lnTo>
                <a:lnTo>
                  <a:pt x="667366" y="348230"/>
                </a:lnTo>
                <a:lnTo>
                  <a:pt x="691915" y="337319"/>
                </a:lnTo>
                <a:lnTo>
                  <a:pt x="714645" y="324591"/>
                </a:lnTo>
                <a:lnTo>
                  <a:pt x="734648" y="308225"/>
                </a:lnTo>
                <a:lnTo>
                  <a:pt x="755560" y="290040"/>
                </a:lnTo>
                <a:lnTo>
                  <a:pt x="773745" y="269128"/>
                </a:lnTo>
                <a:lnTo>
                  <a:pt x="791020" y="247307"/>
                </a:lnTo>
                <a:lnTo>
                  <a:pt x="808295" y="224577"/>
                </a:lnTo>
                <a:lnTo>
                  <a:pt x="825570" y="201846"/>
                </a:lnTo>
                <a:lnTo>
                  <a:pt x="842845" y="180025"/>
                </a:lnTo>
                <a:lnTo>
                  <a:pt x="861939" y="159113"/>
                </a:lnTo>
                <a:lnTo>
                  <a:pt x="881032" y="140929"/>
                </a:lnTo>
                <a:lnTo>
                  <a:pt x="902854" y="125472"/>
                </a:lnTo>
                <a:lnTo>
                  <a:pt x="925584" y="113652"/>
                </a:lnTo>
                <a:lnTo>
                  <a:pt x="952861" y="105469"/>
                </a:lnTo>
                <a:lnTo>
                  <a:pt x="981047" y="101832"/>
                </a:lnTo>
                <a:lnTo>
                  <a:pt x="1010141" y="100923"/>
                </a:lnTo>
                <a:lnTo>
                  <a:pt x="1041054" y="103651"/>
                </a:lnTo>
                <a:lnTo>
                  <a:pt x="1071968" y="107288"/>
                </a:lnTo>
                <a:lnTo>
                  <a:pt x="1102882" y="111834"/>
                </a:lnTo>
                <a:lnTo>
                  <a:pt x="1133795" y="115471"/>
                </a:lnTo>
                <a:lnTo>
                  <a:pt x="1164708" y="117289"/>
                </a:lnTo>
                <a:lnTo>
                  <a:pt x="1194713" y="117289"/>
                </a:lnTo>
                <a:lnTo>
                  <a:pt x="1222899" y="113652"/>
                </a:lnTo>
                <a:lnTo>
                  <a:pt x="1251085" y="106378"/>
                </a:lnTo>
                <a:lnTo>
                  <a:pt x="1278361" y="95468"/>
                </a:lnTo>
                <a:lnTo>
                  <a:pt x="1305637" y="80920"/>
                </a:lnTo>
                <a:lnTo>
                  <a:pt x="1332914" y="66373"/>
                </a:lnTo>
                <a:lnTo>
                  <a:pt x="1360190" y="50007"/>
                </a:lnTo>
                <a:lnTo>
                  <a:pt x="1386558" y="34550"/>
                </a:lnTo>
                <a:lnTo>
                  <a:pt x="1414744" y="20912"/>
                </a:lnTo>
                <a:lnTo>
                  <a:pt x="1442020" y="10001"/>
                </a:lnTo>
                <a:lnTo>
                  <a:pt x="1470206" y="2727"/>
                </a:ln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742B61C-AEB2-4BBC-8101-1D374ADD6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6276" y="0"/>
            <a:ext cx="4335725" cy="3532180"/>
          </a:xfrm>
          <a:custGeom>
            <a:avLst/>
            <a:gdLst>
              <a:gd name="connsiteX0" fmla="*/ 179111 w 4335725"/>
              <a:gd name="connsiteY0" fmla="*/ 0 h 3532180"/>
              <a:gd name="connsiteX1" fmla="*/ 4335725 w 4335725"/>
              <a:gd name="connsiteY1" fmla="*/ 0 h 3532180"/>
              <a:gd name="connsiteX2" fmla="*/ 4335725 w 4335725"/>
              <a:gd name="connsiteY2" fmla="*/ 2845937 h 3532180"/>
              <a:gd name="connsiteX3" fmla="*/ 4315217 w 4335725"/>
              <a:gd name="connsiteY3" fmla="*/ 2853009 h 3532180"/>
              <a:gd name="connsiteX4" fmla="*/ 4269092 w 4335725"/>
              <a:gd name="connsiteY4" fmla="*/ 2867324 h 3532180"/>
              <a:gd name="connsiteX5" fmla="*/ 4219783 w 4335725"/>
              <a:gd name="connsiteY5" fmla="*/ 2880049 h 3532180"/>
              <a:gd name="connsiteX6" fmla="*/ 4172065 w 4335725"/>
              <a:gd name="connsiteY6" fmla="*/ 2892774 h 3532180"/>
              <a:gd name="connsiteX7" fmla="*/ 4124349 w 4335725"/>
              <a:gd name="connsiteY7" fmla="*/ 2907089 h 3532180"/>
              <a:gd name="connsiteX8" fmla="*/ 4078224 w 4335725"/>
              <a:gd name="connsiteY8" fmla="*/ 2922994 h 3532180"/>
              <a:gd name="connsiteX9" fmla="*/ 4035278 w 4335725"/>
              <a:gd name="connsiteY9" fmla="*/ 2942082 h 3532180"/>
              <a:gd name="connsiteX10" fmla="*/ 3995515 w 4335725"/>
              <a:gd name="connsiteY10" fmla="*/ 2964348 h 3532180"/>
              <a:gd name="connsiteX11" fmla="*/ 3960521 w 4335725"/>
              <a:gd name="connsiteY11" fmla="*/ 2992978 h 3532180"/>
              <a:gd name="connsiteX12" fmla="*/ 3923939 w 4335725"/>
              <a:gd name="connsiteY12" fmla="*/ 3024791 h 3532180"/>
              <a:gd name="connsiteX13" fmla="*/ 3892126 w 4335725"/>
              <a:gd name="connsiteY13" fmla="*/ 3061373 h 3532180"/>
              <a:gd name="connsiteX14" fmla="*/ 3861905 w 4335725"/>
              <a:gd name="connsiteY14" fmla="*/ 3099547 h 3532180"/>
              <a:gd name="connsiteX15" fmla="*/ 3831684 w 4335725"/>
              <a:gd name="connsiteY15" fmla="*/ 3139310 h 3532180"/>
              <a:gd name="connsiteX16" fmla="*/ 3801464 w 4335725"/>
              <a:gd name="connsiteY16" fmla="*/ 3179075 h 3532180"/>
              <a:gd name="connsiteX17" fmla="*/ 3771243 w 4335725"/>
              <a:gd name="connsiteY17" fmla="*/ 3217249 h 3532180"/>
              <a:gd name="connsiteX18" fmla="*/ 3737841 w 4335725"/>
              <a:gd name="connsiteY18" fmla="*/ 3253831 h 3532180"/>
              <a:gd name="connsiteX19" fmla="*/ 3704438 w 4335725"/>
              <a:gd name="connsiteY19" fmla="*/ 3285642 h 3532180"/>
              <a:gd name="connsiteX20" fmla="*/ 3666266 w 4335725"/>
              <a:gd name="connsiteY20" fmla="*/ 3312682 h 3532180"/>
              <a:gd name="connsiteX21" fmla="*/ 3626501 w 4335725"/>
              <a:gd name="connsiteY21" fmla="*/ 3333360 h 3532180"/>
              <a:gd name="connsiteX22" fmla="*/ 3578783 w 4335725"/>
              <a:gd name="connsiteY22" fmla="*/ 3347676 h 3532180"/>
              <a:gd name="connsiteX23" fmla="*/ 3529475 w 4335725"/>
              <a:gd name="connsiteY23" fmla="*/ 3354038 h 3532180"/>
              <a:gd name="connsiteX24" fmla="*/ 3478579 w 4335725"/>
              <a:gd name="connsiteY24" fmla="*/ 3355628 h 3532180"/>
              <a:gd name="connsiteX25" fmla="*/ 3424498 w 4335725"/>
              <a:gd name="connsiteY25" fmla="*/ 3350856 h 3532180"/>
              <a:gd name="connsiteX26" fmla="*/ 3370419 w 4335725"/>
              <a:gd name="connsiteY26" fmla="*/ 3344494 h 3532180"/>
              <a:gd name="connsiteX27" fmla="*/ 3316339 w 4335725"/>
              <a:gd name="connsiteY27" fmla="*/ 3336540 h 3532180"/>
              <a:gd name="connsiteX28" fmla="*/ 3262260 w 4335725"/>
              <a:gd name="connsiteY28" fmla="*/ 3330180 h 3532180"/>
              <a:gd name="connsiteX29" fmla="*/ 3208180 w 4335725"/>
              <a:gd name="connsiteY29" fmla="*/ 3326998 h 3532180"/>
              <a:gd name="connsiteX30" fmla="*/ 3155691 w 4335725"/>
              <a:gd name="connsiteY30" fmla="*/ 3326998 h 3532180"/>
              <a:gd name="connsiteX31" fmla="*/ 3106385 w 4335725"/>
              <a:gd name="connsiteY31" fmla="*/ 3333360 h 3532180"/>
              <a:gd name="connsiteX32" fmla="*/ 3055487 w 4335725"/>
              <a:gd name="connsiteY32" fmla="*/ 3346085 h 3532180"/>
              <a:gd name="connsiteX33" fmla="*/ 3009359 w 4335725"/>
              <a:gd name="connsiteY33" fmla="*/ 3365171 h 3532180"/>
              <a:gd name="connsiteX34" fmla="*/ 2961643 w 4335725"/>
              <a:gd name="connsiteY34" fmla="*/ 3390621 h 3532180"/>
              <a:gd name="connsiteX35" fmla="*/ 2913927 w 4335725"/>
              <a:gd name="connsiteY35" fmla="*/ 3416071 h 3532180"/>
              <a:gd name="connsiteX36" fmla="*/ 2866209 w 4335725"/>
              <a:gd name="connsiteY36" fmla="*/ 3444699 h 3532180"/>
              <a:gd name="connsiteX37" fmla="*/ 2820081 w 4335725"/>
              <a:gd name="connsiteY37" fmla="*/ 3471739 h 3532180"/>
              <a:gd name="connsiteX38" fmla="*/ 2770775 w 4335725"/>
              <a:gd name="connsiteY38" fmla="*/ 3495598 h 3532180"/>
              <a:gd name="connsiteX39" fmla="*/ 2723057 w 4335725"/>
              <a:gd name="connsiteY39" fmla="*/ 3514685 h 3532180"/>
              <a:gd name="connsiteX40" fmla="*/ 2673749 w 4335725"/>
              <a:gd name="connsiteY40" fmla="*/ 3527410 h 3532180"/>
              <a:gd name="connsiteX41" fmla="*/ 2622852 w 4335725"/>
              <a:gd name="connsiteY41" fmla="*/ 3532180 h 3532180"/>
              <a:gd name="connsiteX42" fmla="*/ 2571953 w 4335725"/>
              <a:gd name="connsiteY42" fmla="*/ 3527410 h 3532180"/>
              <a:gd name="connsiteX43" fmla="*/ 2522645 w 4335725"/>
              <a:gd name="connsiteY43" fmla="*/ 3514685 h 3532180"/>
              <a:gd name="connsiteX44" fmla="*/ 2474930 w 4335725"/>
              <a:gd name="connsiteY44" fmla="*/ 3495598 h 3532180"/>
              <a:gd name="connsiteX45" fmla="*/ 2425621 w 4335725"/>
              <a:gd name="connsiteY45" fmla="*/ 3471739 h 3532180"/>
              <a:gd name="connsiteX46" fmla="*/ 2379493 w 4335725"/>
              <a:gd name="connsiteY46" fmla="*/ 3444699 h 3532180"/>
              <a:gd name="connsiteX47" fmla="*/ 2331777 w 4335725"/>
              <a:gd name="connsiteY47" fmla="*/ 3416071 h 3532180"/>
              <a:gd name="connsiteX48" fmla="*/ 2284059 w 4335725"/>
              <a:gd name="connsiteY48" fmla="*/ 3390621 h 3532180"/>
              <a:gd name="connsiteX49" fmla="*/ 2236343 w 4335725"/>
              <a:gd name="connsiteY49" fmla="*/ 3365171 h 3532180"/>
              <a:gd name="connsiteX50" fmla="*/ 2188627 w 4335725"/>
              <a:gd name="connsiteY50" fmla="*/ 3346085 h 3532180"/>
              <a:gd name="connsiteX51" fmla="*/ 2139319 w 4335725"/>
              <a:gd name="connsiteY51" fmla="*/ 3333360 h 3532180"/>
              <a:gd name="connsiteX52" fmla="*/ 2090011 w 4335725"/>
              <a:gd name="connsiteY52" fmla="*/ 3326998 h 3532180"/>
              <a:gd name="connsiteX53" fmla="*/ 2037520 w 4335725"/>
              <a:gd name="connsiteY53" fmla="*/ 3326998 h 3532180"/>
              <a:gd name="connsiteX54" fmla="*/ 1983442 w 4335725"/>
              <a:gd name="connsiteY54" fmla="*/ 3330180 h 3532180"/>
              <a:gd name="connsiteX55" fmla="*/ 1929363 w 4335725"/>
              <a:gd name="connsiteY55" fmla="*/ 3336540 h 3532180"/>
              <a:gd name="connsiteX56" fmla="*/ 1875283 w 4335725"/>
              <a:gd name="connsiteY56" fmla="*/ 3344494 h 3532180"/>
              <a:gd name="connsiteX57" fmla="*/ 1821202 w 4335725"/>
              <a:gd name="connsiteY57" fmla="*/ 3350856 h 3532180"/>
              <a:gd name="connsiteX58" fmla="*/ 1767124 w 4335725"/>
              <a:gd name="connsiteY58" fmla="*/ 3355628 h 3532180"/>
              <a:gd name="connsiteX59" fmla="*/ 1716227 w 4335725"/>
              <a:gd name="connsiteY59" fmla="*/ 3354038 h 3532180"/>
              <a:gd name="connsiteX60" fmla="*/ 1666919 w 4335725"/>
              <a:gd name="connsiteY60" fmla="*/ 3347676 h 3532180"/>
              <a:gd name="connsiteX61" fmla="*/ 1619201 w 4335725"/>
              <a:gd name="connsiteY61" fmla="*/ 3333360 h 3532180"/>
              <a:gd name="connsiteX62" fmla="*/ 1579437 w 4335725"/>
              <a:gd name="connsiteY62" fmla="*/ 3312682 h 3532180"/>
              <a:gd name="connsiteX63" fmla="*/ 1541263 w 4335725"/>
              <a:gd name="connsiteY63" fmla="*/ 3285642 h 3532180"/>
              <a:gd name="connsiteX64" fmla="*/ 1507862 w 4335725"/>
              <a:gd name="connsiteY64" fmla="*/ 3253831 h 3532180"/>
              <a:gd name="connsiteX65" fmla="*/ 1474459 w 4335725"/>
              <a:gd name="connsiteY65" fmla="*/ 3217249 h 3532180"/>
              <a:gd name="connsiteX66" fmla="*/ 1444238 w 4335725"/>
              <a:gd name="connsiteY66" fmla="*/ 3179075 h 3532180"/>
              <a:gd name="connsiteX67" fmla="*/ 1414018 w 4335725"/>
              <a:gd name="connsiteY67" fmla="*/ 3139310 h 3532180"/>
              <a:gd name="connsiteX68" fmla="*/ 1383797 w 4335725"/>
              <a:gd name="connsiteY68" fmla="*/ 3099547 h 3532180"/>
              <a:gd name="connsiteX69" fmla="*/ 1353577 w 4335725"/>
              <a:gd name="connsiteY69" fmla="*/ 3061373 h 3532180"/>
              <a:gd name="connsiteX70" fmla="*/ 1321765 w 4335725"/>
              <a:gd name="connsiteY70" fmla="*/ 3024791 h 3532180"/>
              <a:gd name="connsiteX71" fmla="*/ 1285181 w 4335725"/>
              <a:gd name="connsiteY71" fmla="*/ 2992978 h 3532180"/>
              <a:gd name="connsiteX72" fmla="*/ 1250188 w 4335725"/>
              <a:gd name="connsiteY72" fmla="*/ 2964348 h 3532180"/>
              <a:gd name="connsiteX73" fmla="*/ 1210424 w 4335725"/>
              <a:gd name="connsiteY73" fmla="*/ 2942082 h 3532180"/>
              <a:gd name="connsiteX74" fmla="*/ 1167479 w 4335725"/>
              <a:gd name="connsiteY74" fmla="*/ 2922994 h 3532180"/>
              <a:gd name="connsiteX75" fmla="*/ 1121353 w 4335725"/>
              <a:gd name="connsiteY75" fmla="*/ 2907089 h 3532180"/>
              <a:gd name="connsiteX76" fmla="*/ 1073635 w 4335725"/>
              <a:gd name="connsiteY76" fmla="*/ 2892774 h 3532180"/>
              <a:gd name="connsiteX77" fmla="*/ 1025919 w 4335725"/>
              <a:gd name="connsiteY77" fmla="*/ 2880049 h 3532180"/>
              <a:gd name="connsiteX78" fmla="*/ 976611 w 4335725"/>
              <a:gd name="connsiteY78" fmla="*/ 2867324 h 3532180"/>
              <a:gd name="connsiteX79" fmla="*/ 930485 w 4335725"/>
              <a:gd name="connsiteY79" fmla="*/ 2853009 h 3532180"/>
              <a:gd name="connsiteX80" fmla="*/ 884357 w 4335725"/>
              <a:gd name="connsiteY80" fmla="*/ 2837103 h 3532180"/>
              <a:gd name="connsiteX81" fmla="*/ 841413 w 4335725"/>
              <a:gd name="connsiteY81" fmla="*/ 2818015 h 3532180"/>
              <a:gd name="connsiteX82" fmla="*/ 803238 w 4335725"/>
              <a:gd name="connsiteY82" fmla="*/ 2794157 h 3532180"/>
              <a:gd name="connsiteX83" fmla="*/ 768245 w 4335725"/>
              <a:gd name="connsiteY83" fmla="*/ 2765527 h 3532180"/>
              <a:gd name="connsiteX84" fmla="*/ 739617 w 4335725"/>
              <a:gd name="connsiteY84" fmla="*/ 2730536 h 3532180"/>
              <a:gd name="connsiteX85" fmla="*/ 715759 w 4335725"/>
              <a:gd name="connsiteY85" fmla="*/ 2692361 h 3532180"/>
              <a:gd name="connsiteX86" fmla="*/ 696671 w 4335725"/>
              <a:gd name="connsiteY86" fmla="*/ 2649416 h 3532180"/>
              <a:gd name="connsiteX87" fmla="*/ 680766 w 4335725"/>
              <a:gd name="connsiteY87" fmla="*/ 2603290 h 3532180"/>
              <a:gd name="connsiteX88" fmla="*/ 666450 w 4335725"/>
              <a:gd name="connsiteY88" fmla="*/ 2557164 h 3532180"/>
              <a:gd name="connsiteX89" fmla="*/ 653726 w 4335725"/>
              <a:gd name="connsiteY89" fmla="*/ 2507856 h 3532180"/>
              <a:gd name="connsiteX90" fmla="*/ 641000 w 4335725"/>
              <a:gd name="connsiteY90" fmla="*/ 2460140 h 3532180"/>
              <a:gd name="connsiteX91" fmla="*/ 626685 w 4335725"/>
              <a:gd name="connsiteY91" fmla="*/ 2412422 h 3532180"/>
              <a:gd name="connsiteX92" fmla="*/ 610780 w 4335725"/>
              <a:gd name="connsiteY92" fmla="*/ 2366295 h 3532180"/>
              <a:gd name="connsiteX93" fmla="*/ 591692 w 4335725"/>
              <a:gd name="connsiteY93" fmla="*/ 2323348 h 3532180"/>
              <a:gd name="connsiteX94" fmla="*/ 569424 w 4335725"/>
              <a:gd name="connsiteY94" fmla="*/ 2283586 h 3532180"/>
              <a:gd name="connsiteX95" fmla="*/ 540796 w 4335725"/>
              <a:gd name="connsiteY95" fmla="*/ 2248593 h 3532180"/>
              <a:gd name="connsiteX96" fmla="*/ 508983 w 4335725"/>
              <a:gd name="connsiteY96" fmla="*/ 2212010 h 3532180"/>
              <a:gd name="connsiteX97" fmla="*/ 472400 w 4335725"/>
              <a:gd name="connsiteY97" fmla="*/ 2180199 h 3532180"/>
              <a:gd name="connsiteX98" fmla="*/ 432635 w 4335725"/>
              <a:gd name="connsiteY98" fmla="*/ 2149978 h 3532180"/>
              <a:gd name="connsiteX99" fmla="*/ 392872 w 4335725"/>
              <a:gd name="connsiteY99" fmla="*/ 2119758 h 3532180"/>
              <a:gd name="connsiteX100" fmla="*/ 353108 w 4335725"/>
              <a:gd name="connsiteY100" fmla="*/ 2089537 h 3532180"/>
              <a:gd name="connsiteX101" fmla="*/ 314933 w 4335725"/>
              <a:gd name="connsiteY101" fmla="*/ 2059315 h 3532180"/>
              <a:gd name="connsiteX102" fmla="*/ 278350 w 4335725"/>
              <a:gd name="connsiteY102" fmla="*/ 2025914 h 3532180"/>
              <a:gd name="connsiteX103" fmla="*/ 246539 w 4335725"/>
              <a:gd name="connsiteY103" fmla="*/ 1992513 h 3532180"/>
              <a:gd name="connsiteX104" fmla="*/ 219500 w 4335725"/>
              <a:gd name="connsiteY104" fmla="*/ 1954338 h 3532180"/>
              <a:gd name="connsiteX105" fmla="*/ 198823 w 4335725"/>
              <a:gd name="connsiteY105" fmla="*/ 1914575 h 3532180"/>
              <a:gd name="connsiteX106" fmla="*/ 184508 w 4335725"/>
              <a:gd name="connsiteY106" fmla="*/ 1866859 h 3532180"/>
              <a:gd name="connsiteX107" fmla="*/ 178145 w 4335725"/>
              <a:gd name="connsiteY107" fmla="*/ 1817551 h 3532180"/>
              <a:gd name="connsiteX108" fmla="*/ 176554 w 4335725"/>
              <a:gd name="connsiteY108" fmla="*/ 1766651 h 3532180"/>
              <a:gd name="connsiteX109" fmla="*/ 181326 w 4335725"/>
              <a:gd name="connsiteY109" fmla="*/ 1712572 h 3532180"/>
              <a:gd name="connsiteX110" fmla="*/ 187688 w 4335725"/>
              <a:gd name="connsiteY110" fmla="*/ 1658493 h 3532180"/>
              <a:gd name="connsiteX111" fmla="*/ 195640 w 4335725"/>
              <a:gd name="connsiteY111" fmla="*/ 1604413 h 3532180"/>
              <a:gd name="connsiteX112" fmla="*/ 202004 w 4335725"/>
              <a:gd name="connsiteY112" fmla="*/ 1550335 h 3532180"/>
              <a:gd name="connsiteX113" fmla="*/ 205186 w 4335725"/>
              <a:gd name="connsiteY113" fmla="*/ 1496256 h 3532180"/>
              <a:gd name="connsiteX114" fmla="*/ 205186 w 4335725"/>
              <a:gd name="connsiteY114" fmla="*/ 1443766 h 3532180"/>
              <a:gd name="connsiteX115" fmla="*/ 198823 w 4335725"/>
              <a:gd name="connsiteY115" fmla="*/ 1394460 h 3532180"/>
              <a:gd name="connsiteX116" fmla="*/ 186098 w 4335725"/>
              <a:gd name="connsiteY116" fmla="*/ 1345152 h 3532180"/>
              <a:gd name="connsiteX117" fmla="*/ 167011 w 4335725"/>
              <a:gd name="connsiteY117" fmla="*/ 1299024 h 3532180"/>
              <a:gd name="connsiteX118" fmla="*/ 143153 w 4335725"/>
              <a:gd name="connsiteY118" fmla="*/ 1251308 h 3532180"/>
              <a:gd name="connsiteX119" fmla="*/ 116112 w 4335725"/>
              <a:gd name="connsiteY119" fmla="*/ 1203592 h 3532180"/>
              <a:gd name="connsiteX120" fmla="*/ 87483 w 4335725"/>
              <a:gd name="connsiteY120" fmla="*/ 1155874 h 3532180"/>
              <a:gd name="connsiteX121" fmla="*/ 60443 w 4335725"/>
              <a:gd name="connsiteY121" fmla="*/ 1109746 h 3532180"/>
              <a:gd name="connsiteX122" fmla="*/ 36583 w 4335725"/>
              <a:gd name="connsiteY122" fmla="*/ 1060441 h 3532180"/>
              <a:gd name="connsiteX123" fmla="*/ 17498 w 4335725"/>
              <a:gd name="connsiteY123" fmla="*/ 1012723 h 3532180"/>
              <a:gd name="connsiteX124" fmla="*/ 4773 w 4335725"/>
              <a:gd name="connsiteY124" fmla="*/ 963415 h 3532180"/>
              <a:gd name="connsiteX125" fmla="*/ 0 w 4335725"/>
              <a:gd name="connsiteY125" fmla="*/ 912516 h 3532180"/>
              <a:gd name="connsiteX126" fmla="*/ 4773 w 4335725"/>
              <a:gd name="connsiteY126" fmla="*/ 861620 h 3532180"/>
              <a:gd name="connsiteX127" fmla="*/ 17498 w 4335725"/>
              <a:gd name="connsiteY127" fmla="*/ 812312 h 3532180"/>
              <a:gd name="connsiteX128" fmla="*/ 36583 w 4335725"/>
              <a:gd name="connsiteY128" fmla="*/ 764594 h 3532180"/>
              <a:gd name="connsiteX129" fmla="*/ 60443 w 4335725"/>
              <a:gd name="connsiteY129" fmla="*/ 715288 h 3532180"/>
              <a:gd name="connsiteX130" fmla="*/ 87483 w 4335725"/>
              <a:gd name="connsiteY130" fmla="*/ 669160 h 3532180"/>
              <a:gd name="connsiteX131" fmla="*/ 116112 w 4335725"/>
              <a:gd name="connsiteY131" fmla="*/ 621444 h 3532180"/>
              <a:gd name="connsiteX132" fmla="*/ 143153 w 4335725"/>
              <a:gd name="connsiteY132" fmla="*/ 573726 h 3532180"/>
              <a:gd name="connsiteX133" fmla="*/ 167011 w 4335725"/>
              <a:gd name="connsiteY133" fmla="*/ 526010 h 3532180"/>
              <a:gd name="connsiteX134" fmla="*/ 186098 w 4335725"/>
              <a:gd name="connsiteY134" fmla="*/ 479882 h 3532180"/>
              <a:gd name="connsiteX135" fmla="*/ 198823 w 4335725"/>
              <a:gd name="connsiteY135" fmla="*/ 430575 h 3532180"/>
              <a:gd name="connsiteX136" fmla="*/ 205186 w 4335725"/>
              <a:gd name="connsiteY136" fmla="*/ 381268 h 3532180"/>
              <a:gd name="connsiteX137" fmla="*/ 205186 w 4335725"/>
              <a:gd name="connsiteY137" fmla="*/ 328780 h 3532180"/>
              <a:gd name="connsiteX138" fmla="*/ 202004 w 4335725"/>
              <a:gd name="connsiteY138" fmla="*/ 274700 h 3532180"/>
              <a:gd name="connsiteX139" fmla="*/ 195640 w 4335725"/>
              <a:gd name="connsiteY139" fmla="*/ 220621 h 3532180"/>
              <a:gd name="connsiteX140" fmla="*/ 187688 w 4335725"/>
              <a:gd name="connsiteY140" fmla="*/ 166541 h 3532180"/>
              <a:gd name="connsiteX141" fmla="*/ 181326 w 4335725"/>
              <a:gd name="connsiteY141" fmla="*/ 112462 h 3532180"/>
              <a:gd name="connsiteX142" fmla="*/ 176554 w 4335725"/>
              <a:gd name="connsiteY142" fmla="*/ 58383 h 3532180"/>
              <a:gd name="connsiteX143" fmla="*/ 178145 w 4335725"/>
              <a:gd name="connsiteY143" fmla="*/ 7485 h 353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335725" h="3532180">
                <a:moveTo>
                  <a:pt x="179111" y="0"/>
                </a:moveTo>
                <a:lnTo>
                  <a:pt x="4335725" y="0"/>
                </a:lnTo>
                <a:lnTo>
                  <a:pt x="4335725" y="2845937"/>
                </a:lnTo>
                <a:lnTo>
                  <a:pt x="4315217" y="2853009"/>
                </a:lnTo>
                <a:lnTo>
                  <a:pt x="4269092" y="2867324"/>
                </a:lnTo>
                <a:lnTo>
                  <a:pt x="4219783" y="2880049"/>
                </a:lnTo>
                <a:lnTo>
                  <a:pt x="4172065" y="2892774"/>
                </a:lnTo>
                <a:lnTo>
                  <a:pt x="4124349" y="2907089"/>
                </a:lnTo>
                <a:lnTo>
                  <a:pt x="4078224" y="2922994"/>
                </a:lnTo>
                <a:lnTo>
                  <a:pt x="4035278" y="2942082"/>
                </a:lnTo>
                <a:lnTo>
                  <a:pt x="3995515" y="2964348"/>
                </a:lnTo>
                <a:lnTo>
                  <a:pt x="3960521" y="2992978"/>
                </a:lnTo>
                <a:lnTo>
                  <a:pt x="3923939" y="3024791"/>
                </a:lnTo>
                <a:lnTo>
                  <a:pt x="3892126" y="3061373"/>
                </a:lnTo>
                <a:lnTo>
                  <a:pt x="3861905" y="3099547"/>
                </a:lnTo>
                <a:lnTo>
                  <a:pt x="3831684" y="3139310"/>
                </a:lnTo>
                <a:lnTo>
                  <a:pt x="3801464" y="3179075"/>
                </a:lnTo>
                <a:lnTo>
                  <a:pt x="3771243" y="3217249"/>
                </a:lnTo>
                <a:lnTo>
                  <a:pt x="3737841" y="3253831"/>
                </a:lnTo>
                <a:lnTo>
                  <a:pt x="3704438" y="3285642"/>
                </a:lnTo>
                <a:lnTo>
                  <a:pt x="3666266" y="3312682"/>
                </a:lnTo>
                <a:lnTo>
                  <a:pt x="3626501" y="3333360"/>
                </a:lnTo>
                <a:lnTo>
                  <a:pt x="3578783" y="3347676"/>
                </a:lnTo>
                <a:lnTo>
                  <a:pt x="3529475" y="3354038"/>
                </a:lnTo>
                <a:lnTo>
                  <a:pt x="3478579" y="3355628"/>
                </a:lnTo>
                <a:lnTo>
                  <a:pt x="3424498" y="3350856"/>
                </a:lnTo>
                <a:lnTo>
                  <a:pt x="3370419" y="3344494"/>
                </a:lnTo>
                <a:lnTo>
                  <a:pt x="3316339" y="3336540"/>
                </a:lnTo>
                <a:lnTo>
                  <a:pt x="3262260" y="3330180"/>
                </a:lnTo>
                <a:lnTo>
                  <a:pt x="3208180" y="3326998"/>
                </a:lnTo>
                <a:lnTo>
                  <a:pt x="3155691" y="3326998"/>
                </a:lnTo>
                <a:lnTo>
                  <a:pt x="3106385" y="3333360"/>
                </a:lnTo>
                <a:lnTo>
                  <a:pt x="3055487" y="3346085"/>
                </a:lnTo>
                <a:lnTo>
                  <a:pt x="3009359" y="3365171"/>
                </a:lnTo>
                <a:lnTo>
                  <a:pt x="2961643" y="3390621"/>
                </a:lnTo>
                <a:lnTo>
                  <a:pt x="2913927" y="3416071"/>
                </a:lnTo>
                <a:lnTo>
                  <a:pt x="2866209" y="3444699"/>
                </a:lnTo>
                <a:lnTo>
                  <a:pt x="2820081" y="3471739"/>
                </a:lnTo>
                <a:lnTo>
                  <a:pt x="2770775" y="3495598"/>
                </a:lnTo>
                <a:lnTo>
                  <a:pt x="2723057" y="3514685"/>
                </a:lnTo>
                <a:lnTo>
                  <a:pt x="2673749" y="3527410"/>
                </a:lnTo>
                <a:lnTo>
                  <a:pt x="2622852" y="3532180"/>
                </a:lnTo>
                <a:lnTo>
                  <a:pt x="2571953" y="3527410"/>
                </a:lnTo>
                <a:lnTo>
                  <a:pt x="2522645" y="3514685"/>
                </a:lnTo>
                <a:lnTo>
                  <a:pt x="2474930" y="3495598"/>
                </a:lnTo>
                <a:lnTo>
                  <a:pt x="2425621" y="3471739"/>
                </a:lnTo>
                <a:lnTo>
                  <a:pt x="2379493" y="3444699"/>
                </a:lnTo>
                <a:lnTo>
                  <a:pt x="2331777" y="3416071"/>
                </a:lnTo>
                <a:lnTo>
                  <a:pt x="2284059" y="3390621"/>
                </a:lnTo>
                <a:lnTo>
                  <a:pt x="2236343" y="3365171"/>
                </a:lnTo>
                <a:lnTo>
                  <a:pt x="2188627" y="3346085"/>
                </a:lnTo>
                <a:lnTo>
                  <a:pt x="2139319" y="3333360"/>
                </a:lnTo>
                <a:lnTo>
                  <a:pt x="2090011" y="3326998"/>
                </a:lnTo>
                <a:lnTo>
                  <a:pt x="2037520" y="3326998"/>
                </a:lnTo>
                <a:lnTo>
                  <a:pt x="1983442" y="3330180"/>
                </a:lnTo>
                <a:lnTo>
                  <a:pt x="1929363" y="3336540"/>
                </a:lnTo>
                <a:lnTo>
                  <a:pt x="1875283" y="3344494"/>
                </a:lnTo>
                <a:lnTo>
                  <a:pt x="1821202" y="3350856"/>
                </a:lnTo>
                <a:lnTo>
                  <a:pt x="1767124" y="3355628"/>
                </a:lnTo>
                <a:lnTo>
                  <a:pt x="1716227" y="3354038"/>
                </a:lnTo>
                <a:lnTo>
                  <a:pt x="1666919" y="3347676"/>
                </a:lnTo>
                <a:lnTo>
                  <a:pt x="1619201" y="3333360"/>
                </a:lnTo>
                <a:lnTo>
                  <a:pt x="1579437" y="3312682"/>
                </a:lnTo>
                <a:lnTo>
                  <a:pt x="1541263" y="3285642"/>
                </a:lnTo>
                <a:lnTo>
                  <a:pt x="1507862" y="3253831"/>
                </a:lnTo>
                <a:lnTo>
                  <a:pt x="1474459" y="3217249"/>
                </a:lnTo>
                <a:lnTo>
                  <a:pt x="1444238" y="3179075"/>
                </a:lnTo>
                <a:lnTo>
                  <a:pt x="1414018" y="3139310"/>
                </a:lnTo>
                <a:lnTo>
                  <a:pt x="1383797" y="3099547"/>
                </a:lnTo>
                <a:lnTo>
                  <a:pt x="1353577" y="3061373"/>
                </a:lnTo>
                <a:lnTo>
                  <a:pt x="1321765" y="3024791"/>
                </a:lnTo>
                <a:lnTo>
                  <a:pt x="1285181" y="2992978"/>
                </a:lnTo>
                <a:lnTo>
                  <a:pt x="1250188" y="2964348"/>
                </a:lnTo>
                <a:lnTo>
                  <a:pt x="1210424" y="2942082"/>
                </a:lnTo>
                <a:lnTo>
                  <a:pt x="1167479" y="2922994"/>
                </a:lnTo>
                <a:lnTo>
                  <a:pt x="1121353" y="2907089"/>
                </a:lnTo>
                <a:lnTo>
                  <a:pt x="1073635" y="2892774"/>
                </a:lnTo>
                <a:lnTo>
                  <a:pt x="1025919" y="2880049"/>
                </a:lnTo>
                <a:lnTo>
                  <a:pt x="976611" y="2867324"/>
                </a:lnTo>
                <a:lnTo>
                  <a:pt x="930485" y="2853009"/>
                </a:lnTo>
                <a:lnTo>
                  <a:pt x="884357" y="2837103"/>
                </a:lnTo>
                <a:lnTo>
                  <a:pt x="841413" y="2818015"/>
                </a:lnTo>
                <a:lnTo>
                  <a:pt x="803238" y="2794157"/>
                </a:lnTo>
                <a:lnTo>
                  <a:pt x="768245" y="2765527"/>
                </a:lnTo>
                <a:lnTo>
                  <a:pt x="739617" y="2730536"/>
                </a:lnTo>
                <a:lnTo>
                  <a:pt x="715759" y="2692361"/>
                </a:lnTo>
                <a:lnTo>
                  <a:pt x="696671" y="2649416"/>
                </a:lnTo>
                <a:lnTo>
                  <a:pt x="680766" y="2603290"/>
                </a:lnTo>
                <a:lnTo>
                  <a:pt x="666450" y="2557164"/>
                </a:lnTo>
                <a:lnTo>
                  <a:pt x="653726" y="2507856"/>
                </a:lnTo>
                <a:lnTo>
                  <a:pt x="641000" y="2460140"/>
                </a:lnTo>
                <a:lnTo>
                  <a:pt x="626685" y="2412422"/>
                </a:lnTo>
                <a:lnTo>
                  <a:pt x="610780" y="2366295"/>
                </a:lnTo>
                <a:lnTo>
                  <a:pt x="591692" y="2323348"/>
                </a:lnTo>
                <a:lnTo>
                  <a:pt x="569424" y="2283586"/>
                </a:lnTo>
                <a:lnTo>
                  <a:pt x="540796" y="2248593"/>
                </a:lnTo>
                <a:lnTo>
                  <a:pt x="508983" y="2212010"/>
                </a:lnTo>
                <a:lnTo>
                  <a:pt x="472400" y="2180199"/>
                </a:lnTo>
                <a:lnTo>
                  <a:pt x="432635" y="2149978"/>
                </a:lnTo>
                <a:lnTo>
                  <a:pt x="392872" y="2119758"/>
                </a:lnTo>
                <a:lnTo>
                  <a:pt x="353108" y="2089537"/>
                </a:lnTo>
                <a:lnTo>
                  <a:pt x="314933" y="2059315"/>
                </a:lnTo>
                <a:lnTo>
                  <a:pt x="278350" y="2025914"/>
                </a:lnTo>
                <a:lnTo>
                  <a:pt x="246539" y="1992513"/>
                </a:lnTo>
                <a:lnTo>
                  <a:pt x="219500" y="1954338"/>
                </a:lnTo>
                <a:lnTo>
                  <a:pt x="198823" y="1914575"/>
                </a:lnTo>
                <a:lnTo>
                  <a:pt x="184508" y="1866859"/>
                </a:lnTo>
                <a:lnTo>
                  <a:pt x="178145" y="1817551"/>
                </a:lnTo>
                <a:lnTo>
                  <a:pt x="176554" y="1766651"/>
                </a:lnTo>
                <a:lnTo>
                  <a:pt x="181326" y="1712572"/>
                </a:lnTo>
                <a:lnTo>
                  <a:pt x="187688" y="1658493"/>
                </a:lnTo>
                <a:lnTo>
                  <a:pt x="195640" y="1604413"/>
                </a:lnTo>
                <a:lnTo>
                  <a:pt x="202004" y="1550335"/>
                </a:lnTo>
                <a:lnTo>
                  <a:pt x="205186" y="1496256"/>
                </a:lnTo>
                <a:lnTo>
                  <a:pt x="205186" y="1443766"/>
                </a:lnTo>
                <a:lnTo>
                  <a:pt x="198823" y="1394460"/>
                </a:lnTo>
                <a:lnTo>
                  <a:pt x="186098" y="1345152"/>
                </a:lnTo>
                <a:lnTo>
                  <a:pt x="167011" y="1299024"/>
                </a:lnTo>
                <a:lnTo>
                  <a:pt x="143153" y="1251308"/>
                </a:lnTo>
                <a:lnTo>
                  <a:pt x="116112" y="1203592"/>
                </a:lnTo>
                <a:lnTo>
                  <a:pt x="87483" y="1155874"/>
                </a:lnTo>
                <a:lnTo>
                  <a:pt x="60443" y="1109746"/>
                </a:lnTo>
                <a:lnTo>
                  <a:pt x="36583" y="1060441"/>
                </a:lnTo>
                <a:lnTo>
                  <a:pt x="17498" y="1012723"/>
                </a:lnTo>
                <a:lnTo>
                  <a:pt x="4773" y="963415"/>
                </a:lnTo>
                <a:lnTo>
                  <a:pt x="0" y="912516"/>
                </a:lnTo>
                <a:lnTo>
                  <a:pt x="4773" y="861620"/>
                </a:lnTo>
                <a:lnTo>
                  <a:pt x="17498" y="812312"/>
                </a:lnTo>
                <a:lnTo>
                  <a:pt x="36583" y="764594"/>
                </a:lnTo>
                <a:lnTo>
                  <a:pt x="60443" y="715288"/>
                </a:lnTo>
                <a:lnTo>
                  <a:pt x="87483" y="669160"/>
                </a:lnTo>
                <a:lnTo>
                  <a:pt x="116112" y="621444"/>
                </a:lnTo>
                <a:lnTo>
                  <a:pt x="143153" y="573726"/>
                </a:lnTo>
                <a:lnTo>
                  <a:pt x="167011" y="526010"/>
                </a:lnTo>
                <a:lnTo>
                  <a:pt x="186098" y="479882"/>
                </a:lnTo>
                <a:lnTo>
                  <a:pt x="198823" y="430575"/>
                </a:lnTo>
                <a:lnTo>
                  <a:pt x="205186" y="381268"/>
                </a:lnTo>
                <a:lnTo>
                  <a:pt x="205186" y="328780"/>
                </a:lnTo>
                <a:lnTo>
                  <a:pt x="202004" y="274700"/>
                </a:lnTo>
                <a:lnTo>
                  <a:pt x="195640" y="220621"/>
                </a:lnTo>
                <a:lnTo>
                  <a:pt x="187688" y="166541"/>
                </a:lnTo>
                <a:lnTo>
                  <a:pt x="181326" y="112462"/>
                </a:lnTo>
                <a:lnTo>
                  <a:pt x="176554" y="58383"/>
                </a:lnTo>
                <a:lnTo>
                  <a:pt x="178145" y="7485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AD3334F9-89CB-4CEF-9BE3-E10C5729CD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1" r="8965" b="-2"/>
          <a:stretch/>
        </p:blipFill>
        <p:spPr>
          <a:xfrm>
            <a:off x="7959581" y="10"/>
            <a:ext cx="4232421" cy="3428990"/>
          </a:xfrm>
          <a:custGeom>
            <a:avLst/>
            <a:gdLst>
              <a:gd name="connsiteX0" fmla="*/ 176695 w 4232421"/>
              <a:gd name="connsiteY0" fmla="*/ 0 h 3429000"/>
              <a:gd name="connsiteX1" fmla="*/ 4232421 w 4232421"/>
              <a:gd name="connsiteY1" fmla="*/ 0 h 3429000"/>
              <a:gd name="connsiteX2" fmla="*/ 4232421 w 4232421"/>
              <a:gd name="connsiteY2" fmla="*/ 2741963 h 3429000"/>
              <a:gd name="connsiteX3" fmla="*/ 4230819 w 4232421"/>
              <a:gd name="connsiteY3" fmla="*/ 2742965 h 3429000"/>
              <a:gd name="connsiteX4" fmla="*/ 4189566 w 4232421"/>
              <a:gd name="connsiteY4" fmla="*/ 2761300 h 3429000"/>
              <a:gd name="connsiteX5" fmla="*/ 4145256 w 4232421"/>
              <a:gd name="connsiteY5" fmla="*/ 2776579 h 3429000"/>
              <a:gd name="connsiteX6" fmla="*/ 4100946 w 4232421"/>
              <a:gd name="connsiteY6" fmla="*/ 2790330 h 3429000"/>
              <a:gd name="connsiteX7" fmla="*/ 4053581 w 4232421"/>
              <a:gd name="connsiteY7" fmla="*/ 2802553 h 3429000"/>
              <a:gd name="connsiteX8" fmla="*/ 4007741 w 4232421"/>
              <a:gd name="connsiteY8" fmla="*/ 2814777 h 3429000"/>
              <a:gd name="connsiteX9" fmla="*/ 3961906 w 4232421"/>
              <a:gd name="connsiteY9" fmla="*/ 2828531 h 3429000"/>
              <a:gd name="connsiteX10" fmla="*/ 3917596 w 4232421"/>
              <a:gd name="connsiteY10" fmla="*/ 2843809 h 3429000"/>
              <a:gd name="connsiteX11" fmla="*/ 3876343 w 4232421"/>
              <a:gd name="connsiteY11" fmla="*/ 2862145 h 3429000"/>
              <a:gd name="connsiteX12" fmla="*/ 3838145 w 4232421"/>
              <a:gd name="connsiteY12" fmla="*/ 2883535 h 3429000"/>
              <a:gd name="connsiteX13" fmla="*/ 3804531 w 4232421"/>
              <a:gd name="connsiteY13" fmla="*/ 2911037 h 3429000"/>
              <a:gd name="connsiteX14" fmla="*/ 3769387 w 4232421"/>
              <a:gd name="connsiteY14" fmla="*/ 2941596 h 3429000"/>
              <a:gd name="connsiteX15" fmla="*/ 3738828 w 4232421"/>
              <a:gd name="connsiteY15" fmla="*/ 2976737 h 3429000"/>
              <a:gd name="connsiteX16" fmla="*/ 3709798 w 4232421"/>
              <a:gd name="connsiteY16" fmla="*/ 3013408 h 3429000"/>
              <a:gd name="connsiteX17" fmla="*/ 3680767 w 4232421"/>
              <a:gd name="connsiteY17" fmla="*/ 3051604 h 3429000"/>
              <a:gd name="connsiteX18" fmla="*/ 3651737 w 4232421"/>
              <a:gd name="connsiteY18" fmla="*/ 3089802 h 3429000"/>
              <a:gd name="connsiteX19" fmla="*/ 3622708 w 4232421"/>
              <a:gd name="connsiteY19" fmla="*/ 3126473 h 3429000"/>
              <a:gd name="connsiteX20" fmla="*/ 3590619 w 4232421"/>
              <a:gd name="connsiteY20" fmla="*/ 3161614 h 3429000"/>
              <a:gd name="connsiteX21" fmla="*/ 3558532 w 4232421"/>
              <a:gd name="connsiteY21" fmla="*/ 3192174 h 3429000"/>
              <a:gd name="connsiteX22" fmla="*/ 3521864 w 4232421"/>
              <a:gd name="connsiteY22" fmla="*/ 3218148 h 3429000"/>
              <a:gd name="connsiteX23" fmla="*/ 3483665 w 4232421"/>
              <a:gd name="connsiteY23" fmla="*/ 3238011 h 3429000"/>
              <a:gd name="connsiteX24" fmla="*/ 3437828 w 4232421"/>
              <a:gd name="connsiteY24" fmla="*/ 3251762 h 3429000"/>
              <a:gd name="connsiteX25" fmla="*/ 3390461 w 4232421"/>
              <a:gd name="connsiteY25" fmla="*/ 3257874 h 3429000"/>
              <a:gd name="connsiteX26" fmla="*/ 3341569 w 4232421"/>
              <a:gd name="connsiteY26" fmla="*/ 3259401 h 3429000"/>
              <a:gd name="connsiteX27" fmla="*/ 3289619 w 4232421"/>
              <a:gd name="connsiteY27" fmla="*/ 3254819 h 3429000"/>
              <a:gd name="connsiteX28" fmla="*/ 3237670 w 4232421"/>
              <a:gd name="connsiteY28" fmla="*/ 3248707 h 3429000"/>
              <a:gd name="connsiteX29" fmla="*/ 3185721 w 4232421"/>
              <a:gd name="connsiteY29" fmla="*/ 3241066 h 3429000"/>
              <a:gd name="connsiteX30" fmla="*/ 3133771 w 4232421"/>
              <a:gd name="connsiteY30" fmla="*/ 3234956 h 3429000"/>
              <a:gd name="connsiteX31" fmla="*/ 3081822 w 4232421"/>
              <a:gd name="connsiteY31" fmla="*/ 3231899 h 3429000"/>
              <a:gd name="connsiteX32" fmla="*/ 3031400 w 4232421"/>
              <a:gd name="connsiteY32" fmla="*/ 3231899 h 3429000"/>
              <a:gd name="connsiteX33" fmla="*/ 2984035 w 4232421"/>
              <a:gd name="connsiteY33" fmla="*/ 3238011 h 3429000"/>
              <a:gd name="connsiteX34" fmla="*/ 2935140 w 4232421"/>
              <a:gd name="connsiteY34" fmla="*/ 3250235 h 3429000"/>
              <a:gd name="connsiteX35" fmla="*/ 2890830 w 4232421"/>
              <a:gd name="connsiteY35" fmla="*/ 3268570 h 3429000"/>
              <a:gd name="connsiteX36" fmla="*/ 2844995 w 4232421"/>
              <a:gd name="connsiteY36" fmla="*/ 3293018 h 3429000"/>
              <a:gd name="connsiteX37" fmla="*/ 2799158 w 4232421"/>
              <a:gd name="connsiteY37" fmla="*/ 3317465 h 3429000"/>
              <a:gd name="connsiteX38" fmla="*/ 2753317 w 4232421"/>
              <a:gd name="connsiteY38" fmla="*/ 3344964 h 3429000"/>
              <a:gd name="connsiteX39" fmla="*/ 2709007 w 4232421"/>
              <a:gd name="connsiteY39" fmla="*/ 3370942 h 3429000"/>
              <a:gd name="connsiteX40" fmla="*/ 2661643 w 4232421"/>
              <a:gd name="connsiteY40" fmla="*/ 3393859 h 3429000"/>
              <a:gd name="connsiteX41" fmla="*/ 2615805 w 4232421"/>
              <a:gd name="connsiteY41" fmla="*/ 3412195 h 3429000"/>
              <a:gd name="connsiteX42" fmla="*/ 2568440 w 4232421"/>
              <a:gd name="connsiteY42" fmla="*/ 3424418 h 3429000"/>
              <a:gd name="connsiteX43" fmla="*/ 2519548 w 4232421"/>
              <a:gd name="connsiteY43" fmla="*/ 3429000 h 3429000"/>
              <a:gd name="connsiteX44" fmla="*/ 2470653 w 4232421"/>
              <a:gd name="connsiteY44" fmla="*/ 3424418 h 3429000"/>
              <a:gd name="connsiteX45" fmla="*/ 2423286 w 4232421"/>
              <a:gd name="connsiteY45" fmla="*/ 3412195 h 3429000"/>
              <a:gd name="connsiteX46" fmla="*/ 2377451 w 4232421"/>
              <a:gd name="connsiteY46" fmla="*/ 3393859 h 3429000"/>
              <a:gd name="connsiteX47" fmla="*/ 2330084 w 4232421"/>
              <a:gd name="connsiteY47" fmla="*/ 3370942 h 3429000"/>
              <a:gd name="connsiteX48" fmla="*/ 2285773 w 4232421"/>
              <a:gd name="connsiteY48" fmla="*/ 3344964 h 3429000"/>
              <a:gd name="connsiteX49" fmla="*/ 2239936 w 4232421"/>
              <a:gd name="connsiteY49" fmla="*/ 3317465 h 3429000"/>
              <a:gd name="connsiteX50" fmla="*/ 2194099 w 4232421"/>
              <a:gd name="connsiteY50" fmla="*/ 3293018 h 3429000"/>
              <a:gd name="connsiteX51" fmla="*/ 2148261 w 4232421"/>
              <a:gd name="connsiteY51" fmla="*/ 3268570 h 3429000"/>
              <a:gd name="connsiteX52" fmla="*/ 2102426 w 4232421"/>
              <a:gd name="connsiteY52" fmla="*/ 3250235 h 3429000"/>
              <a:gd name="connsiteX53" fmla="*/ 2055059 w 4232421"/>
              <a:gd name="connsiteY53" fmla="*/ 3238011 h 3429000"/>
              <a:gd name="connsiteX54" fmla="*/ 2007691 w 4232421"/>
              <a:gd name="connsiteY54" fmla="*/ 3231899 h 3429000"/>
              <a:gd name="connsiteX55" fmla="*/ 1957269 w 4232421"/>
              <a:gd name="connsiteY55" fmla="*/ 3231899 h 3429000"/>
              <a:gd name="connsiteX56" fmla="*/ 1905320 w 4232421"/>
              <a:gd name="connsiteY56" fmla="*/ 3234956 h 3429000"/>
              <a:gd name="connsiteX57" fmla="*/ 1853373 w 4232421"/>
              <a:gd name="connsiteY57" fmla="*/ 3241066 h 3429000"/>
              <a:gd name="connsiteX58" fmla="*/ 1801421 w 4232421"/>
              <a:gd name="connsiteY58" fmla="*/ 3248707 h 3429000"/>
              <a:gd name="connsiteX59" fmla="*/ 1749472 w 4232421"/>
              <a:gd name="connsiteY59" fmla="*/ 3254819 h 3429000"/>
              <a:gd name="connsiteX60" fmla="*/ 1697523 w 4232421"/>
              <a:gd name="connsiteY60" fmla="*/ 3259401 h 3429000"/>
              <a:gd name="connsiteX61" fmla="*/ 1648630 w 4232421"/>
              <a:gd name="connsiteY61" fmla="*/ 3257874 h 3429000"/>
              <a:gd name="connsiteX62" fmla="*/ 1601266 w 4232421"/>
              <a:gd name="connsiteY62" fmla="*/ 3251762 h 3429000"/>
              <a:gd name="connsiteX63" fmla="*/ 1555428 w 4232421"/>
              <a:gd name="connsiteY63" fmla="*/ 3238011 h 3429000"/>
              <a:gd name="connsiteX64" fmla="*/ 1517230 w 4232421"/>
              <a:gd name="connsiteY64" fmla="*/ 3218148 h 3429000"/>
              <a:gd name="connsiteX65" fmla="*/ 1480559 w 4232421"/>
              <a:gd name="connsiteY65" fmla="*/ 3192174 h 3429000"/>
              <a:gd name="connsiteX66" fmla="*/ 1448472 w 4232421"/>
              <a:gd name="connsiteY66" fmla="*/ 3161614 h 3429000"/>
              <a:gd name="connsiteX67" fmla="*/ 1416386 w 4232421"/>
              <a:gd name="connsiteY67" fmla="*/ 3126473 h 3429000"/>
              <a:gd name="connsiteX68" fmla="*/ 1387354 w 4232421"/>
              <a:gd name="connsiteY68" fmla="*/ 3089802 h 3429000"/>
              <a:gd name="connsiteX69" fmla="*/ 1358325 w 4232421"/>
              <a:gd name="connsiteY69" fmla="*/ 3051604 h 3429000"/>
              <a:gd name="connsiteX70" fmla="*/ 1329295 w 4232421"/>
              <a:gd name="connsiteY70" fmla="*/ 3013408 h 3429000"/>
              <a:gd name="connsiteX71" fmla="*/ 1300263 w 4232421"/>
              <a:gd name="connsiteY71" fmla="*/ 2976737 h 3429000"/>
              <a:gd name="connsiteX72" fmla="*/ 1269704 w 4232421"/>
              <a:gd name="connsiteY72" fmla="*/ 2941596 h 3429000"/>
              <a:gd name="connsiteX73" fmla="*/ 1234563 w 4232421"/>
              <a:gd name="connsiteY73" fmla="*/ 2911037 h 3429000"/>
              <a:gd name="connsiteX74" fmla="*/ 1200949 w 4232421"/>
              <a:gd name="connsiteY74" fmla="*/ 2883535 h 3429000"/>
              <a:gd name="connsiteX75" fmla="*/ 1162751 w 4232421"/>
              <a:gd name="connsiteY75" fmla="*/ 2862145 h 3429000"/>
              <a:gd name="connsiteX76" fmla="*/ 1121495 w 4232421"/>
              <a:gd name="connsiteY76" fmla="*/ 2843809 h 3429000"/>
              <a:gd name="connsiteX77" fmla="*/ 1077188 w 4232421"/>
              <a:gd name="connsiteY77" fmla="*/ 2828531 h 3429000"/>
              <a:gd name="connsiteX78" fmla="*/ 1031348 w 4232421"/>
              <a:gd name="connsiteY78" fmla="*/ 2814777 h 3429000"/>
              <a:gd name="connsiteX79" fmla="*/ 985513 w 4232421"/>
              <a:gd name="connsiteY79" fmla="*/ 2802553 h 3429000"/>
              <a:gd name="connsiteX80" fmla="*/ 938145 w 4232421"/>
              <a:gd name="connsiteY80" fmla="*/ 2790330 h 3429000"/>
              <a:gd name="connsiteX81" fmla="*/ 893838 w 4232421"/>
              <a:gd name="connsiteY81" fmla="*/ 2776579 h 3429000"/>
              <a:gd name="connsiteX82" fmla="*/ 849525 w 4232421"/>
              <a:gd name="connsiteY82" fmla="*/ 2761300 h 3429000"/>
              <a:gd name="connsiteX83" fmla="*/ 808275 w 4232421"/>
              <a:gd name="connsiteY83" fmla="*/ 2742965 h 3429000"/>
              <a:gd name="connsiteX84" fmla="*/ 771601 w 4232421"/>
              <a:gd name="connsiteY84" fmla="*/ 2720045 h 3429000"/>
              <a:gd name="connsiteX85" fmla="*/ 737987 w 4232421"/>
              <a:gd name="connsiteY85" fmla="*/ 2692543 h 3429000"/>
              <a:gd name="connsiteX86" fmla="*/ 710485 w 4232421"/>
              <a:gd name="connsiteY86" fmla="*/ 2658929 h 3429000"/>
              <a:gd name="connsiteX87" fmla="*/ 687568 w 4232421"/>
              <a:gd name="connsiteY87" fmla="*/ 2622258 h 3429000"/>
              <a:gd name="connsiteX88" fmla="*/ 669232 w 4232421"/>
              <a:gd name="connsiteY88" fmla="*/ 2581005 h 3429000"/>
              <a:gd name="connsiteX89" fmla="*/ 653954 w 4232421"/>
              <a:gd name="connsiteY89" fmla="*/ 2536695 h 3429000"/>
              <a:gd name="connsiteX90" fmla="*/ 640203 w 4232421"/>
              <a:gd name="connsiteY90" fmla="*/ 2492387 h 3429000"/>
              <a:gd name="connsiteX91" fmla="*/ 627979 w 4232421"/>
              <a:gd name="connsiteY91" fmla="*/ 2445020 h 3429000"/>
              <a:gd name="connsiteX92" fmla="*/ 615753 w 4232421"/>
              <a:gd name="connsiteY92" fmla="*/ 2399185 h 3429000"/>
              <a:gd name="connsiteX93" fmla="*/ 602002 w 4232421"/>
              <a:gd name="connsiteY93" fmla="*/ 2353345 h 3429000"/>
              <a:gd name="connsiteX94" fmla="*/ 586724 w 4232421"/>
              <a:gd name="connsiteY94" fmla="*/ 2309035 h 3429000"/>
              <a:gd name="connsiteX95" fmla="*/ 568388 w 4232421"/>
              <a:gd name="connsiteY95" fmla="*/ 2267782 h 3429000"/>
              <a:gd name="connsiteX96" fmla="*/ 546998 w 4232421"/>
              <a:gd name="connsiteY96" fmla="*/ 2229583 h 3429000"/>
              <a:gd name="connsiteX97" fmla="*/ 519496 w 4232421"/>
              <a:gd name="connsiteY97" fmla="*/ 2195970 h 3429000"/>
              <a:gd name="connsiteX98" fmla="*/ 488937 w 4232421"/>
              <a:gd name="connsiteY98" fmla="*/ 2160826 h 3429000"/>
              <a:gd name="connsiteX99" fmla="*/ 453796 w 4232421"/>
              <a:gd name="connsiteY99" fmla="*/ 2130269 h 3429000"/>
              <a:gd name="connsiteX100" fmla="*/ 415595 w 4232421"/>
              <a:gd name="connsiteY100" fmla="*/ 2101240 h 3429000"/>
              <a:gd name="connsiteX101" fmla="*/ 377399 w 4232421"/>
              <a:gd name="connsiteY101" fmla="*/ 2072208 h 3429000"/>
              <a:gd name="connsiteX102" fmla="*/ 339201 w 4232421"/>
              <a:gd name="connsiteY102" fmla="*/ 2043179 h 3429000"/>
              <a:gd name="connsiteX103" fmla="*/ 302530 w 4232421"/>
              <a:gd name="connsiteY103" fmla="*/ 2014147 h 3429000"/>
              <a:gd name="connsiteX104" fmla="*/ 267389 w 4232421"/>
              <a:gd name="connsiteY104" fmla="*/ 1982060 h 3429000"/>
              <a:gd name="connsiteX105" fmla="*/ 236829 w 4232421"/>
              <a:gd name="connsiteY105" fmla="*/ 1949976 h 3429000"/>
              <a:gd name="connsiteX106" fmla="*/ 210855 w 4232421"/>
              <a:gd name="connsiteY106" fmla="*/ 1913305 h 3429000"/>
              <a:gd name="connsiteX107" fmla="*/ 190992 w 4232421"/>
              <a:gd name="connsiteY107" fmla="*/ 1875107 h 3429000"/>
              <a:gd name="connsiteX108" fmla="*/ 177241 w 4232421"/>
              <a:gd name="connsiteY108" fmla="*/ 1829269 h 3429000"/>
              <a:gd name="connsiteX109" fmla="*/ 171129 w 4232421"/>
              <a:gd name="connsiteY109" fmla="*/ 1781905 h 3429000"/>
              <a:gd name="connsiteX110" fmla="*/ 169599 w 4232421"/>
              <a:gd name="connsiteY110" fmla="*/ 1733010 h 3429000"/>
              <a:gd name="connsiteX111" fmla="*/ 174184 w 4232421"/>
              <a:gd name="connsiteY111" fmla="*/ 1681060 h 3429000"/>
              <a:gd name="connsiteX112" fmla="*/ 180296 w 4232421"/>
              <a:gd name="connsiteY112" fmla="*/ 1629111 h 3429000"/>
              <a:gd name="connsiteX113" fmla="*/ 187935 w 4232421"/>
              <a:gd name="connsiteY113" fmla="*/ 1577162 h 3429000"/>
              <a:gd name="connsiteX114" fmla="*/ 194049 w 4232421"/>
              <a:gd name="connsiteY114" fmla="*/ 1525212 h 3429000"/>
              <a:gd name="connsiteX115" fmla="*/ 197104 w 4232421"/>
              <a:gd name="connsiteY115" fmla="*/ 1473263 h 3429000"/>
              <a:gd name="connsiteX116" fmla="*/ 197104 w 4232421"/>
              <a:gd name="connsiteY116" fmla="*/ 1422841 h 3429000"/>
              <a:gd name="connsiteX117" fmla="*/ 190992 w 4232421"/>
              <a:gd name="connsiteY117" fmla="*/ 1375479 h 3429000"/>
              <a:gd name="connsiteX118" fmla="*/ 178768 w 4232421"/>
              <a:gd name="connsiteY118" fmla="*/ 1328111 h 3429000"/>
              <a:gd name="connsiteX119" fmla="*/ 160433 w 4232421"/>
              <a:gd name="connsiteY119" fmla="*/ 1283801 h 3429000"/>
              <a:gd name="connsiteX120" fmla="*/ 137515 w 4232421"/>
              <a:gd name="connsiteY120" fmla="*/ 1237964 h 3429000"/>
              <a:gd name="connsiteX121" fmla="*/ 111538 w 4232421"/>
              <a:gd name="connsiteY121" fmla="*/ 1192129 h 3429000"/>
              <a:gd name="connsiteX122" fmla="*/ 84039 w 4232421"/>
              <a:gd name="connsiteY122" fmla="*/ 1146289 h 3429000"/>
              <a:gd name="connsiteX123" fmla="*/ 58064 w 4232421"/>
              <a:gd name="connsiteY123" fmla="*/ 1101978 h 3429000"/>
              <a:gd name="connsiteX124" fmla="*/ 35144 w 4232421"/>
              <a:gd name="connsiteY124" fmla="*/ 1054614 h 3429000"/>
              <a:gd name="connsiteX125" fmla="*/ 16808 w 4232421"/>
              <a:gd name="connsiteY125" fmla="*/ 1008776 h 3429000"/>
              <a:gd name="connsiteX126" fmla="*/ 4585 w 4232421"/>
              <a:gd name="connsiteY126" fmla="*/ 961409 h 3429000"/>
              <a:gd name="connsiteX127" fmla="*/ 0 w 4232421"/>
              <a:gd name="connsiteY127" fmla="*/ 912517 h 3429000"/>
              <a:gd name="connsiteX128" fmla="*/ 4585 w 4232421"/>
              <a:gd name="connsiteY128" fmla="*/ 863625 h 3429000"/>
              <a:gd name="connsiteX129" fmla="*/ 16808 w 4232421"/>
              <a:gd name="connsiteY129" fmla="*/ 816260 h 3429000"/>
              <a:gd name="connsiteX130" fmla="*/ 35144 w 4232421"/>
              <a:gd name="connsiteY130" fmla="*/ 770420 h 3429000"/>
              <a:gd name="connsiteX131" fmla="*/ 58064 w 4232421"/>
              <a:gd name="connsiteY131" fmla="*/ 723055 h 3429000"/>
              <a:gd name="connsiteX132" fmla="*/ 84039 w 4232421"/>
              <a:gd name="connsiteY132" fmla="*/ 678745 h 3429000"/>
              <a:gd name="connsiteX133" fmla="*/ 111538 w 4232421"/>
              <a:gd name="connsiteY133" fmla="*/ 632910 h 3429000"/>
              <a:gd name="connsiteX134" fmla="*/ 137515 w 4232421"/>
              <a:gd name="connsiteY134" fmla="*/ 587070 h 3429000"/>
              <a:gd name="connsiteX135" fmla="*/ 160433 w 4232421"/>
              <a:gd name="connsiteY135" fmla="*/ 541232 h 3429000"/>
              <a:gd name="connsiteX136" fmla="*/ 178768 w 4232421"/>
              <a:gd name="connsiteY136" fmla="*/ 496922 h 3429000"/>
              <a:gd name="connsiteX137" fmla="*/ 190992 w 4232421"/>
              <a:gd name="connsiteY137" fmla="*/ 449557 h 3429000"/>
              <a:gd name="connsiteX138" fmla="*/ 197104 w 4232421"/>
              <a:gd name="connsiteY138" fmla="*/ 402192 h 3429000"/>
              <a:gd name="connsiteX139" fmla="*/ 197104 w 4232421"/>
              <a:gd name="connsiteY139" fmla="*/ 351770 h 3429000"/>
              <a:gd name="connsiteX140" fmla="*/ 194049 w 4232421"/>
              <a:gd name="connsiteY140" fmla="*/ 299821 h 3429000"/>
              <a:gd name="connsiteX141" fmla="*/ 187935 w 4232421"/>
              <a:gd name="connsiteY141" fmla="*/ 247872 h 3429000"/>
              <a:gd name="connsiteX142" fmla="*/ 180296 w 4232421"/>
              <a:gd name="connsiteY142" fmla="*/ 195922 h 3429000"/>
              <a:gd name="connsiteX143" fmla="*/ 174184 w 4232421"/>
              <a:gd name="connsiteY143" fmla="*/ 143973 h 3429000"/>
              <a:gd name="connsiteX144" fmla="*/ 169599 w 4232421"/>
              <a:gd name="connsiteY144" fmla="*/ 92024 h 3429000"/>
              <a:gd name="connsiteX145" fmla="*/ 171129 w 4232421"/>
              <a:gd name="connsiteY145" fmla="*/ 43131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4232421" h="3429000">
                <a:moveTo>
                  <a:pt x="176695" y="0"/>
                </a:moveTo>
                <a:lnTo>
                  <a:pt x="4232421" y="0"/>
                </a:lnTo>
                <a:lnTo>
                  <a:pt x="4232421" y="2741963"/>
                </a:lnTo>
                <a:lnTo>
                  <a:pt x="4230819" y="2742965"/>
                </a:lnTo>
                <a:lnTo>
                  <a:pt x="4189566" y="2761300"/>
                </a:lnTo>
                <a:lnTo>
                  <a:pt x="4145256" y="2776579"/>
                </a:lnTo>
                <a:lnTo>
                  <a:pt x="4100946" y="2790330"/>
                </a:lnTo>
                <a:lnTo>
                  <a:pt x="4053581" y="2802553"/>
                </a:lnTo>
                <a:lnTo>
                  <a:pt x="4007741" y="2814777"/>
                </a:lnTo>
                <a:lnTo>
                  <a:pt x="3961906" y="2828531"/>
                </a:lnTo>
                <a:lnTo>
                  <a:pt x="3917596" y="2843809"/>
                </a:lnTo>
                <a:lnTo>
                  <a:pt x="3876343" y="2862145"/>
                </a:lnTo>
                <a:lnTo>
                  <a:pt x="3838145" y="2883535"/>
                </a:lnTo>
                <a:lnTo>
                  <a:pt x="3804531" y="2911037"/>
                </a:lnTo>
                <a:lnTo>
                  <a:pt x="3769387" y="2941596"/>
                </a:lnTo>
                <a:lnTo>
                  <a:pt x="3738828" y="2976737"/>
                </a:lnTo>
                <a:lnTo>
                  <a:pt x="3709798" y="3013408"/>
                </a:lnTo>
                <a:lnTo>
                  <a:pt x="3680767" y="3051604"/>
                </a:lnTo>
                <a:lnTo>
                  <a:pt x="3651737" y="3089802"/>
                </a:lnTo>
                <a:lnTo>
                  <a:pt x="3622708" y="3126473"/>
                </a:lnTo>
                <a:lnTo>
                  <a:pt x="3590619" y="3161614"/>
                </a:lnTo>
                <a:lnTo>
                  <a:pt x="3558532" y="3192174"/>
                </a:lnTo>
                <a:lnTo>
                  <a:pt x="3521864" y="3218148"/>
                </a:lnTo>
                <a:lnTo>
                  <a:pt x="3483665" y="3238011"/>
                </a:lnTo>
                <a:lnTo>
                  <a:pt x="3437828" y="3251762"/>
                </a:lnTo>
                <a:lnTo>
                  <a:pt x="3390461" y="3257874"/>
                </a:lnTo>
                <a:lnTo>
                  <a:pt x="3341569" y="3259401"/>
                </a:lnTo>
                <a:lnTo>
                  <a:pt x="3289619" y="3254819"/>
                </a:lnTo>
                <a:lnTo>
                  <a:pt x="3237670" y="3248707"/>
                </a:lnTo>
                <a:lnTo>
                  <a:pt x="3185721" y="3241066"/>
                </a:lnTo>
                <a:lnTo>
                  <a:pt x="3133771" y="3234956"/>
                </a:lnTo>
                <a:lnTo>
                  <a:pt x="3081822" y="3231899"/>
                </a:lnTo>
                <a:lnTo>
                  <a:pt x="3031400" y="3231899"/>
                </a:lnTo>
                <a:lnTo>
                  <a:pt x="2984035" y="3238011"/>
                </a:lnTo>
                <a:lnTo>
                  <a:pt x="2935140" y="3250235"/>
                </a:lnTo>
                <a:lnTo>
                  <a:pt x="2890830" y="3268570"/>
                </a:lnTo>
                <a:lnTo>
                  <a:pt x="2844995" y="3293018"/>
                </a:lnTo>
                <a:lnTo>
                  <a:pt x="2799158" y="3317465"/>
                </a:lnTo>
                <a:lnTo>
                  <a:pt x="2753317" y="3344964"/>
                </a:lnTo>
                <a:lnTo>
                  <a:pt x="2709007" y="3370942"/>
                </a:lnTo>
                <a:lnTo>
                  <a:pt x="2661643" y="3393859"/>
                </a:lnTo>
                <a:lnTo>
                  <a:pt x="2615805" y="3412195"/>
                </a:lnTo>
                <a:lnTo>
                  <a:pt x="2568440" y="3424418"/>
                </a:lnTo>
                <a:lnTo>
                  <a:pt x="2519548" y="3429000"/>
                </a:lnTo>
                <a:lnTo>
                  <a:pt x="2470653" y="3424418"/>
                </a:lnTo>
                <a:lnTo>
                  <a:pt x="2423286" y="3412195"/>
                </a:lnTo>
                <a:lnTo>
                  <a:pt x="2377451" y="3393859"/>
                </a:lnTo>
                <a:lnTo>
                  <a:pt x="2330084" y="3370942"/>
                </a:lnTo>
                <a:lnTo>
                  <a:pt x="2285773" y="3344964"/>
                </a:lnTo>
                <a:lnTo>
                  <a:pt x="2239936" y="3317465"/>
                </a:lnTo>
                <a:lnTo>
                  <a:pt x="2194099" y="3293018"/>
                </a:lnTo>
                <a:lnTo>
                  <a:pt x="2148261" y="3268570"/>
                </a:lnTo>
                <a:lnTo>
                  <a:pt x="2102426" y="3250235"/>
                </a:lnTo>
                <a:lnTo>
                  <a:pt x="2055059" y="3238011"/>
                </a:lnTo>
                <a:lnTo>
                  <a:pt x="2007691" y="3231899"/>
                </a:lnTo>
                <a:lnTo>
                  <a:pt x="1957269" y="3231899"/>
                </a:lnTo>
                <a:lnTo>
                  <a:pt x="1905320" y="3234956"/>
                </a:lnTo>
                <a:lnTo>
                  <a:pt x="1853373" y="3241066"/>
                </a:lnTo>
                <a:lnTo>
                  <a:pt x="1801421" y="3248707"/>
                </a:lnTo>
                <a:lnTo>
                  <a:pt x="1749472" y="3254819"/>
                </a:lnTo>
                <a:lnTo>
                  <a:pt x="1697523" y="3259401"/>
                </a:lnTo>
                <a:lnTo>
                  <a:pt x="1648630" y="3257874"/>
                </a:lnTo>
                <a:lnTo>
                  <a:pt x="1601266" y="3251762"/>
                </a:lnTo>
                <a:lnTo>
                  <a:pt x="1555428" y="3238011"/>
                </a:lnTo>
                <a:lnTo>
                  <a:pt x="1517230" y="3218148"/>
                </a:lnTo>
                <a:lnTo>
                  <a:pt x="1480559" y="3192174"/>
                </a:lnTo>
                <a:lnTo>
                  <a:pt x="1448472" y="3161614"/>
                </a:lnTo>
                <a:lnTo>
                  <a:pt x="1416386" y="3126473"/>
                </a:lnTo>
                <a:lnTo>
                  <a:pt x="1387354" y="3089802"/>
                </a:lnTo>
                <a:lnTo>
                  <a:pt x="1358325" y="3051604"/>
                </a:lnTo>
                <a:lnTo>
                  <a:pt x="1329295" y="3013408"/>
                </a:lnTo>
                <a:lnTo>
                  <a:pt x="1300263" y="2976737"/>
                </a:lnTo>
                <a:lnTo>
                  <a:pt x="1269704" y="2941596"/>
                </a:lnTo>
                <a:lnTo>
                  <a:pt x="1234563" y="2911037"/>
                </a:lnTo>
                <a:lnTo>
                  <a:pt x="1200949" y="2883535"/>
                </a:lnTo>
                <a:lnTo>
                  <a:pt x="1162751" y="2862145"/>
                </a:lnTo>
                <a:lnTo>
                  <a:pt x="1121495" y="2843809"/>
                </a:lnTo>
                <a:lnTo>
                  <a:pt x="1077188" y="2828531"/>
                </a:lnTo>
                <a:lnTo>
                  <a:pt x="1031348" y="2814777"/>
                </a:lnTo>
                <a:lnTo>
                  <a:pt x="985513" y="2802553"/>
                </a:lnTo>
                <a:lnTo>
                  <a:pt x="938145" y="2790330"/>
                </a:lnTo>
                <a:lnTo>
                  <a:pt x="893838" y="2776579"/>
                </a:lnTo>
                <a:lnTo>
                  <a:pt x="849525" y="2761300"/>
                </a:lnTo>
                <a:lnTo>
                  <a:pt x="808275" y="2742965"/>
                </a:lnTo>
                <a:lnTo>
                  <a:pt x="771601" y="2720045"/>
                </a:lnTo>
                <a:lnTo>
                  <a:pt x="737987" y="2692543"/>
                </a:lnTo>
                <a:lnTo>
                  <a:pt x="710485" y="2658929"/>
                </a:lnTo>
                <a:lnTo>
                  <a:pt x="687568" y="2622258"/>
                </a:lnTo>
                <a:lnTo>
                  <a:pt x="669232" y="2581005"/>
                </a:lnTo>
                <a:lnTo>
                  <a:pt x="653954" y="2536695"/>
                </a:lnTo>
                <a:lnTo>
                  <a:pt x="640203" y="2492387"/>
                </a:lnTo>
                <a:lnTo>
                  <a:pt x="627979" y="2445020"/>
                </a:lnTo>
                <a:lnTo>
                  <a:pt x="615753" y="2399185"/>
                </a:lnTo>
                <a:lnTo>
                  <a:pt x="602002" y="2353345"/>
                </a:lnTo>
                <a:lnTo>
                  <a:pt x="586724" y="2309035"/>
                </a:lnTo>
                <a:lnTo>
                  <a:pt x="568388" y="2267782"/>
                </a:lnTo>
                <a:lnTo>
                  <a:pt x="546998" y="2229583"/>
                </a:lnTo>
                <a:lnTo>
                  <a:pt x="519496" y="2195970"/>
                </a:lnTo>
                <a:lnTo>
                  <a:pt x="488937" y="2160826"/>
                </a:lnTo>
                <a:lnTo>
                  <a:pt x="453796" y="2130269"/>
                </a:lnTo>
                <a:lnTo>
                  <a:pt x="415595" y="2101240"/>
                </a:lnTo>
                <a:lnTo>
                  <a:pt x="377399" y="2072208"/>
                </a:lnTo>
                <a:lnTo>
                  <a:pt x="339201" y="2043179"/>
                </a:lnTo>
                <a:lnTo>
                  <a:pt x="302530" y="2014147"/>
                </a:lnTo>
                <a:lnTo>
                  <a:pt x="267389" y="1982060"/>
                </a:lnTo>
                <a:lnTo>
                  <a:pt x="236829" y="1949976"/>
                </a:lnTo>
                <a:lnTo>
                  <a:pt x="210855" y="1913305"/>
                </a:lnTo>
                <a:lnTo>
                  <a:pt x="190992" y="1875107"/>
                </a:lnTo>
                <a:lnTo>
                  <a:pt x="177241" y="1829269"/>
                </a:lnTo>
                <a:lnTo>
                  <a:pt x="171129" y="1781905"/>
                </a:lnTo>
                <a:lnTo>
                  <a:pt x="169599" y="1733010"/>
                </a:lnTo>
                <a:lnTo>
                  <a:pt x="174184" y="1681060"/>
                </a:lnTo>
                <a:lnTo>
                  <a:pt x="180296" y="1629111"/>
                </a:lnTo>
                <a:lnTo>
                  <a:pt x="187935" y="1577162"/>
                </a:lnTo>
                <a:lnTo>
                  <a:pt x="194049" y="1525212"/>
                </a:lnTo>
                <a:lnTo>
                  <a:pt x="197104" y="1473263"/>
                </a:lnTo>
                <a:lnTo>
                  <a:pt x="197104" y="1422841"/>
                </a:lnTo>
                <a:lnTo>
                  <a:pt x="190992" y="1375479"/>
                </a:lnTo>
                <a:lnTo>
                  <a:pt x="178768" y="1328111"/>
                </a:lnTo>
                <a:lnTo>
                  <a:pt x="160433" y="1283801"/>
                </a:lnTo>
                <a:lnTo>
                  <a:pt x="137515" y="1237964"/>
                </a:lnTo>
                <a:lnTo>
                  <a:pt x="111538" y="1192129"/>
                </a:lnTo>
                <a:lnTo>
                  <a:pt x="84039" y="1146289"/>
                </a:lnTo>
                <a:lnTo>
                  <a:pt x="58064" y="1101978"/>
                </a:lnTo>
                <a:lnTo>
                  <a:pt x="35144" y="1054614"/>
                </a:lnTo>
                <a:lnTo>
                  <a:pt x="16808" y="1008776"/>
                </a:lnTo>
                <a:lnTo>
                  <a:pt x="4585" y="961409"/>
                </a:lnTo>
                <a:lnTo>
                  <a:pt x="0" y="912517"/>
                </a:lnTo>
                <a:lnTo>
                  <a:pt x="4585" y="863625"/>
                </a:lnTo>
                <a:lnTo>
                  <a:pt x="16808" y="816260"/>
                </a:lnTo>
                <a:lnTo>
                  <a:pt x="35144" y="770420"/>
                </a:lnTo>
                <a:lnTo>
                  <a:pt x="58064" y="723055"/>
                </a:lnTo>
                <a:lnTo>
                  <a:pt x="84039" y="678745"/>
                </a:lnTo>
                <a:lnTo>
                  <a:pt x="111538" y="632910"/>
                </a:lnTo>
                <a:lnTo>
                  <a:pt x="137515" y="587070"/>
                </a:lnTo>
                <a:lnTo>
                  <a:pt x="160433" y="541232"/>
                </a:lnTo>
                <a:lnTo>
                  <a:pt x="178768" y="496922"/>
                </a:lnTo>
                <a:lnTo>
                  <a:pt x="190992" y="449557"/>
                </a:lnTo>
                <a:lnTo>
                  <a:pt x="197104" y="402192"/>
                </a:lnTo>
                <a:lnTo>
                  <a:pt x="197104" y="351770"/>
                </a:lnTo>
                <a:lnTo>
                  <a:pt x="194049" y="299821"/>
                </a:lnTo>
                <a:lnTo>
                  <a:pt x="187935" y="247872"/>
                </a:lnTo>
                <a:lnTo>
                  <a:pt x="180296" y="195922"/>
                </a:lnTo>
                <a:lnTo>
                  <a:pt x="174184" y="143973"/>
                </a:lnTo>
                <a:lnTo>
                  <a:pt x="169599" y="92024"/>
                </a:lnTo>
                <a:lnTo>
                  <a:pt x="171129" y="43131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ADB851D-BD3C-4632-AD82-D2D2EEFBA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2017" y="3754146"/>
            <a:ext cx="3309983" cy="3103853"/>
          </a:xfrm>
          <a:custGeom>
            <a:avLst/>
            <a:gdLst>
              <a:gd name="connsiteX0" fmla="*/ 2022059 w 3309983"/>
              <a:gd name="connsiteY0" fmla="*/ 0 h 3103853"/>
              <a:gd name="connsiteX1" fmla="*/ 2061297 w 3309983"/>
              <a:gd name="connsiteY1" fmla="*/ 3678 h 3103853"/>
              <a:gd name="connsiteX2" fmla="*/ 2099311 w 3309983"/>
              <a:gd name="connsiteY2" fmla="*/ 13488 h 3103853"/>
              <a:gd name="connsiteX3" fmla="*/ 2136099 w 3309983"/>
              <a:gd name="connsiteY3" fmla="*/ 28203 h 3103853"/>
              <a:gd name="connsiteX4" fmla="*/ 2174111 w 3309983"/>
              <a:gd name="connsiteY4" fmla="*/ 46597 h 3103853"/>
              <a:gd name="connsiteX5" fmla="*/ 2209672 w 3309983"/>
              <a:gd name="connsiteY5" fmla="*/ 67443 h 3103853"/>
              <a:gd name="connsiteX6" fmla="*/ 2246460 w 3309983"/>
              <a:gd name="connsiteY6" fmla="*/ 89515 h 3103853"/>
              <a:gd name="connsiteX7" fmla="*/ 2283247 w 3309983"/>
              <a:gd name="connsiteY7" fmla="*/ 109134 h 3103853"/>
              <a:gd name="connsiteX8" fmla="*/ 2320033 w 3309983"/>
              <a:gd name="connsiteY8" fmla="*/ 128755 h 3103853"/>
              <a:gd name="connsiteX9" fmla="*/ 2355594 w 3309983"/>
              <a:gd name="connsiteY9" fmla="*/ 143469 h 3103853"/>
              <a:gd name="connsiteX10" fmla="*/ 2394834 w 3309983"/>
              <a:gd name="connsiteY10" fmla="*/ 153279 h 3103853"/>
              <a:gd name="connsiteX11" fmla="*/ 2432846 w 3309983"/>
              <a:gd name="connsiteY11" fmla="*/ 158184 h 3103853"/>
              <a:gd name="connsiteX12" fmla="*/ 2473311 w 3309983"/>
              <a:gd name="connsiteY12" fmla="*/ 158184 h 3103853"/>
              <a:gd name="connsiteX13" fmla="*/ 2515004 w 3309983"/>
              <a:gd name="connsiteY13" fmla="*/ 155732 h 3103853"/>
              <a:gd name="connsiteX14" fmla="*/ 2556695 w 3309983"/>
              <a:gd name="connsiteY14" fmla="*/ 150827 h 3103853"/>
              <a:gd name="connsiteX15" fmla="*/ 2598388 w 3309983"/>
              <a:gd name="connsiteY15" fmla="*/ 144696 h 3103853"/>
              <a:gd name="connsiteX16" fmla="*/ 2640079 w 3309983"/>
              <a:gd name="connsiteY16" fmla="*/ 139791 h 3103853"/>
              <a:gd name="connsiteX17" fmla="*/ 2681772 w 3309983"/>
              <a:gd name="connsiteY17" fmla="*/ 136111 h 3103853"/>
              <a:gd name="connsiteX18" fmla="*/ 2721011 w 3309983"/>
              <a:gd name="connsiteY18" fmla="*/ 137338 h 3103853"/>
              <a:gd name="connsiteX19" fmla="*/ 2759024 w 3309983"/>
              <a:gd name="connsiteY19" fmla="*/ 142243 h 3103853"/>
              <a:gd name="connsiteX20" fmla="*/ 2795812 w 3309983"/>
              <a:gd name="connsiteY20" fmla="*/ 153279 h 3103853"/>
              <a:gd name="connsiteX21" fmla="*/ 2826468 w 3309983"/>
              <a:gd name="connsiteY21" fmla="*/ 169220 h 3103853"/>
              <a:gd name="connsiteX22" fmla="*/ 2855897 w 3309983"/>
              <a:gd name="connsiteY22" fmla="*/ 190066 h 3103853"/>
              <a:gd name="connsiteX23" fmla="*/ 2881648 w 3309983"/>
              <a:gd name="connsiteY23" fmla="*/ 214590 h 3103853"/>
              <a:gd name="connsiteX24" fmla="*/ 2907399 w 3309983"/>
              <a:gd name="connsiteY24" fmla="*/ 242793 h 3103853"/>
              <a:gd name="connsiteX25" fmla="*/ 2930697 w 3309983"/>
              <a:gd name="connsiteY25" fmla="*/ 272223 h 3103853"/>
              <a:gd name="connsiteX26" fmla="*/ 2953995 w 3309983"/>
              <a:gd name="connsiteY26" fmla="*/ 302879 h 3103853"/>
              <a:gd name="connsiteX27" fmla="*/ 2977294 w 3309983"/>
              <a:gd name="connsiteY27" fmla="*/ 333535 h 3103853"/>
              <a:gd name="connsiteX28" fmla="*/ 3000592 w 3309983"/>
              <a:gd name="connsiteY28" fmla="*/ 362964 h 3103853"/>
              <a:gd name="connsiteX29" fmla="*/ 3025118 w 3309983"/>
              <a:gd name="connsiteY29" fmla="*/ 391167 h 3103853"/>
              <a:gd name="connsiteX30" fmla="*/ 3053321 w 3309983"/>
              <a:gd name="connsiteY30" fmla="*/ 415693 h 3103853"/>
              <a:gd name="connsiteX31" fmla="*/ 3080299 w 3309983"/>
              <a:gd name="connsiteY31" fmla="*/ 437765 h 3103853"/>
              <a:gd name="connsiteX32" fmla="*/ 3110953 w 3309983"/>
              <a:gd name="connsiteY32" fmla="*/ 454931 h 3103853"/>
              <a:gd name="connsiteX33" fmla="*/ 3144062 w 3309983"/>
              <a:gd name="connsiteY33" fmla="*/ 469646 h 3103853"/>
              <a:gd name="connsiteX34" fmla="*/ 3179622 w 3309983"/>
              <a:gd name="connsiteY34" fmla="*/ 481908 h 3103853"/>
              <a:gd name="connsiteX35" fmla="*/ 3216409 w 3309983"/>
              <a:gd name="connsiteY35" fmla="*/ 492944 h 3103853"/>
              <a:gd name="connsiteX36" fmla="*/ 3253196 w 3309983"/>
              <a:gd name="connsiteY36" fmla="*/ 502755 h 3103853"/>
              <a:gd name="connsiteX37" fmla="*/ 3291210 w 3309983"/>
              <a:gd name="connsiteY37" fmla="*/ 512565 h 3103853"/>
              <a:gd name="connsiteX38" fmla="*/ 3309983 w 3309983"/>
              <a:gd name="connsiteY38" fmla="*/ 518391 h 3103853"/>
              <a:gd name="connsiteX39" fmla="*/ 3309983 w 3309983"/>
              <a:gd name="connsiteY39" fmla="*/ 3103853 h 3103853"/>
              <a:gd name="connsiteX40" fmla="*/ 454246 w 3309983"/>
              <a:gd name="connsiteY40" fmla="*/ 3103853 h 3103853"/>
              <a:gd name="connsiteX41" fmla="*/ 438991 w 3309983"/>
              <a:gd name="connsiteY41" fmla="*/ 3076613 h 3103853"/>
              <a:gd name="connsiteX42" fmla="*/ 416921 w 3309983"/>
              <a:gd name="connsiteY42" fmla="*/ 3049636 h 3103853"/>
              <a:gd name="connsiteX43" fmla="*/ 392395 w 3309983"/>
              <a:gd name="connsiteY43" fmla="*/ 3021432 h 3103853"/>
              <a:gd name="connsiteX44" fmla="*/ 364192 w 3309983"/>
              <a:gd name="connsiteY44" fmla="*/ 2996908 h 3103853"/>
              <a:gd name="connsiteX45" fmla="*/ 333535 w 3309983"/>
              <a:gd name="connsiteY45" fmla="*/ 2973610 h 3103853"/>
              <a:gd name="connsiteX46" fmla="*/ 302880 w 3309983"/>
              <a:gd name="connsiteY46" fmla="*/ 2950312 h 3103853"/>
              <a:gd name="connsiteX47" fmla="*/ 272224 w 3309983"/>
              <a:gd name="connsiteY47" fmla="*/ 2927014 h 3103853"/>
              <a:gd name="connsiteX48" fmla="*/ 242794 w 3309983"/>
              <a:gd name="connsiteY48" fmla="*/ 2903714 h 3103853"/>
              <a:gd name="connsiteX49" fmla="*/ 214591 w 3309983"/>
              <a:gd name="connsiteY49" fmla="*/ 2877964 h 3103853"/>
              <a:gd name="connsiteX50" fmla="*/ 190066 w 3309983"/>
              <a:gd name="connsiteY50" fmla="*/ 2852214 h 3103853"/>
              <a:gd name="connsiteX51" fmla="*/ 169221 w 3309983"/>
              <a:gd name="connsiteY51" fmla="*/ 2822783 h 3103853"/>
              <a:gd name="connsiteX52" fmla="*/ 153281 w 3309983"/>
              <a:gd name="connsiteY52" fmla="*/ 2792128 h 3103853"/>
              <a:gd name="connsiteX53" fmla="*/ 142244 w 3309983"/>
              <a:gd name="connsiteY53" fmla="*/ 2755342 h 3103853"/>
              <a:gd name="connsiteX54" fmla="*/ 137339 w 3309983"/>
              <a:gd name="connsiteY54" fmla="*/ 2717328 h 3103853"/>
              <a:gd name="connsiteX55" fmla="*/ 136112 w 3309983"/>
              <a:gd name="connsiteY55" fmla="*/ 2678088 h 3103853"/>
              <a:gd name="connsiteX56" fmla="*/ 139791 w 3309983"/>
              <a:gd name="connsiteY56" fmla="*/ 2636396 h 3103853"/>
              <a:gd name="connsiteX57" fmla="*/ 144696 w 3309983"/>
              <a:gd name="connsiteY57" fmla="*/ 2594705 h 3103853"/>
              <a:gd name="connsiteX58" fmla="*/ 150827 w 3309983"/>
              <a:gd name="connsiteY58" fmla="*/ 2553012 h 3103853"/>
              <a:gd name="connsiteX59" fmla="*/ 155732 w 3309983"/>
              <a:gd name="connsiteY59" fmla="*/ 2511321 h 3103853"/>
              <a:gd name="connsiteX60" fmla="*/ 158185 w 3309983"/>
              <a:gd name="connsiteY60" fmla="*/ 2469629 h 3103853"/>
              <a:gd name="connsiteX61" fmla="*/ 158185 w 3309983"/>
              <a:gd name="connsiteY61" fmla="*/ 2429163 h 3103853"/>
              <a:gd name="connsiteX62" fmla="*/ 153281 w 3309983"/>
              <a:gd name="connsiteY62" fmla="*/ 2391151 h 3103853"/>
              <a:gd name="connsiteX63" fmla="*/ 143470 w 3309983"/>
              <a:gd name="connsiteY63" fmla="*/ 2353137 h 3103853"/>
              <a:gd name="connsiteX64" fmla="*/ 128755 w 3309983"/>
              <a:gd name="connsiteY64" fmla="*/ 2317576 h 3103853"/>
              <a:gd name="connsiteX65" fmla="*/ 110362 w 3309983"/>
              <a:gd name="connsiteY65" fmla="*/ 2280789 h 3103853"/>
              <a:gd name="connsiteX66" fmla="*/ 89515 w 3309983"/>
              <a:gd name="connsiteY66" fmla="*/ 2244004 h 3103853"/>
              <a:gd name="connsiteX67" fmla="*/ 67444 w 3309983"/>
              <a:gd name="connsiteY67" fmla="*/ 2207216 h 3103853"/>
              <a:gd name="connsiteX68" fmla="*/ 46598 w 3309983"/>
              <a:gd name="connsiteY68" fmla="*/ 2171654 h 3103853"/>
              <a:gd name="connsiteX69" fmla="*/ 28203 w 3309983"/>
              <a:gd name="connsiteY69" fmla="*/ 2133642 h 3103853"/>
              <a:gd name="connsiteX70" fmla="*/ 13490 w 3309983"/>
              <a:gd name="connsiteY70" fmla="*/ 2096855 h 3103853"/>
              <a:gd name="connsiteX71" fmla="*/ 3680 w 3309983"/>
              <a:gd name="connsiteY71" fmla="*/ 2058841 h 3103853"/>
              <a:gd name="connsiteX72" fmla="*/ 0 w 3309983"/>
              <a:gd name="connsiteY72" fmla="*/ 2019602 h 3103853"/>
              <a:gd name="connsiteX73" fmla="*/ 3680 w 3309983"/>
              <a:gd name="connsiteY73" fmla="*/ 1980363 h 3103853"/>
              <a:gd name="connsiteX74" fmla="*/ 13490 w 3309983"/>
              <a:gd name="connsiteY74" fmla="*/ 1942350 h 3103853"/>
              <a:gd name="connsiteX75" fmla="*/ 28203 w 3309983"/>
              <a:gd name="connsiteY75" fmla="*/ 1905563 h 3103853"/>
              <a:gd name="connsiteX76" fmla="*/ 46598 w 3309983"/>
              <a:gd name="connsiteY76" fmla="*/ 1867550 h 3103853"/>
              <a:gd name="connsiteX77" fmla="*/ 67444 w 3309983"/>
              <a:gd name="connsiteY77" fmla="*/ 1831989 h 3103853"/>
              <a:gd name="connsiteX78" fmla="*/ 89515 w 3309983"/>
              <a:gd name="connsiteY78" fmla="*/ 1795203 h 3103853"/>
              <a:gd name="connsiteX79" fmla="*/ 110362 w 3309983"/>
              <a:gd name="connsiteY79" fmla="*/ 1758415 h 3103853"/>
              <a:gd name="connsiteX80" fmla="*/ 128755 w 3309983"/>
              <a:gd name="connsiteY80" fmla="*/ 1721629 h 3103853"/>
              <a:gd name="connsiteX81" fmla="*/ 143470 w 3309983"/>
              <a:gd name="connsiteY81" fmla="*/ 1686067 h 3103853"/>
              <a:gd name="connsiteX82" fmla="*/ 153281 w 3309983"/>
              <a:gd name="connsiteY82" fmla="*/ 1648054 h 3103853"/>
              <a:gd name="connsiteX83" fmla="*/ 158185 w 3309983"/>
              <a:gd name="connsiteY83" fmla="*/ 1610042 h 3103853"/>
              <a:gd name="connsiteX84" fmla="*/ 158185 w 3309983"/>
              <a:gd name="connsiteY84" fmla="*/ 1569576 h 3103853"/>
              <a:gd name="connsiteX85" fmla="*/ 155732 w 3309983"/>
              <a:gd name="connsiteY85" fmla="*/ 1527883 h 3103853"/>
              <a:gd name="connsiteX86" fmla="*/ 150827 w 3309983"/>
              <a:gd name="connsiteY86" fmla="*/ 1486192 h 3103853"/>
              <a:gd name="connsiteX87" fmla="*/ 144696 w 3309983"/>
              <a:gd name="connsiteY87" fmla="*/ 1444499 h 3103853"/>
              <a:gd name="connsiteX88" fmla="*/ 139791 w 3309983"/>
              <a:gd name="connsiteY88" fmla="*/ 1402808 h 3103853"/>
              <a:gd name="connsiteX89" fmla="*/ 136112 w 3309983"/>
              <a:gd name="connsiteY89" fmla="*/ 1361117 h 3103853"/>
              <a:gd name="connsiteX90" fmla="*/ 137339 w 3309983"/>
              <a:gd name="connsiteY90" fmla="*/ 1321877 h 3103853"/>
              <a:gd name="connsiteX91" fmla="*/ 142244 w 3309983"/>
              <a:gd name="connsiteY91" fmla="*/ 1283864 h 3103853"/>
              <a:gd name="connsiteX92" fmla="*/ 153281 w 3309983"/>
              <a:gd name="connsiteY92" fmla="*/ 1247077 h 3103853"/>
              <a:gd name="connsiteX93" fmla="*/ 169221 w 3309983"/>
              <a:gd name="connsiteY93" fmla="*/ 1216422 h 3103853"/>
              <a:gd name="connsiteX94" fmla="*/ 190066 w 3309983"/>
              <a:gd name="connsiteY94" fmla="*/ 1186992 h 3103853"/>
              <a:gd name="connsiteX95" fmla="*/ 214591 w 3309983"/>
              <a:gd name="connsiteY95" fmla="*/ 1161241 h 3103853"/>
              <a:gd name="connsiteX96" fmla="*/ 242794 w 3309983"/>
              <a:gd name="connsiteY96" fmla="*/ 1135491 h 3103853"/>
              <a:gd name="connsiteX97" fmla="*/ 272224 w 3309983"/>
              <a:gd name="connsiteY97" fmla="*/ 1112191 h 3103853"/>
              <a:gd name="connsiteX98" fmla="*/ 302880 w 3309983"/>
              <a:gd name="connsiteY98" fmla="*/ 1088893 h 3103853"/>
              <a:gd name="connsiteX99" fmla="*/ 333535 w 3309983"/>
              <a:gd name="connsiteY99" fmla="*/ 1065594 h 3103853"/>
              <a:gd name="connsiteX100" fmla="*/ 364192 w 3309983"/>
              <a:gd name="connsiteY100" fmla="*/ 1042296 h 3103853"/>
              <a:gd name="connsiteX101" fmla="*/ 392395 w 3309983"/>
              <a:gd name="connsiteY101" fmla="*/ 1017772 h 3103853"/>
              <a:gd name="connsiteX102" fmla="*/ 416921 w 3309983"/>
              <a:gd name="connsiteY102" fmla="*/ 989569 h 3103853"/>
              <a:gd name="connsiteX103" fmla="*/ 438991 w 3309983"/>
              <a:gd name="connsiteY103" fmla="*/ 962591 h 3103853"/>
              <a:gd name="connsiteX104" fmla="*/ 456159 w 3309983"/>
              <a:gd name="connsiteY104" fmla="*/ 931936 h 3103853"/>
              <a:gd name="connsiteX105" fmla="*/ 470874 w 3309983"/>
              <a:gd name="connsiteY105" fmla="*/ 898828 h 3103853"/>
              <a:gd name="connsiteX106" fmla="*/ 483136 w 3309983"/>
              <a:gd name="connsiteY106" fmla="*/ 863267 h 3103853"/>
              <a:gd name="connsiteX107" fmla="*/ 494172 w 3309983"/>
              <a:gd name="connsiteY107" fmla="*/ 826479 h 3103853"/>
              <a:gd name="connsiteX108" fmla="*/ 503983 w 3309983"/>
              <a:gd name="connsiteY108" fmla="*/ 789692 h 3103853"/>
              <a:gd name="connsiteX109" fmla="*/ 513793 w 3309983"/>
              <a:gd name="connsiteY109" fmla="*/ 751680 h 3103853"/>
              <a:gd name="connsiteX110" fmla="*/ 524829 w 3309983"/>
              <a:gd name="connsiteY110" fmla="*/ 716119 h 3103853"/>
              <a:gd name="connsiteX111" fmla="*/ 537091 w 3309983"/>
              <a:gd name="connsiteY111" fmla="*/ 680557 h 3103853"/>
              <a:gd name="connsiteX112" fmla="*/ 551806 w 3309983"/>
              <a:gd name="connsiteY112" fmla="*/ 647450 h 3103853"/>
              <a:gd name="connsiteX113" fmla="*/ 570199 w 3309983"/>
              <a:gd name="connsiteY113" fmla="*/ 618021 h 3103853"/>
              <a:gd name="connsiteX114" fmla="*/ 592270 w 3309983"/>
              <a:gd name="connsiteY114" fmla="*/ 591044 h 3103853"/>
              <a:gd name="connsiteX115" fmla="*/ 619248 w 3309983"/>
              <a:gd name="connsiteY115" fmla="*/ 568971 h 3103853"/>
              <a:gd name="connsiteX116" fmla="*/ 648679 w 3309983"/>
              <a:gd name="connsiteY116" fmla="*/ 550578 h 3103853"/>
              <a:gd name="connsiteX117" fmla="*/ 681785 w 3309983"/>
              <a:gd name="connsiteY117" fmla="*/ 535863 h 3103853"/>
              <a:gd name="connsiteX118" fmla="*/ 717347 w 3309983"/>
              <a:gd name="connsiteY118" fmla="*/ 523601 h 3103853"/>
              <a:gd name="connsiteX119" fmla="*/ 752908 w 3309983"/>
              <a:gd name="connsiteY119" fmla="*/ 512565 h 3103853"/>
              <a:gd name="connsiteX120" fmla="*/ 790921 w 3309983"/>
              <a:gd name="connsiteY120" fmla="*/ 502755 h 3103853"/>
              <a:gd name="connsiteX121" fmla="*/ 827707 w 3309983"/>
              <a:gd name="connsiteY121" fmla="*/ 492944 h 3103853"/>
              <a:gd name="connsiteX122" fmla="*/ 864495 w 3309983"/>
              <a:gd name="connsiteY122" fmla="*/ 481908 h 3103853"/>
              <a:gd name="connsiteX123" fmla="*/ 900055 w 3309983"/>
              <a:gd name="connsiteY123" fmla="*/ 469646 h 3103853"/>
              <a:gd name="connsiteX124" fmla="*/ 933163 w 3309983"/>
              <a:gd name="connsiteY124" fmla="*/ 454931 h 3103853"/>
              <a:gd name="connsiteX125" fmla="*/ 963819 w 3309983"/>
              <a:gd name="connsiteY125" fmla="*/ 437765 h 3103853"/>
              <a:gd name="connsiteX126" fmla="*/ 990796 w 3309983"/>
              <a:gd name="connsiteY126" fmla="*/ 415693 h 3103853"/>
              <a:gd name="connsiteX127" fmla="*/ 1019000 w 3309983"/>
              <a:gd name="connsiteY127" fmla="*/ 391167 h 3103853"/>
              <a:gd name="connsiteX128" fmla="*/ 1043525 w 3309983"/>
              <a:gd name="connsiteY128" fmla="*/ 362964 h 3103853"/>
              <a:gd name="connsiteX129" fmla="*/ 1066823 w 3309983"/>
              <a:gd name="connsiteY129" fmla="*/ 333535 h 3103853"/>
              <a:gd name="connsiteX130" fmla="*/ 1090122 w 3309983"/>
              <a:gd name="connsiteY130" fmla="*/ 302879 h 3103853"/>
              <a:gd name="connsiteX131" fmla="*/ 1113420 w 3309983"/>
              <a:gd name="connsiteY131" fmla="*/ 272223 h 3103853"/>
              <a:gd name="connsiteX132" fmla="*/ 1136718 w 3309983"/>
              <a:gd name="connsiteY132" fmla="*/ 242793 h 3103853"/>
              <a:gd name="connsiteX133" fmla="*/ 1162470 w 3309983"/>
              <a:gd name="connsiteY133" fmla="*/ 214590 h 3103853"/>
              <a:gd name="connsiteX134" fmla="*/ 1188220 w 3309983"/>
              <a:gd name="connsiteY134" fmla="*/ 190066 h 3103853"/>
              <a:gd name="connsiteX135" fmla="*/ 1217650 w 3309983"/>
              <a:gd name="connsiteY135" fmla="*/ 169220 h 3103853"/>
              <a:gd name="connsiteX136" fmla="*/ 1248306 w 3309983"/>
              <a:gd name="connsiteY136" fmla="*/ 153279 h 3103853"/>
              <a:gd name="connsiteX137" fmla="*/ 1285093 w 3309983"/>
              <a:gd name="connsiteY137" fmla="*/ 142243 h 3103853"/>
              <a:gd name="connsiteX138" fmla="*/ 1323107 w 3309983"/>
              <a:gd name="connsiteY138" fmla="*/ 137338 h 3103853"/>
              <a:gd name="connsiteX139" fmla="*/ 1362345 w 3309983"/>
              <a:gd name="connsiteY139" fmla="*/ 136111 h 3103853"/>
              <a:gd name="connsiteX140" fmla="*/ 1404036 w 3309983"/>
              <a:gd name="connsiteY140" fmla="*/ 139791 h 3103853"/>
              <a:gd name="connsiteX141" fmla="*/ 1445729 w 3309983"/>
              <a:gd name="connsiteY141" fmla="*/ 144696 h 3103853"/>
              <a:gd name="connsiteX142" fmla="*/ 1487421 w 3309983"/>
              <a:gd name="connsiteY142" fmla="*/ 150827 h 3103853"/>
              <a:gd name="connsiteX143" fmla="*/ 1529113 w 3309983"/>
              <a:gd name="connsiteY143" fmla="*/ 155732 h 3103853"/>
              <a:gd name="connsiteX144" fmla="*/ 1570804 w 3309983"/>
              <a:gd name="connsiteY144" fmla="*/ 158184 h 3103853"/>
              <a:gd name="connsiteX145" fmla="*/ 1611271 w 3309983"/>
              <a:gd name="connsiteY145" fmla="*/ 158184 h 3103853"/>
              <a:gd name="connsiteX146" fmla="*/ 1649285 w 3309983"/>
              <a:gd name="connsiteY146" fmla="*/ 153279 h 3103853"/>
              <a:gd name="connsiteX147" fmla="*/ 1687298 w 3309983"/>
              <a:gd name="connsiteY147" fmla="*/ 143469 h 3103853"/>
              <a:gd name="connsiteX148" fmla="*/ 1724085 w 3309983"/>
              <a:gd name="connsiteY148" fmla="*/ 128755 h 3103853"/>
              <a:gd name="connsiteX149" fmla="*/ 1760871 w 3309983"/>
              <a:gd name="connsiteY149" fmla="*/ 109134 h 3103853"/>
              <a:gd name="connsiteX150" fmla="*/ 1797658 w 3309983"/>
              <a:gd name="connsiteY150" fmla="*/ 89515 h 3103853"/>
              <a:gd name="connsiteX151" fmla="*/ 1834445 w 3309983"/>
              <a:gd name="connsiteY151" fmla="*/ 67443 h 3103853"/>
              <a:gd name="connsiteX152" fmla="*/ 1870007 w 3309983"/>
              <a:gd name="connsiteY152" fmla="*/ 46597 h 3103853"/>
              <a:gd name="connsiteX153" fmla="*/ 1908020 w 3309983"/>
              <a:gd name="connsiteY153" fmla="*/ 28203 h 3103853"/>
              <a:gd name="connsiteX154" fmla="*/ 1944806 w 3309983"/>
              <a:gd name="connsiteY154" fmla="*/ 13488 h 3103853"/>
              <a:gd name="connsiteX155" fmla="*/ 1982820 w 3309983"/>
              <a:gd name="connsiteY155" fmla="*/ 3678 h 31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3309983" h="3103853">
                <a:moveTo>
                  <a:pt x="2022059" y="0"/>
                </a:moveTo>
                <a:lnTo>
                  <a:pt x="2061297" y="3678"/>
                </a:lnTo>
                <a:lnTo>
                  <a:pt x="2099311" y="13488"/>
                </a:lnTo>
                <a:lnTo>
                  <a:pt x="2136099" y="28203"/>
                </a:lnTo>
                <a:lnTo>
                  <a:pt x="2174111" y="46597"/>
                </a:lnTo>
                <a:lnTo>
                  <a:pt x="2209672" y="67443"/>
                </a:lnTo>
                <a:lnTo>
                  <a:pt x="2246460" y="89515"/>
                </a:lnTo>
                <a:lnTo>
                  <a:pt x="2283247" y="109134"/>
                </a:lnTo>
                <a:lnTo>
                  <a:pt x="2320033" y="128755"/>
                </a:lnTo>
                <a:lnTo>
                  <a:pt x="2355594" y="143469"/>
                </a:lnTo>
                <a:lnTo>
                  <a:pt x="2394834" y="153279"/>
                </a:lnTo>
                <a:lnTo>
                  <a:pt x="2432846" y="158184"/>
                </a:lnTo>
                <a:lnTo>
                  <a:pt x="2473311" y="158184"/>
                </a:lnTo>
                <a:lnTo>
                  <a:pt x="2515004" y="155732"/>
                </a:lnTo>
                <a:lnTo>
                  <a:pt x="2556695" y="150827"/>
                </a:lnTo>
                <a:lnTo>
                  <a:pt x="2598388" y="144696"/>
                </a:lnTo>
                <a:lnTo>
                  <a:pt x="2640079" y="139791"/>
                </a:lnTo>
                <a:lnTo>
                  <a:pt x="2681772" y="136111"/>
                </a:lnTo>
                <a:lnTo>
                  <a:pt x="2721011" y="137338"/>
                </a:lnTo>
                <a:lnTo>
                  <a:pt x="2759024" y="142243"/>
                </a:lnTo>
                <a:lnTo>
                  <a:pt x="2795812" y="153279"/>
                </a:lnTo>
                <a:lnTo>
                  <a:pt x="2826468" y="169220"/>
                </a:lnTo>
                <a:lnTo>
                  <a:pt x="2855897" y="190066"/>
                </a:lnTo>
                <a:lnTo>
                  <a:pt x="2881648" y="214590"/>
                </a:lnTo>
                <a:lnTo>
                  <a:pt x="2907399" y="242793"/>
                </a:lnTo>
                <a:lnTo>
                  <a:pt x="2930697" y="272223"/>
                </a:lnTo>
                <a:lnTo>
                  <a:pt x="2953995" y="302879"/>
                </a:lnTo>
                <a:lnTo>
                  <a:pt x="2977294" y="333535"/>
                </a:lnTo>
                <a:lnTo>
                  <a:pt x="3000592" y="362964"/>
                </a:lnTo>
                <a:lnTo>
                  <a:pt x="3025118" y="391167"/>
                </a:lnTo>
                <a:lnTo>
                  <a:pt x="3053321" y="415693"/>
                </a:lnTo>
                <a:lnTo>
                  <a:pt x="3080299" y="437765"/>
                </a:lnTo>
                <a:lnTo>
                  <a:pt x="3110953" y="454931"/>
                </a:lnTo>
                <a:lnTo>
                  <a:pt x="3144062" y="469646"/>
                </a:lnTo>
                <a:lnTo>
                  <a:pt x="3179622" y="481908"/>
                </a:lnTo>
                <a:lnTo>
                  <a:pt x="3216409" y="492944"/>
                </a:lnTo>
                <a:lnTo>
                  <a:pt x="3253196" y="502755"/>
                </a:lnTo>
                <a:lnTo>
                  <a:pt x="3291210" y="512565"/>
                </a:lnTo>
                <a:lnTo>
                  <a:pt x="3309983" y="518391"/>
                </a:lnTo>
                <a:lnTo>
                  <a:pt x="3309983" y="3103853"/>
                </a:lnTo>
                <a:lnTo>
                  <a:pt x="454246" y="3103853"/>
                </a:lnTo>
                <a:lnTo>
                  <a:pt x="438991" y="3076613"/>
                </a:lnTo>
                <a:lnTo>
                  <a:pt x="416921" y="3049636"/>
                </a:lnTo>
                <a:lnTo>
                  <a:pt x="392395" y="3021432"/>
                </a:lnTo>
                <a:lnTo>
                  <a:pt x="364192" y="2996908"/>
                </a:lnTo>
                <a:lnTo>
                  <a:pt x="333535" y="2973610"/>
                </a:lnTo>
                <a:lnTo>
                  <a:pt x="302880" y="2950312"/>
                </a:lnTo>
                <a:lnTo>
                  <a:pt x="272224" y="2927014"/>
                </a:lnTo>
                <a:lnTo>
                  <a:pt x="242794" y="2903714"/>
                </a:lnTo>
                <a:lnTo>
                  <a:pt x="214591" y="2877964"/>
                </a:lnTo>
                <a:lnTo>
                  <a:pt x="190066" y="2852214"/>
                </a:lnTo>
                <a:lnTo>
                  <a:pt x="169221" y="2822783"/>
                </a:lnTo>
                <a:lnTo>
                  <a:pt x="153281" y="2792128"/>
                </a:lnTo>
                <a:lnTo>
                  <a:pt x="142244" y="2755342"/>
                </a:lnTo>
                <a:lnTo>
                  <a:pt x="137339" y="2717328"/>
                </a:lnTo>
                <a:lnTo>
                  <a:pt x="136112" y="2678088"/>
                </a:lnTo>
                <a:lnTo>
                  <a:pt x="139791" y="2636396"/>
                </a:lnTo>
                <a:lnTo>
                  <a:pt x="144696" y="2594705"/>
                </a:lnTo>
                <a:lnTo>
                  <a:pt x="150827" y="2553012"/>
                </a:lnTo>
                <a:lnTo>
                  <a:pt x="155732" y="2511321"/>
                </a:lnTo>
                <a:lnTo>
                  <a:pt x="158185" y="2469629"/>
                </a:lnTo>
                <a:lnTo>
                  <a:pt x="158185" y="2429163"/>
                </a:lnTo>
                <a:lnTo>
                  <a:pt x="153281" y="2391151"/>
                </a:lnTo>
                <a:lnTo>
                  <a:pt x="143470" y="2353137"/>
                </a:lnTo>
                <a:lnTo>
                  <a:pt x="128755" y="2317576"/>
                </a:lnTo>
                <a:lnTo>
                  <a:pt x="110362" y="2280789"/>
                </a:lnTo>
                <a:lnTo>
                  <a:pt x="89515" y="2244004"/>
                </a:lnTo>
                <a:lnTo>
                  <a:pt x="67444" y="2207216"/>
                </a:lnTo>
                <a:lnTo>
                  <a:pt x="46598" y="2171654"/>
                </a:lnTo>
                <a:lnTo>
                  <a:pt x="28203" y="2133642"/>
                </a:lnTo>
                <a:lnTo>
                  <a:pt x="13490" y="2096855"/>
                </a:lnTo>
                <a:lnTo>
                  <a:pt x="3680" y="2058841"/>
                </a:lnTo>
                <a:lnTo>
                  <a:pt x="0" y="2019602"/>
                </a:lnTo>
                <a:lnTo>
                  <a:pt x="3680" y="1980363"/>
                </a:lnTo>
                <a:lnTo>
                  <a:pt x="13490" y="1942350"/>
                </a:lnTo>
                <a:lnTo>
                  <a:pt x="28203" y="1905563"/>
                </a:lnTo>
                <a:lnTo>
                  <a:pt x="46598" y="1867550"/>
                </a:lnTo>
                <a:lnTo>
                  <a:pt x="67444" y="1831989"/>
                </a:lnTo>
                <a:lnTo>
                  <a:pt x="89515" y="1795203"/>
                </a:lnTo>
                <a:lnTo>
                  <a:pt x="110362" y="1758415"/>
                </a:lnTo>
                <a:lnTo>
                  <a:pt x="128755" y="1721629"/>
                </a:lnTo>
                <a:lnTo>
                  <a:pt x="143470" y="1686067"/>
                </a:lnTo>
                <a:lnTo>
                  <a:pt x="153281" y="1648054"/>
                </a:lnTo>
                <a:lnTo>
                  <a:pt x="158185" y="1610042"/>
                </a:lnTo>
                <a:lnTo>
                  <a:pt x="158185" y="1569576"/>
                </a:lnTo>
                <a:lnTo>
                  <a:pt x="155732" y="1527883"/>
                </a:lnTo>
                <a:lnTo>
                  <a:pt x="150827" y="1486192"/>
                </a:lnTo>
                <a:lnTo>
                  <a:pt x="144696" y="1444499"/>
                </a:lnTo>
                <a:lnTo>
                  <a:pt x="139791" y="1402808"/>
                </a:lnTo>
                <a:lnTo>
                  <a:pt x="136112" y="1361117"/>
                </a:lnTo>
                <a:lnTo>
                  <a:pt x="137339" y="1321877"/>
                </a:lnTo>
                <a:lnTo>
                  <a:pt x="142244" y="1283864"/>
                </a:lnTo>
                <a:lnTo>
                  <a:pt x="153281" y="1247077"/>
                </a:lnTo>
                <a:lnTo>
                  <a:pt x="169221" y="1216422"/>
                </a:lnTo>
                <a:lnTo>
                  <a:pt x="190066" y="1186992"/>
                </a:lnTo>
                <a:lnTo>
                  <a:pt x="214591" y="1161241"/>
                </a:lnTo>
                <a:lnTo>
                  <a:pt x="242794" y="1135491"/>
                </a:lnTo>
                <a:lnTo>
                  <a:pt x="272224" y="1112191"/>
                </a:lnTo>
                <a:lnTo>
                  <a:pt x="302880" y="1088893"/>
                </a:lnTo>
                <a:lnTo>
                  <a:pt x="333535" y="1065594"/>
                </a:lnTo>
                <a:lnTo>
                  <a:pt x="364192" y="1042296"/>
                </a:lnTo>
                <a:lnTo>
                  <a:pt x="392395" y="1017772"/>
                </a:lnTo>
                <a:lnTo>
                  <a:pt x="416921" y="989569"/>
                </a:lnTo>
                <a:lnTo>
                  <a:pt x="438991" y="962591"/>
                </a:lnTo>
                <a:lnTo>
                  <a:pt x="456159" y="931936"/>
                </a:lnTo>
                <a:lnTo>
                  <a:pt x="470874" y="898828"/>
                </a:lnTo>
                <a:lnTo>
                  <a:pt x="483136" y="863267"/>
                </a:lnTo>
                <a:lnTo>
                  <a:pt x="494172" y="826479"/>
                </a:lnTo>
                <a:lnTo>
                  <a:pt x="503983" y="789692"/>
                </a:lnTo>
                <a:lnTo>
                  <a:pt x="513793" y="751680"/>
                </a:lnTo>
                <a:lnTo>
                  <a:pt x="524829" y="716119"/>
                </a:lnTo>
                <a:lnTo>
                  <a:pt x="537091" y="680557"/>
                </a:lnTo>
                <a:lnTo>
                  <a:pt x="551806" y="647450"/>
                </a:lnTo>
                <a:lnTo>
                  <a:pt x="570199" y="618021"/>
                </a:lnTo>
                <a:lnTo>
                  <a:pt x="592270" y="591044"/>
                </a:lnTo>
                <a:lnTo>
                  <a:pt x="619248" y="568971"/>
                </a:lnTo>
                <a:lnTo>
                  <a:pt x="648679" y="550578"/>
                </a:lnTo>
                <a:lnTo>
                  <a:pt x="681785" y="535863"/>
                </a:lnTo>
                <a:lnTo>
                  <a:pt x="717347" y="523601"/>
                </a:lnTo>
                <a:lnTo>
                  <a:pt x="752908" y="512565"/>
                </a:lnTo>
                <a:lnTo>
                  <a:pt x="790921" y="502755"/>
                </a:lnTo>
                <a:lnTo>
                  <a:pt x="827707" y="492944"/>
                </a:lnTo>
                <a:lnTo>
                  <a:pt x="864495" y="481908"/>
                </a:lnTo>
                <a:lnTo>
                  <a:pt x="900055" y="469646"/>
                </a:lnTo>
                <a:lnTo>
                  <a:pt x="933163" y="454931"/>
                </a:lnTo>
                <a:lnTo>
                  <a:pt x="963819" y="437765"/>
                </a:lnTo>
                <a:lnTo>
                  <a:pt x="990796" y="415693"/>
                </a:lnTo>
                <a:lnTo>
                  <a:pt x="1019000" y="391167"/>
                </a:lnTo>
                <a:lnTo>
                  <a:pt x="1043525" y="362964"/>
                </a:lnTo>
                <a:lnTo>
                  <a:pt x="1066823" y="333535"/>
                </a:lnTo>
                <a:lnTo>
                  <a:pt x="1090122" y="302879"/>
                </a:lnTo>
                <a:lnTo>
                  <a:pt x="1113420" y="272223"/>
                </a:lnTo>
                <a:lnTo>
                  <a:pt x="1136718" y="242793"/>
                </a:lnTo>
                <a:lnTo>
                  <a:pt x="1162470" y="214590"/>
                </a:lnTo>
                <a:lnTo>
                  <a:pt x="1188220" y="190066"/>
                </a:lnTo>
                <a:lnTo>
                  <a:pt x="1217650" y="169220"/>
                </a:lnTo>
                <a:lnTo>
                  <a:pt x="1248306" y="153279"/>
                </a:lnTo>
                <a:lnTo>
                  <a:pt x="1285093" y="142243"/>
                </a:lnTo>
                <a:lnTo>
                  <a:pt x="1323107" y="137338"/>
                </a:lnTo>
                <a:lnTo>
                  <a:pt x="1362345" y="136111"/>
                </a:lnTo>
                <a:lnTo>
                  <a:pt x="1404036" y="139791"/>
                </a:lnTo>
                <a:lnTo>
                  <a:pt x="1445729" y="144696"/>
                </a:lnTo>
                <a:lnTo>
                  <a:pt x="1487421" y="150827"/>
                </a:lnTo>
                <a:lnTo>
                  <a:pt x="1529113" y="155732"/>
                </a:lnTo>
                <a:lnTo>
                  <a:pt x="1570804" y="158184"/>
                </a:lnTo>
                <a:lnTo>
                  <a:pt x="1611271" y="158184"/>
                </a:lnTo>
                <a:lnTo>
                  <a:pt x="1649285" y="153279"/>
                </a:lnTo>
                <a:lnTo>
                  <a:pt x="1687298" y="143469"/>
                </a:lnTo>
                <a:lnTo>
                  <a:pt x="1724085" y="128755"/>
                </a:lnTo>
                <a:lnTo>
                  <a:pt x="1760871" y="109134"/>
                </a:lnTo>
                <a:lnTo>
                  <a:pt x="1797658" y="89515"/>
                </a:lnTo>
                <a:lnTo>
                  <a:pt x="1834445" y="67443"/>
                </a:lnTo>
                <a:lnTo>
                  <a:pt x="1870007" y="46597"/>
                </a:lnTo>
                <a:lnTo>
                  <a:pt x="1908020" y="28203"/>
                </a:lnTo>
                <a:lnTo>
                  <a:pt x="1944806" y="13488"/>
                </a:lnTo>
                <a:lnTo>
                  <a:pt x="1982820" y="3678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D00BDAB9-0402-4D7B-A0A8-8C30FC1B78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r="19056" b="2"/>
          <a:stretch/>
        </p:blipFill>
        <p:spPr>
          <a:xfrm>
            <a:off x="9086507" y="3746011"/>
            <a:ext cx="3173643" cy="2967700"/>
          </a:xfrm>
          <a:custGeom>
            <a:avLst/>
            <a:gdLst>
              <a:gd name="connsiteX0" fmla="*/ 1885720 w 3173643"/>
              <a:gd name="connsiteY0" fmla="*/ 0 h 2967700"/>
              <a:gd name="connsiteX1" fmla="*/ 1922313 w 3173643"/>
              <a:gd name="connsiteY1" fmla="*/ 3430 h 2967700"/>
              <a:gd name="connsiteX2" fmla="*/ 1957763 w 3173643"/>
              <a:gd name="connsiteY2" fmla="*/ 12579 h 2967700"/>
              <a:gd name="connsiteX3" fmla="*/ 1992070 w 3173643"/>
              <a:gd name="connsiteY3" fmla="*/ 26302 h 2967700"/>
              <a:gd name="connsiteX4" fmla="*/ 2027519 w 3173643"/>
              <a:gd name="connsiteY4" fmla="*/ 43455 h 2967700"/>
              <a:gd name="connsiteX5" fmla="*/ 2060683 w 3173643"/>
              <a:gd name="connsiteY5" fmla="*/ 62896 h 2967700"/>
              <a:gd name="connsiteX6" fmla="*/ 2094991 w 3173643"/>
              <a:gd name="connsiteY6" fmla="*/ 83480 h 2967700"/>
              <a:gd name="connsiteX7" fmla="*/ 2129297 w 3173643"/>
              <a:gd name="connsiteY7" fmla="*/ 101777 h 2967700"/>
              <a:gd name="connsiteX8" fmla="*/ 2163602 w 3173643"/>
              <a:gd name="connsiteY8" fmla="*/ 120075 h 2967700"/>
              <a:gd name="connsiteX9" fmla="*/ 2196766 w 3173643"/>
              <a:gd name="connsiteY9" fmla="*/ 133797 h 2967700"/>
              <a:gd name="connsiteX10" fmla="*/ 2233360 w 3173643"/>
              <a:gd name="connsiteY10" fmla="*/ 142945 h 2967700"/>
              <a:gd name="connsiteX11" fmla="*/ 2268809 w 3173643"/>
              <a:gd name="connsiteY11" fmla="*/ 147520 h 2967700"/>
              <a:gd name="connsiteX12" fmla="*/ 2306546 w 3173643"/>
              <a:gd name="connsiteY12" fmla="*/ 147520 h 2967700"/>
              <a:gd name="connsiteX13" fmla="*/ 2345428 w 3173643"/>
              <a:gd name="connsiteY13" fmla="*/ 145233 h 2967700"/>
              <a:gd name="connsiteX14" fmla="*/ 2384308 w 3173643"/>
              <a:gd name="connsiteY14" fmla="*/ 140659 h 2967700"/>
              <a:gd name="connsiteX15" fmla="*/ 2423190 w 3173643"/>
              <a:gd name="connsiteY15" fmla="*/ 134941 h 2967700"/>
              <a:gd name="connsiteX16" fmla="*/ 2462070 w 3173643"/>
              <a:gd name="connsiteY16" fmla="*/ 130367 h 2967700"/>
              <a:gd name="connsiteX17" fmla="*/ 2500951 w 3173643"/>
              <a:gd name="connsiteY17" fmla="*/ 126936 h 2967700"/>
              <a:gd name="connsiteX18" fmla="*/ 2537544 w 3173643"/>
              <a:gd name="connsiteY18" fmla="*/ 128079 h 2967700"/>
              <a:gd name="connsiteX19" fmla="*/ 2572995 w 3173643"/>
              <a:gd name="connsiteY19" fmla="*/ 132653 h 2967700"/>
              <a:gd name="connsiteX20" fmla="*/ 2607301 w 3173643"/>
              <a:gd name="connsiteY20" fmla="*/ 142945 h 2967700"/>
              <a:gd name="connsiteX21" fmla="*/ 2635891 w 3173643"/>
              <a:gd name="connsiteY21" fmla="*/ 157812 h 2967700"/>
              <a:gd name="connsiteX22" fmla="*/ 2663335 w 3173643"/>
              <a:gd name="connsiteY22" fmla="*/ 177253 h 2967700"/>
              <a:gd name="connsiteX23" fmla="*/ 2687350 w 3173643"/>
              <a:gd name="connsiteY23" fmla="*/ 200124 h 2967700"/>
              <a:gd name="connsiteX24" fmla="*/ 2711365 w 3173643"/>
              <a:gd name="connsiteY24" fmla="*/ 226426 h 2967700"/>
              <a:gd name="connsiteX25" fmla="*/ 2733093 w 3173643"/>
              <a:gd name="connsiteY25" fmla="*/ 253871 h 2967700"/>
              <a:gd name="connsiteX26" fmla="*/ 2754820 w 3173643"/>
              <a:gd name="connsiteY26" fmla="*/ 282461 h 2967700"/>
              <a:gd name="connsiteX27" fmla="*/ 2776547 w 3173643"/>
              <a:gd name="connsiteY27" fmla="*/ 311049 h 2967700"/>
              <a:gd name="connsiteX28" fmla="*/ 2798275 w 3173643"/>
              <a:gd name="connsiteY28" fmla="*/ 338495 h 2967700"/>
              <a:gd name="connsiteX29" fmla="*/ 2821146 w 3173643"/>
              <a:gd name="connsiteY29" fmla="*/ 364797 h 2967700"/>
              <a:gd name="connsiteX30" fmla="*/ 2847448 w 3173643"/>
              <a:gd name="connsiteY30" fmla="*/ 387669 h 2967700"/>
              <a:gd name="connsiteX31" fmla="*/ 2872607 w 3173643"/>
              <a:gd name="connsiteY31" fmla="*/ 408253 h 2967700"/>
              <a:gd name="connsiteX32" fmla="*/ 2901195 w 3173643"/>
              <a:gd name="connsiteY32" fmla="*/ 424261 h 2967700"/>
              <a:gd name="connsiteX33" fmla="*/ 2932071 w 3173643"/>
              <a:gd name="connsiteY33" fmla="*/ 437985 h 2967700"/>
              <a:gd name="connsiteX34" fmla="*/ 2965233 w 3173643"/>
              <a:gd name="connsiteY34" fmla="*/ 449420 h 2967700"/>
              <a:gd name="connsiteX35" fmla="*/ 2999539 w 3173643"/>
              <a:gd name="connsiteY35" fmla="*/ 459712 h 2967700"/>
              <a:gd name="connsiteX36" fmla="*/ 3033847 w 3173643"/>
              <a:gd name="connsiteY36" fmla="*/ 468861 h 2967700"/>
              <a:gd name="connsiteX37" fmla="*/ 3069297 w 3173643"/>
              <a:gd name="connsiteY37" fmla="*/ 478010 h 2967700"/>
              <a:gd name="connsiteX38" fmla="*/ 3102460 w 3173643"/>
              <a:gd name="connsiteY38" fmla="*/ 488302 h 2967700"/>
              <a:gd name="connsiteX39" fmla="*/ 3135622 w 3173643"/>
              <a:gd name="connsiteY39" fmla="*/ 499737 h 2967700"/>
              <a:gd name="connsiteX40" fmla="*/ 3166499 w 3173643"/>
              <a:gd name="connsiteY40" fmla="*/ 513461 h 2967700"/>
              <a:gd name="connsiteX41" fmla="*/ 3173643 w 3173643"/>
              <a:gd name="connsiteY41" fmla="*/ 517926 h 2967700"/>
              <a:gd name="connsiteX42" fmla="*/ 3173643 w 3173643"/>
              <a:gd name="connsiteY42" fmla="*/ 2967700 h 2967700"/>
              <a:gd name="connsiteX43" fmla="*/ 452321 w 3173643"/>
              <a:gd name="connsiteY43" fmla="*/ 2967700 h 2967700"/>
              <a:gd name="connsiteX44" fmla="*/ 450560 w 3173643"/>
              <a:gd name="connsiteY44" fmla="*/ 2961831 h 2967700"/>
              <a:gd name="connsiteX45" fmla="*/ 439125 w 3173643"/>
              <a:gd name="connsiteY45" fmla="*/ 2928666 h 2967700"/>
              <a:gd name="connsiteX46" fmla="*/ 425402 w 3173643"/>
              <a:gd name="connsiteY46" fmla="*/ 2897790 h 2967700"/>
              <a:gd name="connsiteX47" fmla="*/ 409392 w 3173643"/>
              <a:gd name="connsiteY47" fmla="*/ 2869201 h 2967700"/>
              <a:gd name="connsiteX48" fmla="*/ 388809 w 3173643"/>
              <a:gd name="connsiteY48" fmla="*/ 2844043 h 2967700"/>
              <a:gd name="connsiteX49" fmla="*/ 365937 w 3173643"/>
              <a:gd name="connsiteY49" fmla="*/ 2817741 h 2967700"/>
              <a:gd name="connsiteX50" fmla="*/ 339636 w 3173643"/>
              <a:gd name="connsiteY50" fmla="*/ 2794870 h 2967700"/>
              <a:gd name="connsiteX51" fmla="*/ 311046 w 3173643"/>
              <a:gd name="connsiteY51" fmla="*/ 2773142 h 2967700"/>
              <a:gd name="connsiteX52" fmla="*/ 282458 w 3173643"/>
              <a:gd name="connsiteY52" fmla="*/ 2751415 h 2967700"/>
              <a:gd name="connsiteX53" fmla="*/ 253870 w 3173643"/>
              <a:gd name="connsiteY53" fmla="*/ 2729687 h 2967700"/>
              <a:gd name="connsiteX54" fmla="*/ 226423 w 3173643"/>
              <a:gd name="connsiteY54" fmla="*/ 2707959 h 2967700"/>
              <a:gd name="connsiteX55" fmla="*/ 200122 w 3173643"/>
              <a:gd name="connsiteY55" fmla="*/ 2683944 h 2967700"/>
              <a:gd name="connsiteX56" fmla="*/ 177251 w 3173643"/>
              <a:gd name="connsiteY56" fmla="*/ 2659930 h 2967700"/>
              <a:gd name="connsiteX57" fmla="*/ 157812 w 3173643"/>
              <a:gd name="connsiteY57" fmla="*/ 2632484 h 2967700"/>
              <a:gd name="connsiteX58" fmla="*/ 142945 w 3173643"/>
              <a:gd name="connsiteY58" fmla="*/ 2603895 h 2967700"/>
              <a:gd name="connsiteX59" fmla="*/ 132653 w 3173643"/>
              <a:gd name="connsiteY59" fmla="*/ 2569589 h 2967700"/>
              <a:gd name="connsiteX60" fmla="*/ 128079 w 3173643"/>
              <a:gd name="connsiteY60" fmla="*/ 2534138 h 2967700"/>
              <a:gd name="connsiteX61" fmla="*/ 126934 w 3173643"/>
              <a:gd name="connsiteY61" fmla="*/ 2497543 h 2967700"/>
              <a:gd name="connsiteX62" fmla="*/ 130365 w 3173643"/>
              <a:gd name="connsiteY62" fmla="*/ 2458662 h 2967700"/>
              <a:gd name="connsiteX63" fmla="*/ 134940 w 3173643"/>
              <a:gd name="connsiteY63" fmla="*/ 2419782 h 2967700"/>
              <a:gd name="connsiteX64" fmla="*/ 140657 w 3173643"/>
              <a:gd name="connsiteY64" fmla="*/ 2380900 h 2967700"/>
              <a:gd name="connsiteX65" fmla="*/ 145232 w 3173643"/>
              <a:gd name="connsiteY65" fmla="*/ 2342019 h 2967700"/>
              <a:gd name="connsiteX66" fmla="*/ 147519 w 3173643"/>
              <a:gd name="connsiteY66" fmla="*/ 2303138 h 2967700"/>
              <a:gd name="connsiteX67" fmla="*/ 147519 w 3173643"/>
              <a:gd name="connsiteY67" fmla="*/ 2265400 h 2967700"/>
              <a:gd name="connsiteX68" fmla="*/ 142945 w 3173643"/>
              <a:gd name="connsiteY68" fmla="*/ 2229950 h 2967700"/>
              <a:gd name="connsiteX69" fmla="*/ 133796 w 3173643"/>
              <a:gd name="connsiteY69" fmla="*/ 2194499 h 2967700"/>
              <a:gd name="connsiteX70" fmla="*/ 120073 w 3173643"/>
              <a:gd name="connsiteY70" fmla="*/ 2161335 h 2967700"/>
              <a:gd name="connsiteX71" fmla="*/ 102920 w 3173643"/>
              <a:gd name="connsiteY71" fmla="*/ 2127029 h 2967700"/>
              <a:gd name="connsiteX72" fmla="*/ 83479 w 3173643"/>
              <a:gd name="connsiteY72" fmla="*/ 2092723 h 2967700"/>
              <a:gd name="connsiteX73" fmla="*/ 62897 w 3173643"/>
              <a:gd name="connsiteY73" fmla="*/ 2058415 h 2967700"/>
              <a:gd name="connsiteX74" fmla="*/ 43456 w 3173643"/>
              <a:gd name="connsiteY74" fmla="*/ 2025251 h 2967700"/>
              <a:gd name="connsiteX75" fmla="*/ 26302 w 3173643"/>
              <a:gd name="connsiteY75" fmla="*/ 1989801 h 2967700"/>
              <a:gd name="connsiteX76" fmla="*/ 12580 w 3173643"/>
              <a:gd name="connsiteY76" fmla="*/ 1955494 h 2967700"/>
              <a:gd name="connsiteX77" fmla="*/ 3431 w 3173643"/>
              <a:gd name="connsiteY77" fmla="*/ 1920043 h 2967700"/>
              <a:gd name="connsiteX78" fmla="*/ 0 w 3173643"/>
              <a:gd name="connsiteY78" fmla="*/ 1883449 h 2967700"/>
              <a:gd name="connsiteX79" fmla="*/ 3431 w 3173643"/>
              <a:gd name="connsiteY79" fmla="*/ 1846856 h 2967700"/>
              <a:gd name="connsiteX80" fmla="*/ 12580 w 3173643"/>
              <a:gd name="connsiteY80" fmla="*/ 1811405 h 2967700"/>
              <a:gd name="connsiteX81" fmla="*/ 26302 w 3173643"/>
              <a:gd name="connsiteY81" fmla="*/ 1777098 h 2967700"/>
              <a:gd name="connsiteX82" fmla="*/ 43456 w 3173643"/>
              <a:gd name="connsiteY82" fmla="*/ 1741648 h 2967700"/>
              <a:gd name="connsiteX83" fmla="*/ 62897 w 3173643"/>
              <a:gd name="connsiteY83" fmla="*/ 1708484 h 2967700"/>
              <a:gd name="connsiteX84" fmla="*/ 83479 w 3173643"/>
              <a:gd name="connsiteY84" fmla="*/ 1674178 h 2967700"/>
              <a:gd name="connsiteX85" fmla="*/ 102920 w 3173643"/>
              <a:gd name="connsiteY85" fmla="*/ 1639870 h 2967700"/>
              <a:gd name="connsiteX86" fmla="*/ 120073 w 3173643"/>
              <a:gd name="connsiteY86" fmla="*/ 1605564 h 2967700"/>
              <a:gd name="connsiteX87" fmla="*/ 133796 w 3173643"/>
              <a:gd name="connsiteY87" fmla="*/ 1572400 h 2967700"/>
              <a:gd name="connsiteX88" fmla="*/ 142945 w 3173643"/>
              <a:gd name="connsiteY88" fmla="*/ 1536949 h 2967700"/>
              <a:gd name="connsiteX89" fmla="*/ 147519 w 3173643"/>
              <a:gd name="connsiteY89" fmla="*/ 1501500 h 2967700"/>
              <a:gd name="connsiteX90" fmla="*/ 147519 w 3173643"/>
              <a:gd name="connsiteY90" fmla="*/ 1463762 h 2967700"/>
              <a:gd name="connsiteX91" fmla="*/ 145232 w 3173643"/>
              <a:gd name="connsiteY91" fmla="*/ 1424880 h 2967700"/>
              <a:gd name="connsiteX92" fmla="*/ 140657 w 3173643"/>
              <a:gd name="connsiteY92" fmla="*/ 1386000 h 2967700"/>
              <a:gd name="connsiteX93" fmla="*/ 134940 w 3173643"/>
              <a:gd name="connsiteY93" fmla="*/ 1347118 h 2967700"/>
              <a:gd name="connsiteX94" fmla="*/ 130365 w 3173643"/>
              <a:gd name="connsiteY94" fmla="*/ 1308237 h 2967700"/>
              <a:gd name="connsiteX95" fmla="*/ 126934 w 3173643"/>
              <a:gd name="connsiteY95" fmla="*/ 1269356 h 2967700"/>
              <a:gd name="connsiteX96" fmla="*/ 128079 w 3173643"/>
              <a:gd name="connsiteY96" fmla="*/ 1232762 h 2967700"/>
              <a:gd name="connsiteX97" fmla="*/ 132653 w 3173643"/>
              <a:gd name="connsiteY97" fmla="*/ 1197312 h 2967700"/>
              <a:gd name="connsiteX98" fmla="*/ 142945 w 3173643"/>
              <a:gd name="connsiteY98" fmla="*/ 1163004 h 2967700"/>
              <a:gd name="connsiteX99" fmla="*/ 157812 w 3173643"/>
              <a:gd name="connsiteY99" fmla="*/ 1134416 h 2967700"/>
              <a:gd name="connsiteX100" fmla="*/ 177251 w 3173643"/>
              <a:gd name="connsiteY100" fmla="*/ 1106970 h 2967700"/>
              <a:gd name="connsiteX101" fmla="*/ 200122 w 3173643"/>
              <a:gd name="connsiteY101" fmla="*/ 1082955 h 2967700"/>
              <a:gd name="connsiteX102" fmla="*/ 226423 w 3173643"/>
              <a:gd name="connsiteY102" fmla="*/ 1058941 h 2967700"/>
              <a:gd name="connsiteX103" fmla="*/ 253870 w 3173643"/>
              <a:gd name="connsiteY103" fmla="*/ 1037212 h 2967700"/>
              <a:gd name="connsiteX104" fmla="*/ 282458 w 3173643"/>
              <a:gd name="connsiteY104" fmla="*/ 1015484 h 2967700"/>
              <a:gd name="connsiteX105" fmla="*/ 311046 w 3173643"/>
              <a:gd name="connsiteY105" fmla="*/ 993757 h 2967700"/>
              <a:gd name="connsiteX106" fmla="*/ 339636 w 3173643"/>
              <a:gd name="connsiteY106" fmla="*/ 972029 h 2967700"/>
              <a:gd name="connsiteX107" fmla="*/ 365937 w 3173643"/>
              <a:gd name="connsiteY107" fmla="*/ 949159 h 2967700"/>
              <a:gd name="connsiteX108" fmla="*/ 388809 w 3173643"/>
              <a:gd name="connsiteY108" fmla="*/ 922857 h 2967700"/>
              <a:gd name="connsiteX109" fmla="*/ 409392 w 3173643"/>
              <a:gd name="connsiteY109" fmla="*/ 897698 h 2967700"/>
              <a:gd name="connsiteX110" fmla="*/ 425402 w 3173643"/>
              <a:gd name="connsiteY110" fmla="*/ 869109 h 2967700"/>
              <a:gd name="connsiteX111" fmla="*/ 439125 w 3173643"/>
              <a:gd name="connsiteY111" fmla="*/ 838233 h 2967700"/>
              <a:gd name="connsiteX112" fmla="*/ 450560 w 3173643"/>
              <a:gd name="connsiteY112" fmla="*/ 805069 h 2967700"/>
              <a:gd name="connsiteX113" fmla="*/ 460852 w 3173643"/>
              <a:gd name="connsiteY113" fmla="*/ 770761 h 2967700"/>
              <a:gd name="connsiteX114" fmla="*/ 470001 w 3173643"/>
              <a:gd name="connsiteY114" fmla="*/ 736455 h 2967700"/>
              <a:gd name="connsiteX115" fmla="*/ 479150 w 3173643"/>
              <a:gd name="connsiteY115" fmla="*/ 701004 h 2967700"/>
              <a:gd name="connsiteX116" fmla="*/ 489442 w 3173643"/>
              <a:gd name="connsiteY116" fmla="*/ 667841 h 2967700"/>
              <a:gd name="connsiteX117" fmla="*/ 500877 w 3173643"/>
              <a:gd name="connsiteY117" fmla="*/ 634677 h 2967700"/>
              <a:gd name="connsiteX118" fmla="*/ 514600 w 3173643"/>
              <a:gd name="connsiteY118" fmla="*/ 603802 h 2967700"/>
              <a:gd name="connsiteX119" fmla="*/ 531753 w 3173643"/>
              <a:gd name="connsiteY119" fmla="*/ 576357 h 2967700"/>
              <a:gd name="connsiteX120" fmla="*/ 552336 w 3173643"/>
              <a:gd name="connsiteY120" fmla="*/ 551198 h 2967700"/>
              <a:gd name="connsiteX121" fmla="*/ 577494 w 3173643"/>
              <a:gd name="connsiteY121" fmla="*/ 530614 h 2967700"/>
              <a:gd name="connsiteX122" fmla="*/ 604941 w 3173643"/>
              <a:gd name="connsiteY122" fmla="*/ 513461 h 2967700"/>
              <a:gd name="connsiteX123" fmla="*/ 635815 w 3173643"/>
              <a:gd name="connsiteY123" fmla="*/ 499737 h 2967700"/>
              <a:gd name="connsiteX124" fmla="*/ 668979 w 3173643"/>
              <a:gd name="connsiteY124" fmla="*/ 488302 h 2967700"/>
              <a:gd name="connsiteX125" fmla="*/ 702142 w 3173643"/>
              <a:gd name="connsiteY125" fmla="*/ 478010 h 2967700"/>
              <a:gd name="connsiteX126" fmla="*/ 737592 w 3173643"/>
              <a:gd name="connsiteY126" fmla="*/ 468861 h 2967700"/>
              <a:gd name="connsiteX127" fmla="*/ 771898 w 3173643"/>
              <a:gd name="connsiteY127" fmla="*/ 459712 h 2967700"/>
              <a:gd name="connsiteX128" fmla="*/ 806205 w 3173643"/>
              <a:gd name="connsiteY128" fmla="*/ 449420 h 2967700"/>
              <a:gd name="connsiteX129" fmla="*/ 839368 w 3173643"/>
              <a:gd name="connsiteY129" fmla="*/ 437985 h 2967700"/>
              <a:gd name="connsiteX130" fmla="*/ 870244 w 3173643"/>
              <a:gd name="connsiteY130" fmla="*/ 424261 h 2967700"/>
              <a:gd name="connsiteX131" fmla="*/ 898833 w 3173643"/>
              <a:gd name="connsiteY131" fmla="*/ 408253 h 2967700"/>
              <a:gd name="connsiteX132" fmla="*/ 923991 w 3173643"/>
              <a:gd name="connsiteY132" fmla="*/ 387669 h 2967700"/>
              <a:gd name="connsiteX133" fmla="*/ 950293 w 3173643"/>
              <a:gd name="connsiteY133" fmla="*/ 364797 h 2967700"/>
              <a:gd name="connsiteX134" fmla="*/ 973165 w 3173643"/>
              <a:gd name="connsiteY134" fmla="*/ 338495 h 2967700"/>
              <a:gd name="connsiteX135" fmla="*/ 994892 w 3173643"/>
              <a:gd name="connsiteY135" fmla="*/ 311049 h 2967700"/>
              <a:gd name="connsiteX136" fmla="*/ 1016619 w 3173643"/>
              <a:gd name="connsiteY136" fmla="*/ 282461 h 2967700"/>
              <a:gd name="connsiteX137" fmla="*/ 1038347 w 3173643"/>
              <a:gd name="connsiteY137" fmla="*/ 253871 h 2967700"/>
              <a:gd name="connsiteX138" fmla="*/ 1060074 w 3173643"/>
              <a:gd name="connsiteY138" fmla="*/ 226426 h 2967700"/>
              <a:gd name="connsiteX139" fmla="*/ 1084089 w 3173643"/>
              <a:gd name="connsiteY139" fmla="*/ 200124 h 2967700"/>
              <a:gd name="connsiteX140" fmla="*/ 1108103 w 3173643"/>
              <a:gd name="connsiteY140" fmla="*/ 177253 h 2967700"/>
              <a:gd name="connsiteX141" fmla="*/ 1135549 w 3173643"/>
              <a:gd name="connsiteY141" fmla="*/ 157812 h 2967700"/>
              <a:gd name="connsiteX142" fmla="*/ 1164137 w 3173643"/>
              <a:gd name="connsiteY142" fmla="*/ 142945 h 2967700"/>
              <a:gd name="connsiteX143" fmla="*/ 1198445 w 3173643"/>
              <a:gd name="connsiteY143" fmla="*/ 132653 h 2967700"/>
              <a:gd name="connsiteX144" fmla="*/ 1233895 w 3173643"/>
              <a:gd name="connsiteY144" fmla="*/ 128079 h 2967700"/>
              <a:gd name="connsiteX145" fmla="*/ 1270487 w 3173643"/>
              <a:gd name="connsiteY145" fmla="*/ 126936 h 2967700"/>
              <a:gd name="connsiteX146" fmla="*/ 1309368 w 3173643"/>
              <a:gd name="connsiteY146" fmla="*/ 130367 h 2967700"/>
              <a:gd name="connsiteX147" fmla="*/ 1348249 w 3173643"/>
              <a:gd name="connsiteY147" fmla="*/ 134941 h 2967700"/>
              <a:gd name="connsiteX148" fmla="*/ 1387131 w 3173643"/>
              <a:gd name="connsiteY148" fmla="*/ 140659 h 2967700"/>
              <a:gd name="connsiteX149" fmla="*/ 1426011 w 3173643"/>
              <a:gd name="connsiteY149" fmla="*/ 145233 h 2967700"/>
              <a:gd name="connsiteX150" fmla="*/ 1464891 w 3173643"/>
              <a:gd name="connsiteY150" fmla="*/ 147520 h 2967700"/>
              <a:gd name="connsiteX151" fmla="*/ 1502630 w 3173643"/>
              <a:gd name="connsiteY151" fmla="*/ 147520 h 2967700"/>
              <a:gd name="connsiteX152" fmla="*/ 1538080 w 3173643"/>
              <a:gd name="connsiteY152" fmla="*/ 142945 h 2967700"/>
              <a:gd name="connsiteX153" fmla="*/ 1573531 w 3173643"/>
              <a:gd name="connsiteY153" fmla="*/ 133797 h 2967700"/>
              <a:gd name="connsiteX154" fmla="*/ 1607837 w 3173643"/>
              <a:gd name="connsiteY154" fmla="*/ 120075 h 2967700"/>
              <a:gd name="connsiteX155" fmla="*/ 1642143 w 3173643"/>
              <a:gd name="connsiteY155" fmla="*/ 101777 h 2967700"/>
              <a:gd name="connsiteX156" fmla="*/ 1676450 w 3173643"/>
              <a:gd name="connsiteY156" fmla="*/ 83480 h 2967700"/>
              <a:gd name="connsiteX157" fmla="*/ 1710756 w 3173643"/>
              <a:gd name="connsiteY157" fmla="*/ 62896 h 2967700"/>
              <a:gd name="connsiteX158" fmla="*/ 1743919 w 3173643"/>
              <a:gd name="connsiteY158" fmla="*/ 43455 h 2967700"/>
              <a:gd name="connsiteX159" fmla="*/ 1779370 w 3173643"/>
              <a:gd name="connsiteY159" fmla="*/ 26302 h 2967700"/>
              <a:gd name="connsiteX160" fmla="*/ 1813676 w 3173643"/>
              <a:gd name="connsiteY160" fmla="*/ 12579 h 2967700"/>
              <a:gd name="connsiteX161" fmla="*/ 1849126 w 3173643"/>
              <a:gd name="connsiteY161" fmla="*/ 3430 h 296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3173643" h="2967700">
                <a:moveTo>
                  <a:pt x="1885720" y="0"/>
                </a:moveTo>
                <a:lnTo>
                  <a:pt x="1922313" y="3430"/>
                </a:lnTo>
                <a:lnTo>
                  <a:pt x="1957763" y="12579"/>
                </a:lnTo>
                <a:lnTo>
                  <a:pt x="1992070" y="26302"/>
                </a:lnTo>
                <a:lnTo>
                  <a:pt x="2027519" y="43455"/>
                </a:lnTo>
                <a:lnTo>
                  <a:pt x="2060683" y="62896"/>
                </a:lnTo>
                <a:lnTo>
                  <a:pt x="2094991" y="83480"/>
                </a:lnTo>
                <a:lnTo>
                  <a:pt x="2129297" y="101777"/>
                </a:lnTo>
                <a:lnTo>
                  <a:pt x="2163602" y="120075"/>
                </a:lnTo>
                <a:lnTo>
                  <a:pt x="2196766" y="133797"/>
                </a:lnTo>
                <a:lnTo>
                  <a:pt x="2233360" y="142945"/>
                </a:lnTo>
                <a:lnTo>
                  <a:pt x="2268809" y="147520"/>
                </a:lnTo>
                <a:lnTo>
                  <a:pt x="2306546" y="147520"/>
                </a:lnTo>
                <a:lnTo>
                  <a:pt x="2345428" y="145233"/>
                </a:lnTo>
                <a:lnTo>
                  <a:pt x="2384308" y="140659"/>
                </a:lnTo>
                <a:lnTo>
                  <a:pt x="2423190" y="134941"/>
                </a:lnTo>
                <a:lnTo>
                  <a:pt x="2462070" y="130367"/>
                </a:lnTo>
                <a:lnTo>
                  <a:pt x="2500951" y="126936"/>
                </a:lnTo>
                <a:lnTo>
                  <a:pt x="2537544" y="128079"/>
                </a:lnTo>
                <a:lnTo>
                  <a:pt x="2572995" y="132653"/>
                </a:lnTo>
                <a:lnTo>
                  <a:pt x="2607301" y="142945"/>
                </a:lnTo>
                <a:lnTo>
                  <a:pt x="2635891" y="157812"/>
                </a:lnTo>
                <a:lnTo>
                  <a:pt x="2663335" y="177253"/>
                </a:lnTo>
                <a:lnTo>
                  <a:pt x="2687350" y="200124"/>
                </a:lnTo>
                <a:lnTo>
                  <a:pt x="2711365" y="226426"/>
                </a:lnTo>
                <a:lnTo>
                  <a:pt x="2733093" y="253871"/>
                </a:lnTo>
                <a:lnTo>
                  <a:pt x="2754820" y="282461"/>
                </a:lnTo>
                <a:lnTo>
                  <a:pt x="2776547" y="311049"/>
                </a:lnTo>
                <a:lnTo>
                  <a:pt x="2798275" y="338495"/>
                </a:lnTo>
                <a:lnTo>
                  <a:pt x="2821146" y="364797"/>
                </a:lnTo>
                <a:lnTo>
                  <a:pt x="2847448" y="387669"/>
                </a:lnTo>
                <a:lnTo>
                  <a:pt x="2872607" y="408253"/>
                </a:lnTo>
                <a:lnTo>
                  <a:pt x="2901195" y="424261"/>
                </a:lnTo>
                <a:lnTo>
                  <a:pt x="2932071" y="437985"/>
                </a:lnTo>
                <a:lnTo>
                  <a:pt x="2965233" y="449420"/>
                </a:lnTo>
                <a:lnTo>
                  <a:pt x="2999539" y="459712"/>
                </a:lnTo>
                <a:lnTo>
                  <a:pt x="3033847" y="468861"/>
                </a:lnTo>
                <a:lnTo>
                  <a:pt x="3069297" y="478010"/>
                </a:lnTo>
                <a:lnTo>
                  <a:pt x="3102460" y="488302"/>
                </a:lnTo>
                <a:lnTo>
                  <a:pt x="3135622" y="499737"/>
                </a:lnTo>
                <a:lnTo>
                  <a:pt x="3166499" y="513461"/>
                </a:lnTo>
                <a:lnTo>
                  <a:pt x="3173643" y="517926"/>
                </a:lnTo>
                <a:lnTo>
                  <a:pt x="3173643" y="2967700"/>
                </a:lnTo>
                <a:lnTo>
                  <a:pt x="452321" y="2967700"/>
                </a:lnTo>
                <a:lnTo>
                  <a:pt x="450560" y="2961831"/>
                </a:lnTo>
                <a:lnTo>
                  <a:pt x="439125" y="2928666"/>
                </a:lnTo>
                <a:lnTo>
                  <a:pt x="425402" y="2897790"/>
                </a:lnTo>
                <a:lnTo>
                  <a:pt x="409392" y="2869201"/>
                </a:lnTo>
                <a:lnTo>
                  <a:pt x="388809" y="2844043"/>
                </a:lnTo>
                <a:lnTo>
                  <a:pt x="365937" y="2817741"/>
                </a:lnTo>
                <a:lnTo>
                  <a:pt x="339636" y="2794870"/>
                </a:lnTo>
                <a:lnTo>
                  <a:pt x="311046" y="2773142"/>
                </a:lnTo>
                <a:lnTo>
                  <a:pt x="282458" y="2751415"/>
                </a:lnTo>
                <a:lnTo>
                  <a:pt x="253870" y="2729687"/>
                </a:lnTo>
                <a:lnTo>
                  <a:pt x="226423" y="2707959"/>
                </a:lnTo>
                <a:lnTo>
                  <a:pt x="200122" y="2683944"/>
                </a:lnTo>
                <a:lnTo>
                  <a:pt x="177251" y="2659930"/>
                </a:lnTo>
                <a:lnTo>
                  <a:pt x="157812" y="2632484"/>
                </a:lnTo>
                <a:lnTo>
                  <a:pt x="142945" y="2603895"/>
                </a:lnTo>
                <a:lnTo>
                  <a:pt x="132653" y="2569589"/>
                </a:lnTo>
                <a:lnTo>
                  <a:pt x="128079" y="2534138"/>
                </a:lnTo>
                <a:lnTo>
                  <a:pt x="126934" y="2497543"/>
                </a:lnTo>
                <a:lnTo>
                  <a:pt x="130365" y="2458662"/>
                </a:lnTo>
                <a:lnTo>
                  <a:pt x="134940" y="2419782"/>
                </a:lnTo>
                <a:lnTo>
                  <a:pt x="140657" y="2380900"/>
                </a:lnTo>
                <a:lnTo>
                  <a:pt x="145232" y="2342019"/>
                </a:lnTo>
                <a:lnTo>
                  <a:pt x="147519" y="2303138"/>
                </a:lnTo>
                <a:lnTo>
                  <a:pt x="147519" y="2265400"/>
                </a:lnTo>
                <a:lnTo>
                  <a:pt x="142945" y="2229950"/>
                </a:lnTo>
                <a:lnTo>
                  <a:pt x="133796" y="2194499"/>
                </a:lnTo>
                <a:lnTo>
                  <a:pt x="120073" y="2161335"/>
                </a:lnTo>
                <a:lnTo>
                  <a:pt x="102920" y="2127029"/>
                </a:lnTo>
                <a:lnTo>
                  <a:pt x="83479" y="2092723"/>
                </a:lnTo>
                <a:lnTo>
                  <a:pt x="62897" y="2058415"/>
                </a:lnTo>
                <a:lnTo>
                  <a:pt x="43456" y="2025251"/>
                </a:lnTo>
                <a:lnTo>
                  <a:pt x="26302" y="1989801"/>
                </a:lnTo>
                <a:lnTo>
                  <a:pt x="12580" y="1955494"/>
                </a:lnTo>
                <a:lnTo>
                  <a:pt x="3431" y="1920043"/>
                </a:lnTo>
                <a:lnTo>
                  <a:pt x="0" y="1883449"/>
                </a:lnTo>
                <a:lnTo>
                  <a:pt x="3431" y="1846856"/>
                </a:lnTo>
                <a:lnTo>
                  <a:pt x="12580" y="1811405"/>
                </a:lnTo>
                <a:lnTo>
                  <a:pt x="26302" y="1777098"/>
                </a:lnTo>
                <a:lnTo>
                  <a:pt x="43456" y="1741648"/>
                </a:lnTo>
                <a:lnTo>
                  <a:pt x="62897" y="1708484"/>
                </a:lnTo>
                <a:lnTo>
                  <a:pt x="83479" y="1674178"/>
                </a:lnTo>
                <a:lnTo>
                  <a:pt x="102920" y="1639870"/>
                </a:lnTo>
                <a:lnTo>
                  <a:pt x="120073" y="1605564"/>
                </a:lnTo>
                <a:lnTo>
                  <a:pt x="133796" y="1572400"/>
                </a:lnTo>
                <a:lnTo>
                  <a:pt x="142945" y="1536949"/>
                </a:lnTo>
                <a:lnTo>
                  <a:pt x="147519" y="1501500"/>
                </a:lnTo>
                <a:lnTo>
                  <a:pt x="147519" y="1463762"/>
                </a:lnTo>
                <a:lnTo>
                  <a:pt x="145232" y="1424880"/>
                </a:lnTo>
                <a:lnTo>
                  <a:pt x="140657" y="1386000"/>
                </a:lnTo>
                <a:lnTo>
                  <a:pt x="134940" y="1347118"/>
                </a:lnTo>
                <a:lnTo>
                  <a:pt x="130365" y="1308237"/>
                </a:lnTo>
                <a:lnTo>
                  <a:pt x="126934" y="1269356"/>
                </a:lnTo>
                <a:lnTo>
                  <a:pt x="128079" y="1232762"/>
                </a:lnTo>
                <a:lnTo>
                  <a:pt x="132653" y="1197312"/>
                </a:lnTo>
                <a:lnTo>
                  <a:pt x="142945" y="1163004"/>
                </a:lnTo>
                <a:lnTo>
                  <a:pt x="157812" y="1134416"/>
                </a:lnTo>
                <a:lnTo>
                  <a:pt x="177251" y="1106970"/>
                </a:lnTo>
                <a:lnTo>
                  <a:pt x="200122" y="1082955"/>
                </a:lnTo>
                <a:lnTo>
                  <a:pt x="226423" y="1058941"/>
                </a:lnTo>
                <a:lnTo>
                  <a:pt x="253870" y="1037212"/>
                </a:lnTo>
                <a:lnTo>
                  <a:pt x="282458" y="1015484"/>
                </a:lnTo>
                <a:lnTo>
                  <a:pt x="311046" y="993757"/>
                </a:lnTo>
                <a:lnTo>
                  <a:pt x="339636" y="972029"/>
                </a:lnTo>
                <a:lnTo>
                  <a:pt x="365937" y="949159"/>
                </a:lnTo>
                <a:lnTo>
                  <a:pt x="388809" y="922857"/>
                </a:lnTo>
                <a:lnTo>
                  <a:pt x="409392" y="897698"/>
                </a:lnTo>
                <a:lnTo>
                  <a:pt x="425402" y="869109"/>
                </a:lnTo>
                <a:lnTo>
                  <a:pt x="439125" y="838233"/>
                </a:lnTo>
                <a:lnTo>
                  <a:pt x="450560" y="805069"/>
                </a:lnTo>
                <a:lnTo>
                  <a:pt x="460852" y="770761"/>
                </a:lnTo>
                <a:lnTo>
                  <a:pt x="470001" y="736455"/>
                </a:lnTo>
                <a:lnTo>
                  <a:pt x="479150" y="701004"/>
                </a:lnTo>
                <a:lnTo>
                  <a:pt x="489442" y="667841"/>
                </a:lnTo>
                <a:lnTo>
                  <a:pt x="500877" y="634677"/>
                </a:lnTo>
                <a:lnTo>
                  <a:pt x="514600" y="603802"/>
                </a:lnTo>
                <a:lnTo>
                  <a:pt x="531753" y="576357"/>
                </a:lnTo>
                <a:lnTo>
                  <a:pt x="552336" y="551198"/>
                </a:lnTo>
                <a:lnTo>
                  <a:pt x="577494" y="530614"/>
                </a:lnTo>
                <a:lnTo>
                  <a:pt x="604941" y="513461"/>
                </a:lnTo>
                <a:lnTo>
                  <a:pt x="635815" y="499737"/>
                </a:lnTo>
                <a:lnTo>
                  <a:pt x="668979" y="488302"/>
                </a:lnTo>
                <a:lnTo>
                  <a:pt x="702142" y="478010"/>
                </a:lnTo>
                <a:lnTo>
                  <a:pt x="737592" y="468861"/>
                </a:lnTo>
                <a:lnTo>
                  <a:pt x="771898" y="459712"/>
                </a:lnTo>
                <a:lnTo>
                  <a:pt x="806205" y="449420"/>
                </a:lnTo>
                <a:lnTo>
                  <a:pt x="839368" y="437985"/>
                </a:lnTo>
                <a:lnTo>
                  <a:pt x="870244" y="424261"/>
                </a:lnTo>
                <a:lnTo>
                  <a:pt x="898833" y="408253"/>
                </a:lnTo>
                <a:lnTo>
                  <a:pt x="923991" y="387669"/>
                </a:lnTo>
                <a:lnTo>
                  <a:pt x="950293" y="364797"/>
                </a:lnTo>
                <a:lnTo>
                  <a:pt x="973165" y="338495"/>
                </a:lnTo>
                <a:lnTo>
                  <a:pt x="994892" y="311049"/>
                </a:lnTo>
                <a:lnTo>
                  <a:pt x="1016619" y="282461"/>
                </a:lnTo>
                <a:lnTo>
                  <a:pt x="1038347" y="253871"/>
                </a:lnTo>
                <a:lnTo>
                  <a:pt x="1060074" y="226426"/>
                </a:lnTo>
                <a:lnTo>
                  <a:pt x="1084089" y="200124"/>
                </a:lnTo>
                <a:lnTo>
                  <a:pt x="1108103" y="177253"/>
                </a:lnTo>
                <a:lnTo>
                  <a:pt x="1135549" y="157812"/>
                </a:lnTo>
                <a:lnTo>
                  <a:pt x="1164137" y="142945"/>
                </a:lnTo>
                <a:lnTo>
                  <a:pt x="1198445" y="132653"/>
                </a:lnTo>
                <a:lnTo>
                  <a:pt x="1233895" y="128079"/>
                </a:lnTo>
                <a:lnTo>
                  <a:pt x="1270487" y="126936"/>
                </a:lnTo>
                <a:lnTo>
                  <a:pt x="1309368" y="130367"/>
                </a:lnTo>
                <a:lnTo>
                  <a:pt x="1348249" y="134941"/>
                </a:lnTo>
                <a:lnTo>
                  <a:pt x="1387131" y="140659"/>
                </a:lnTo>
                <a:lnTo>
                  <a:pt x="1426011" y="145233"/>
                </a:lnTo>
                <a:lnTo>
                  <a:pt x="1464891" y="147520"/>
                </a:lnTo>
                <a:lnTo>
                  <a:pt x="1502630" y="147520"/>
                </a:lnTo>
                <a:lnTo>
                  <a:pt x="1538080" y="142945"/>
                </a:lnTo>
                <a:lnTo>
                  <a:pt x="1573531" y="133797"/>
                </a:lnTo>
                <a:lnTo>
                  <a:pt x="1607837" y="120075"/>
                </a:lnTo>
                <a:lnTo>
                  <a:pt x="1642143" y="101777"/>
                </a:lnTo>
                <a:lnTo>
                  <a:pt x="1676450" y="83480"/>
                </a:lnTo>
                <a:lnTo>
                  <a:pt x="1710756" y="62896"/>
                </a:lnTo>
                <a:lnTo>
                  <a:pt x="1743919" y="43455"/>
                </a:lnTo>
                <a:lnTo>
                  <a:pt x="1779370" y="26302"/>
                </a:lnTo>
                <a:lnTo>
                  <a:pt x="1813676" y="12579"/>
                </a:lnTo>
                <a:lnTo>
                  <a:pt x="1849126" y="343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489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DC944-BBD2-4400-A9A7-1E742DE7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Valores</a:t>
            </a:r>
            <a:r>
              <a:rPr lang="en-GB" dirty="0"/>
              <a:t> </a:t>
            </a:r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BE2730-AC73-48F1-8C15-2CEF77080FE8}"/>
              </a:ext>
            </a:extLst>
          </p:cNvPr>
          <p:cNvSpPr/>
          <p:nvPr/>
        </p:nvSpPr>
        <p:spPr>
          <a:xfrm>
            <a:off x="1851391" y="2485232"/>
            <a:ext cx="414731" cy="36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E11D215-C6DB-4303-A1F3-A099565D5ED7}"/>
              </a:ext>
            </a:extLst>
          </p:cNvPr>
          <p:cNvSpPr/>
          <p:nvPr/>
        </p:nvSpPr>
        <p:spPr>
          <a:xfrm>
            <a:off x="2058756" y="5221581"/>
            <a:ext cx="414731" cy="36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EE5EB2D-0244-4F2B-AEC3-699D86F2F084}"/>
              </a:ext>
            </a:extLst>
          </p:cNvPr>
          <p:cNvSpPr/>
          <p:nvPr/>
        </p:nvSpPr>
        <p:spPr>
          <a:xfrm>
            <a:off x="6803034" y="2485232"/>
            <a:ext cx="414731" cy="36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BEC7148-5083-4937-8FA8-1A5C25A222D3}"/>
              </a:ext>
            </a:extLst>
          </p:cNvPr>
          <p:cNvSpPr/>
          <p:nvPr/>
        </p:nvSpPr>
        <p:spPr>
          <a:xfrm>
            <a:off x="6803034" y="5221581"/>
            <a:ext cx="414731" cy="36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Conteúdo 20">
            <a:extLst>
              <a:ext uri="{FF2B5EF4-FFF2-40B4-BE49-F238E27FC236}">
                <a16:creationId xmlns:a16="http://schemas.microsoft.com/office/drawing/2014/main" id="{719C8808-C13C-4B5D-817F-9EC3E92F7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05" y="1504201"/>
            <a:ext cx="2710761" cy="2138956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F2E76C4-8082-4F11-89F7-A366739E9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848" y="1504202"/>
            <a:ext cx="2710761" cy="21389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DA0C58A-A1C5-411E-A473-E4960EF0D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04" y="4391011"/>
            <a:ext cx="2710761" cy="213895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AFF5CCB-CDF4-4BC2-B4B9-C5247A02BE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848" y="4350458"/>
            <a:ext cx="2710761" cy="217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1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1DB1B-4E63-434D-98C3-2310119D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 e </a:t>
            </a:r>
            <a:r>
              <a:rPr lang="en-GB" dirty="0" err="1"/>
              <a:t>Kaban</a:t>
            </a:r>
            <a:r>
              <a:rPr lang="en-GB" dirty="0"/>
              <a:t>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762DFB-666B-4F53-9201-AD06900B4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92697"/>
            <a:ext cx="10396983" cy="4686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Manifesto Ágil: Humanização e complexidade das entregas.  </a:t>
            </a:r>
            <a:br>
              <a:rPr lang="pt-BR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pt-BR" sz="3200" dirty="0"/>
            </a:br>
            <a:r>
              <a:rPr lang="pt-BR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Scrum: </a:t>
            </a:r>
            <a:r>
              <a:rPr lang="pt-BR" dirty="0"/>
              <a:t>Sprints, Personagens, </a:t>
            </a:r>
            <a:r>
              <a:rPr lang="pt-BR" u="sng" dirty="0" err="1"/>
              <a:t>Tasks</a:t>
            </a:r>
            <a:r>
              <a:rPr lang="pt-BR" dirty="0"/>
              <a:t> conjuntos e sequenciais, mede os processos pelo tempo de realização, o sucesso de um sprint é o sucesso do próximo.  </a:t>
            </a:r>
            <a:br>
              <a:rPr lang="pt-BR" sz="3200" dirty="0"/>
            </a:br>
            <a:r>
              <a:rPr lang="pt-BR" dirty="0"/>
              <a:t>Melhor aplicados em times com prioridades estáveis que possivelmente não mudaram. </a:t>
            </a:r>
            <a:br>
              <a:rPr lang="pt-BR" sz="3200" dirty="0"/>
            </a:br>
            <a:r>
              <a:rPr lang="pt-BR" sz="2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Kanban</a:t>
            </a:r>
            <a:r>
              <a:rPr lang="pt-BR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dirty="0"/>
              <a:t>Sem papeis predefinidos mas contem um gerente do projeto, os produtos são entregues continuamente conforme a necessidade, o time só trabalha em uma nova tarefa quando conclui a primeira, permite que mudanças ocorram permitindo maior interação e melhoria continua priorizando o dinamismo ao complemento do projeto, o tempo é medido por ciclos,. </a:t>
            </a:r>
            <a:br>
              <a:rPr lang="pt-BR" sz="3200" dirty="0"/>
            </a:br>
            <a:r>
              <a:rPr lang="pt-BR" dirty="0"/>
              <a:t>Melhor Aplicado em projetos com ampla variedade de prioridades.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80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C8581-31AB-413B-9CD9-88594985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AGILE PARA A VIDA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65B95A-BC1B-4988-B00C-50B7D897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916016"/>
          </a:xfrm>
        </p:spPr>
        <p:txBody>
          <a:bodyPr>
            <a:normAutofit fontScale="92500"/>
          </a:bodyPr>
          <a:lstStyle/>
          <a:p>
            <a:endParaRPr lang="pt-BR" dirty="0"/>
          </a:p>
          <a:p>
            <a:r>
              <a:rPr lang="pt-BR" sz="3200" u="sng" dirty="0"/>
              <a:t>Comece antes de ter todas as respostas.</a:t>
            </a:r>
          </a:p>
          <a:p>
            <a:r>
              <a:rPr lang="pt-BR" sz="2800" dirty="0"/>
              <a:t>•Constantemente reflita e adapte-se, </a:t>
            </a:r>
            <a:r>
              <a:rPr lang="pt-BR" sz="3200" u="sng" dirty="0"/>
              <a:t>“o que está na minha frente”.</a:t>
            </a:r>
            <a:endParaRPr lang="pt-BR" sz="2800" u="sng" dirty="0"/>
          </a:p>
          <a:p>
            <a:r>
              <a:rPr lang="pt-BR" sz="2800" dirty="0"/>
              <a:t>•Trabalhe com pequenos </a:t>
            </a:r>
            <a:r>
              <a:rPr lang="pt-BR" sz="2800" u="sng" dirty="0"/>
              <a:t>objetivos de curto prazo,  </a:t>
            </a:r>
            <a:r>
              <a:rPr lang="pt-BR" sz="2800" dirty="0"/>
              <a:t>“mapa escadinha”, pequenas doses de compensações.</a:t>
            </a:r>
          </a:p>
          <a:p>
            <a:r>
              <a:rPr lang="pt-BR" sz="2800" dirty="0"/>
              <a:t>•</a:t>
            </a:r>
            <a:r>
              <a:rPr lang="pt-BR" sz="2800" u="sng" dirty="0"/>
              <a:t>Sprint</a:t>
            </a:r>
            <a:r>
              <a:rPr lang="pt-BR" sz="2800" dirty="0"/>
              <a:t> foque na sua meta Concentre-se sem distrações até a realização.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157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C390D-97B7-419B-879E-EB4A14A7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3F66A-58AB-4621-B5F0-DD0079E6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pt-BR" sz="2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MétodoÁgil</a:t>
            </a:r>
            <a:r>
              <a:rPr lang="pt-BR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é humanizado e busca </a:t>
            </a:r>
            <a:r>
              <a:rPr lang="pt-BR" sz="2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consentizar</a:t>
            </a:r>
            <a:r>
              <a:rPr lang="pt-BR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que vinha sendo feito de modo automático e indústria dando valor e ciência a fatores orgânicos direcionando para a meta desejada.</a:t>
            </a:r>
            <a:endParaRPr lang="pt-BR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6989555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160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Impact</vt:lpstr>
      <vt:lpstr>Selo</vt:lpstr>
      <vt:lpstr>Metodologia Ágil</vt:lpstr>
      <vt:lpstr>O que é ? </vt:lpstr>
      <vt:lpstr>História</vt:lpstr>
      <vt:lpstr>Valores </vt:lpstr>
      <vt:lpstr>Scrum e Kaban?</vt:lpstr>
      <vt:lpstr>AGILE PARA A VIDA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Ágil</dc:title>
  <dc:creator>Joshua Sousa</dc:creator>
  <cp:lastModifiedBy>Joshua Sousa</cp:lastModifiedBy>
  <cp:revision>16</cp:revision>
  <dcterms:created xsi:type="dcterms:W3CDTF">2018-11-07T15:51:43Z</dcterms:created>
  <dcterms:modified xsi:type="dcterms:W3CDTF">2018-11-08T15:21:01Z</dcterms:modified>
</cp:coreProperties>
</file>