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Play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jw7T+a+Ff4656CAzswD9J2Q+Q8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Web design outli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0" y="536012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 descr="Databas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8800" y="2764154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>
            <a:cxnSpLocks/>
          </p:cNvCxnSpPr>
          <p:nvPr/>
        </p:nvCxnSpPr>
        <p:spPr>
          <a:xfrm rot="10800000">
            <a:off x="6255801" y="4059215"/>
            <a:ext cx="0" cy="1362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8" name="Google Shape;88;p1"/>
          <p:cNvCxnSpPr>
            <a:cxnSpLocks/>
          </p:cNvCxnSpPr>
          <p:nvPr/>
        </p:nvCxnSpPr>
        <p:spPr>
          <a:xfrm flipH="1" flipV="1">
            <a:off x="2168246" y="1514557"/>
            <a:ext cx="3584719" cy="163711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9" name="Google Shape;89;p1"/>
          <p:cNvCxnSpPr>
            <a:cxnSpLocks/>
            <a:endCxn id="93" idx="2"/>
          </p:cNvCxnSpPr>
          <p:nvPr/>
        </p:nvCxnSpPr>
        <p:spPr>
          <a:xfrm flipV="1">
            <a:off x="6454179" y="1177445"/>
            <a:ext cx="4299945" cy="2216437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0" name="Google Shape;90;p1" descr="Databas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3900" y="36836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 descr="Databas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75581" y="-1385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700500" y="1282760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Order Management System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9446424" y="900545"/>
            <a:ext cx="261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Logistics Management</a:t>
            </a: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5105400" y="3798260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analysis API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105400" y="6214173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Vue Single Page Financial analysis web app server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9184981" y="1692323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API</a:t>
            </a:r>
            <a:endParaRPr dirty="0"/>
          </a:p>
        </p:txBody>
      </p:sp>
      <p:sp>
        <p:nvSpPr>
          <p:cNvPr id="96" name="Google Shape;96;p1"/>
          <p:cNvSpPr txBox="1"/>
          <p:nvPr/>
        </p:nvSpPr>
        <p:spPr>
          <a:xfrm>
            <a:off x="2507584" y="1616714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API</a:t>
            </a:r>
            <a:endParaRPr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5780083" y="4289445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API</a:t>
            </a:r>
            <a:endParaRPr dirty="0"/>
          </a:p>
        </p:txBody>
      </p:sp>
      <p:cxnSp>
        <p:nvCxnSpPr>
          <p:cNvPr id="98" name="Google Shape;98;p1"/>
          <p:cNvCxnSpPr>
            <a:stCxn id="85" idx="0"/>
          </p:cNvCxnSpPr>
          <p:nvPr/>
        </p:nvCxnSpPr>
        <p:spPr>
          <a:xfrm rot="10800000">
            <a:off x="5887500" y="1457654"/>
            <a:ext cx="208500" cy="13065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99" name="Google Shape;99;p1" descr="Databas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2596" y="6397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4779196" y="978370"/>
            <a:ext cx="1981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Payroll management system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5460714" y="1619396"/>
            <a:ext cx="19812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Queries API</a:t>
            </a:r>
            <a:endParaRPr dirty="0"/>
          </a:p>
        </p:txBody>
      </p:sp>
      <p:cxnSp>
        <p:nvCxnSpPr>
          <p:cNvPr id="102" name="Google Shape;102;p1"/>
          <p:cNvCxnSpPr>
            <a:stCxn id="84" idx="3"/>
            <a:endCxn id="103" idx="1"/>
          </p:cNvCxnSpPr>
          <p:nvPr/>
        </p:nvCxnSpPr>
        <p:spPr>
          <a:xfrm flipV="1">
            <a:off x="6553200" y="3005582"/>
            <a:ext cx="3851873" cy="2811741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4" name="Google Shape;104;p1" descr="File:Black computer icon.png - Wikimedia Commons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174" y="4709608"/>
            <a:ext cx="759302" cy="7593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/>
        </p:nvSpPr>
        <p:spPr>
          <a:xfrm>
            <a:off x="448224" y="5468905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End user's machine</a:t>
            </a:r>
            <a:endParaRPr dirty="0"/>
          </a:p>
        </p:txBody>
      </p:sp>
      <p:cxnSp>
        <p:nvCxnSpPr>
          <p:cNvPr id="106" name="Google Shape;106;p1"/>
          <p:cNvCxnSpPr>
            <a:cxnSpLocks/>
            <a:stCxn id="104" idx="3"/>
            <a:endCxn id="84" idx="1"/>
          </p:cNvCxnSpPr>
          <p:nvPr/>
        </p:nvCxnSpPr>
        <p:spPr>
          <a:xfrm>
            <a:off x="1818476" y="5089259"/>
            <a:ext cx="3820324" cy="72806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1"/>
          <p:cNvSpPr txBox="1"/>
          <p:nvPr/>
        </p:nvSpPr>
        <p:spPr>
          <a:xfrm>
            <a:off x="2507584" y="5002180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Request</a:t>
            </a:r>
            <a:endParaRPr dirty="0"/>
          </a:p>
        </p:txBody>
      </p:sp>
      <p:pic>
        <p:nvPicPr>
          <p:cNvPr id="103" name="Google Shape;103;p1" descr="Databas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05073" y="2548382"/>
            <a:ext cx="914400" cy="914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"/>
          <p:cNvCxnSpPr>
            <a:cxnSpLocks/>
            <a:stCxn id="84" idx="3"/>
            <a:endCxn id="109" idx="1"/>
          </p:cNvCxnSpPr>
          <p:nvPr/>
        </p:nvCxnSpPr>
        <p:spPr>
          <a:xfrm>
            <a:off x="6553200" y="5817323"/>
            <a:ext cx="4079581" cy="15904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9" name="Google Shape;109;p1" descr="Database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32781" y="551916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9871668" y="3419139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Authentication system</a:t>
            </a:r>
            <a:endParaRPr dirty="0"/>
          </a:p>
        </p:txBody>
      </p:sp>
      <p:sp>
        <p:nvSpPr>
          <p:cNvPr id="111" name="Google Shape;111;p1"/>
          <p:cNvSpPr txBox="1"/>
          <p:nvPr/>
        </p:nvSpPr>
        <p:spPr>
          <a:xfrm>
            <a:off x="10099376" y="6406848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Security system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7900579" y="3377123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Authenticate user</a:t>
            </a:r>
            <a:endParaRPr dirty="0"/>
          </a:p>
        </p:txBody>
      </p:sp>
      <p:sp>
        <p:nvSpPr>
          <p:cNvPr id="113" name="Google Shape;113;p1"/>
          <p:cNvSpPr txBox="1"/>
          <p:nvPr/>
        </p:nvSpPr>
        <p:spPr>
          <a:xfrm>
            <a:off x="7945636" y="5422115"/>
            <a:ext cx="1981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Authenticate request and IP</a:t>
            </a:r>
            <a:endParaRPr dirty="0"/>
          </a:p>
        </p:txBody>
      </p:sp>
      <p:cxnSp>
        <p:nvCxnSpPr>
          <p:cNvPr id="3" name="Google Shape;88;p1">
            <a:extLst>
              <a:ext uri="{FF2B5EF4-FFF2-40B4-BE49-F238E27FC236}">
                <a16:creationId xmlns:a16="http://schemas.microsoft.com/office/drawing/2014/main" id="{797193B3-44B3-6653-A3C4-36506DD3A353}"/>
              </a:ext>
            </a:extLst>
          </p:cNvPr>
          <p:cNvCxnSpPr>
            <a:cxnSpLocks/>
          </p:cNvCxnSpPr>
          <p:nvPr/>
        </p:nvCxnSpPr>
        <p:spPr>
          <a:xfrm>
            <a:off x="2035627" y="1661864"/>
            <a:ext cx="3744456" cy="171169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89;p1">
            <a:extLst>
              <a:ext uri="{FF2B5EF4-FFF2-40B4-BE49-F238E27FC236}">
                <a16:creationId xmlns:a16="http://schemas.microsoft.com/office/drawing/2014/main" id="{82380846-C516-E2E2-3607-D4CDD8C8E81E}"/>
              </a:ext>
            </a:extLst>
          </p:cNvPr>
          <p:cNvCxnSpPr>
            <a:cxnSpLocks/>
            <a:endCxn id="85" idx="3"/>
          </p:cNvCxnSpPr>
          <p:nvPr/>
        </p:nvCxnSpPr>
        <p:spPr>
          <a:xfrm flipH="1">
            <a:off x="6553200" y="1193120"/>
            <a:ext cx="3898809" cy="20282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98;p1">
            <a:extLst>
              <a:ext uri="{FF2B5EF4-FFF2-40B4-BE49-F238E27FC236}">
                <a16:creationId xmlns:a16="http://schemas.microsoft.com/office/drawing/2014/main" id="{5F3344CC-86E7-3047-98D6-82BE35819D11}"/>
              </a:ext>
            </a:extLst>
          </p:cNvPr>
          <p:cNvCxnSpPr>
            <a:cxnSpLocks/>
          </p:cNvCxnSpPr>
          <p:nvPr/>
        </p:nvCxnSpPr>
        <p:spPr>
          <a:xfrm>
            <a:off x="5733740" y="1559759"/>
            <a:ext cx="211726" cy="1254234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Google Shape;96;p1">
            <a:extLst>
              <a:ext uri="{FF2B5EF4-FFF2-40B4-BE49-F238E27FC236}">
                <a16:creationId xmlns:a16="http://schemas.microsoft.com/office/drawing/2014/main" id="{5D6D90E6-B630-26B0-6CF8-E765A2235477}"/>
              </a:ext>
            </a:extLst>
          </p:cNvPr>
          <p:cNvSpPr txBox="1"/>
          <p:nvPr/>
        </p:nvSpPr>
        <p:spPr>
          <a:xfrm>
            <a:off x="1810067" y="2366595"/>
            <a:ext cx="19812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Returns customer orders</a:t>
            </a:r>
            <a:endParaRPr dirty="0"/>
          </a:p>
        </p:txBody>
      </p:sp>
      <p:sp>
        <p:nvSpPr>
          <p:cNvPr id="25" name="Google Shape;96;p1">
            <a:extLst>
              <a:ext uri="{FF2B5EF4-FFF2-40B4-BE49-F238E27FC236}">
                <a16:creationId xmlns:a16="http://schemas.microsoft.com/office/drawing/2014/main" id="{AD45E67C-1198-C380-C4DF-EBB480382585}"/>
              </a:ext>
            </a:extLst>
          </p:cNvPr>
          <p:cNvSpPr txBox="1"/>
          <p:nvPr/>
        </p:nvSpPr>
        <p:spPr>
          <a:xfrm>
            <a:off x="4017747" y="1943515"/>
            <a:ext cx="1981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Returns employee pay-slips</a:t>
            </a:r>
            <a:endParaRPr dirty="0"/>
          </a:p>
        </p:txBody>
      </p:sp>
      <p:sp>
        <p:nvSpPr>
          <p:cNvPr id="26" name="Google Shape;101;p1">
            <a:extLst>
              <a:ext uri="{FF2B5EF4-FFF2-40B4-BE49-F238E27FC236}">
                <a16:creationId xmlns:a16="http://schemas.microsoft.com/office/drawing/2014/main" id="{D5F2FC44-FDE2-4491-4C9B-89B36158CBDA}"/>
              </a:ext>
            </a:extLst>
          </p:cNvPr>
          <p:cNvSpPr txBox="1"/>
          <p:nvPr/>
        </p:nvSpPr>
        <p:spPr>
          <a:xfrm>
            <a:off x="7702620" y="1365046"/>
            <a:ext cx="198120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Returns stock orders</a:t>
            </a:r>
            <a:endParaRPr dirty="0"/>
          </a:p>
        </p:txBody>
      </p:sp>
      <p:cxnSp>
        <p:nvCxnSpPr>
          <p:cNvPr id="27" name="Google Shape;102;p1">
            <a:extLst>
              <a:ext uri="{FF2B5EF4-FFF2-40B4-BE49-F238E27FC236}">
                <a16:creationId xmlns:a16="http://schemas.microsoft.com/office/drawing/2014/main" id="{18CDAFD2-1FB5-201A-921A-A010D497901A}"/>
              </a:ext>
            </a:extLst>
          </p:cNvPr>
          <p:cNvCxnSpPr>
            <a:cxnSpLocks/>
          </p:cNvCxnSpPr>
          <p:nvPr/>
        </p:nvCxnSpPr>
        <p:spPr>
          <a:xfrm flipH="1">
            <a:off x="6855961" y="3108109"/>
            <a:ext cx="3634972" cy="264406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" name="Google Shape;112;p1">
            <a:extLst>
              <a:ext uri="{FF2B5EF4-FFF2-40B4-BE49-F238E27FC236}">
                <a16:creationId xmlns:a16="http://schemas.microsoft.com/office/drawing/2014/main" id="{D7D45229-8B50-9566-27E1-A1545230C039}"/>
              </a:ext>
            </a:extLst>
          </p:cNvPr>
          <p:cNvSpPr txBox="1"/>
          <p:nvPr/>
        </p:nvSpPr>
        <p:spPr>
          <a:xfrm>
            <a:off x="9033027" y="4180805"/>
            <a:ext cx="2971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Returns authentication failure or account information</a:t>
            </a:r>
            <a:endParaRPr dirty="0"/>
          </a:p>
        </p:txBody>
      </p:sp>
      <p:cxnSp>
        <p:nvCxnSpPr>
          <p:cNvPr id="37" name="Google Shape;86;p1">
            <a:extLst>
              <a:ext uri="{FF2B5EF4-FFF2-40B4-BE49-F238E27FC236}">
                <a16:creationId xmlns:a16="http://schemas.microsoft.com/office/drawing/2014/main" id="{4F015443-FB8A-0031-093F-A1DF85A467F2}"/>
              </a:ext>
            </a:extLst>
          </p:cNvPr>
          <p:cNvCxnSpPr>
            <a:cxnSpLocks/>
          </p:cNvCxnSpPr>
          <p:nvPr/>
        </p:nvCxnSpPr>
        <p:spPr>
          <a:xfrm>
            <a:off x="5818624" y="4055912"/>
            <a:ext cx="20979" cy="1425405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" name="Google Shape;97;p1">
            <a:extLst>
              <a:ext uri="{FF2B5EF4-FFF2-40B4-BE49-F238E27FC236}">
                <a16:creationId xmlns:a16="http://schemas.microsoft.com/office/drawing/2014/main" id="{212E10A1-338B-2AC6-B11D-9E75865864D0}"/>
              </a:ext>
            </a:extLst>
          </p:cNvPr>
          <p:cNvSpPr txBox="1"/>
          <p:nvPr/>
        </p:nvSpPr>
        <p:spPr>
          <a:xfrm>
            <a:off x="3971758" y="4132320"/>
            <a:ext cx="1981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request financial </a:t>
            </a:r>
            <a:r>
              <a:rPr lang="en-GB" sz="1200" dirty="0">
                <a:solidFill>
                  <a:schemeClr val="dk1"/>
                </a:solidFill>
              </a:rPr>
              <a:t>information</a:t>
            </a:r>
            <a:endParaRPr dirty="0"/>
          </a:p>
        </p:txBody>
      </p:sp>
      <p:cxnSp>
        <p:nvCxnSpPr>
          <p:cNvPr id="41" name="Google Shape;106;p1">
            <a:extLst>
              <a:ext uri="{FF2B5EF4-FFF2-40B4-BE49-F238E27FC236}">
                <a16:creationId xmlns:a16="http://schemas.microsoft.com/office/drawing/2014/main" id="{E59A700A-EE32-95BB-2709-AF603C0B059B}"/>
              </a:ext>
            </a:extLst>
          </p:cNvPr>
          <p:cNvCxnSpPr>
            <a:cxnSpLocks/>
          </p:cNvCxnSpPr>
          <p:nvPr/>
        </p:nvCxnSpPr>
        <p:spPr>
          <a:xfrm flipH="1" flipV="1">
            <a:off x="1754788" y="5217724"/>
            <a:ext cx="3884012" cy="758642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Google Shape;107;p1">
            <a:extLst>
              <a:ext uri="{FF2B5EF4-FFF2-40B4-BE49-F238E27FC236}">
                <a16:creationId xmlns:a16="http://schemas.microsoft.com/office/drawing/2014/main" id="{8B579042-C14D-642E-DADA-25A6082D5DE8}"/>
              </a:ext>
            </a:extLst>
          </p:cNvPr>
          <p:cNvSpPr txBox="1"/>
          <p:nvPr/>
        </p:nvSpPr>
        <p:spPr>
          <a:xfrm>
            <a:off x="2319193" y="5629290"/>
            <a:ext cx="198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Response</a:t>
            </a:r>
            <a:endParaRPr dirty="0"/>
          </a:p>
        </p:txBody>
      </p:sp>
      <p:cxnSp>
        <p:nvCxnSpPr>
          <p:cNvPr id="47" name="Google Shape;102;p1">
            <a:extLst>
              <a:ext uri="{FF2B5EF4-FFF2-40B4-BE49-F238E27FC236}">
                <a16:creationId xmlns:a16="http://schemas.microsoft.com/office/drawing/2014/main" id="{1562B1BD-14E0-74CD-C4B7-3531DFA913B7}"/>
              </a:ext>
            </a:extLst>
          </p:cNvPr>
          <p:cNvCxnSpPr>
            <a:cxnSpLocks/>
          </p:cNvCxnSpPr>
          <p:nvPr/>
        </p:nvCxnSpPr>
        <p:spPr>
          <a:xfrm flipH="1" flipV="1">
            <a:off x="6552827" y="5963991"/>
            <a:ext cx="4136946" cy="18503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" name="Google Shape;113;p1">
            <a:extLst>
              <a:ext uri="{FF2B5EF4-FFF2-40B4-BE49-F238E27FC236}">
                <a16:creationId xmlns:a16="http://schemas.microsoft.com/office/drawing/2014/main" id="{F36FC3AD-ED33-2E17-86E2-CF0341F66630}"/>
              </a:ext>
            </a:extLst>
          </p:cNvPr>
          <p:cNvSpPr txBox="1"/>
          <p:nvPr/>
        </p:nvSpPr>
        <p:spPr>
          <a:xfrm>
            <a:off x="7943380" y="6118610"/>
            <a:ext cx="19812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Authenticate request and IP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66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Josh Morgan (s5411715)</dc:creator>
  <cp:lastModifiedBy>Josh Morgan (s5411715)</cp:lastModifiedBy>
  <cp:revision>13</cp:revision>
  <dcterms:created xsi:type="dcterms:W3CDTF">2024-12-16T23:46:29Z</dcterms:created>
  <dcterms:modified xsi:type="dcterms:W3CDTF">2025-01-02T18:12:26Z</dcterms:modified>
</cp:coreProperties>
</file>