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367" r:id="rId3"/>
    <p:sldId id="368" r:id="rId4"/>
    <p:sldId id="370" r:id="rId5"/>
    <p:sldId id="373" r:id="rId6"/>
    <p:sldId id="374" r:id="rId7"/>
    <p:sldId id="3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59" autoAdjust="0"/>
    <p:restoredTop sz="94595" autoAdjust="0"/>
  </p:normalViewPr>
  <p:slideViewPr>
    <p:cSldViewPr>
      <p:cViewPr>
        <p:scale>
          <a:sx n="103" d="100"/>
          <a:sy n="103" d="100"/>
        </p:scale>
        <p:origin x="144" y="2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0" d="100"/>
        <a:sy n="7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10/24/25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10/24/25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10/24/25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10/24/25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10/24/25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10/24/25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10/24/25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10/24/25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10/24/25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azon.com/MPU-6050-MPU6050-Accelerometer-Gyroscope-Converter/dp/B09Q2SGF3R" TargetMode="External"/><Relationship Id="rId3" Type="http://schemas.openxmlformats.org/officeDocument/2006/relationships/hyperlink" Target="https://www.amazon.com/dp/B0B38H2ZMR" TargetMode="External"/><Relationship Id="rId7" Type="http://schemas.openxmlformats.org/officeDocument/2006/relationships/hyperlink" Target="https://www.amazon.com/Bluetooth-Adapter-SIP-T27G-Raspberry-Windows10/dp/B07S8PT7J6" TargetMode="External"/><Relationship Id="rId12" Type="http://schemas.openxmlformats.org/officeDocument/2006/relationships/hyperlink" Target="https://www.amazon.com/KBT-Battery-Connector-Charger-Compatible/dp/B0DSPM67TZ/ref=sr_1_5?dib=eyJ2IjoiMSJ9.oyKQgGEizMYl_2QtAV3pKcKz_q1_RbOyb0y87bBNTt7duxEnBmIVE5uMcQoAexLQP3vedvtGtb21Yp8V9rFs7RYPmMRZmEwFyYDXuUIrWEfg5oM3FxCnCYPYqVO9UAty7CQzQPEFRKmVAH1KWVa95CxouhFCgtYoSNmVl9MFe5Lmj54voNZ8aPEFaxUY_8mXIWtnTEVB-4RyOz65rNdxsoJZ6dAshWhkYjtRfQeRvyFDZqIBKWvkQPSxVUpRimXHsXZdGJstINHJoOU0v0fTbY0lUfisci82i9ybRoFqR_s.KC0qhAKiiq3DONRYfnCEGX5nLKJb62iQiNWrPay0n0s&amp;dib_tag=se&amp;hvadid=618040788184&amp;hvdev=c&amp;hvexpln=0&amp;hvlocphy=9027580&amp;hvnetw=g&amp;hvocijid=10181459170163262667--&amp;hvqmt=e&amp;hvrand=10181459170163262667&amp;hvtargid=kwd-29367411886&amp;hydadcr=4093_13263604&amp;keywords=5v%2Blipo%2Bbattery&amp;mcid=3fe84aa9ce0e39408d62c87e352e325e&amp;qid=1759888249&amp;sr=8-5&amp;th=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Computer-Speaker-Enhanced-Portable-Windows/dp/B086JXJ1LF" TargetMode="External"/><Relationship Id="rId11" Type="http://schemas.openxmlformats.org/officeDocument/2006/relationships/hyperlink" Target="https://www.amazon.com/ESP-WROOM-32-Development-Microcontroller-Integrated-Compatible/dp/B07WCG1PLV/ref=sr_1_1_sspa?crid=1PGV4VFGZKHJ&amp;dib=eyJ2IjoiMSJ9.XBINg-sjhfF_gUtnMiKGjjEQQzaaOnS0BOX5B4WtqfITjTt27Un-9Ctj3ZngbnevV0KyHBRH7xGJQ-1txsZL40vys4YSxivvMGdi7UzcybIRbt5VFjR8AOzDqJmOEjco2bXGWjRC1kH_fv9Z033UiXxJ57pamGt1e22ODAKCn6G-sDUZJ9TXF5mzWDhx1LvAyLK-gxC28PcCACOBeTnLGQ1pEREIb8qgVxO81a4CTVw.cxZf0sdxwBmXRMgdEh0LYWGA8YSD755a-TtUgseZhOg&amp;dib_tag=se&amp;keywords=esp32%2Bwroom&amp;qid=1759758592&amp;sprefix=ESP32%2Caps%2C106&amp;sr=8-1-spons&amp;sp_csd=d2lkZ2V0TmFtZT1zcF9hdGY&amp;th=1" TargetMode="External"/><Relationship Id="rId5" Type="http://schemas.openxmlformats.org/officeDocument/2006/relationships/hyperlink" Target="https://www.amazon.com/WGCD-Joystick-Breakout-Controller-Arduino/dp/B01N59MK0U" TargetMode="External"/><Relationship Id="rId10" Type="http://schemas.openxmlformats.org/officeDocument/2006/relationships/hyperlink" Target="https://www.amazon.com/HiLetgo-DC-DC-Module-Vehicle-Charger/dp/B01D0WSBDC" TargetMode="External"/><Relationship Id="rId4" Type="http://schemas.openxmlformats.org/officeDocument/2006/relationships/hyperlink" Target="https://www.amazon.com/HiLetgo-Stepstick-Stepper-Printer-Compatible/dp/B07BND65C8" TargetMode="External"/><Relationship Id="rId9" Type="http://schemas.openxmlformats.org/officeDocument/2006/relationships/hyperlink" Target="https://www.amazon.com/OVONIC-Battery-100C-Connector-Quadcopter/dp/B0784BB8F5/ref=sxin_16_pa_sp_search_thematic_sspa?content-id=amzn1.sym.06b0a375-029c-4241-a66c-6efb26e8829a%3Aamzn1.sym.06b0a375-029c-4241-a66c-6efb26e8829a&amp;crid=MURTC0SAODK3&amp;cv_ct_cx=12v%2B2S%2Blipo%2Bbattery&amp;keywords=12v%2B2S%2Blipo%2Bbattery&amp;pd_rd_i=B0821YM4W2&amp;pd_rd_r=286aed4f-1173-40b1-be9e-3fe599fd8634&amp;pd_rd_w=Qhvsj&amp;pd_rd_wg=R9jH9&amp;pf_rd_p=06b0a375-029c-4241-a66c-6efb26e8829a&amp;pf_rd_r=7BVV3QQG5GAQCJD1N54A&amp;qid=1759730793&amp;sbo=RZvfv%2F%2FHxDF%2BO5021pAnSA%3D%3D&amp;sprefix=12v%2B2s%2Blipo%2Bbattery%2Caps%2C178&amp;sr=1-1-794806aa-f21d-47b5-a3ea-b60ce78b088a-spons&amp;sp_csd=d2lkZ2V0TmFtZT1zcF9zZWFyY2hfdGhlbWF0aWM&amp;th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604310" cy="3383280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EDES 301 Project Proposal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Remote Controlled, </a:t>
            </a:r>
            <a:br>
              <a:rPr lang="en-US" sz="6000" dirty="0"/>
            </a:br>
            <a:r>
              <a:rPr lang="en-US" sz="6000" dirty="0"/>
              <a:t>Music Streaming, </a:t>
            </a:r>
            <a:br>
              <a:rPr lang="en-US" sz="6000" dirty="0"/>
            </a:br>
            <a:r>
              <a:rPr lang="en-US" sz="6000" dirty="0"/>
              <a:t>Self-Balancing Robot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October 5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  <a:p>
            <a:r>
              <a:rPr lang="en-US" dirty="0"/>
              <a:t>Joshua Aviles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D423B-A249-524B-3046-C2A2F6C0BD50}"/>
              </a:ext>
            </a:extLst>
          </p:cNvPr>
          <p:cNvSpPr txBox="1"/>
          <p:nvPr/>
        </p:nvSpPr>
        <p:spPr>
          <a:xfrm>
            <a:off x="3352800" y="1144315"/>
            <a:ext cx="7219950" cy="517064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Project Proposal</a:t>
            </a:r>
          </a:p>
          <a:p>
            <a:pPr algn="ctr"/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 two wheeled robot that uses two Nema 17 stepper motors and a PID algorithm to self-balance and move around</a:t>
            </a:r>
          </a:p>
          <a:p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Wireless controller uses ESP32 and joystick modules to send out commands to robot’s motors and LED 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/>
              <a:t>PocketBeagle</a:t>
            </a:r>
            <a:r>
              <a:rPr lang="en-US" i="1" dirty="0"/>
              <a:t> uses a USB Bluetooth module in order to wirelessly communicate with controllers ESP32 (</a:t>
            </a:r>
            <a:r>
              <a:rPr lang="en-US" i="1" dirty="0" err="1"/>
              <a:t>PocketBeagle</a:t>
            </a:r>
            <a:r>
              <a:rPr lang="en-US" i="1" dirty="0"/>
              <a:t> is used instead of another ESP32, like in other projects)</a:t>
            </a:r>
          </a:p>
          <a:p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 16x32 RGB LED display allows for facial expressions and displays songs played on speaker (addition to previous projects)</a:t>
            </a:r>
          </a:p>
          <a:p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Robots USB speaker connects to IOS system in order to stream music from an app (addition to previous projects)</a:t>
            </a:r>
          </a:p>
          <a:p>
            <a:endParaRPr lang="en-US" b="1" i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43BB29-5B6C-F6A4-2E7D-06D669B5C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290608"/>
            <a:ext cx="2590800" cy="2590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C9ABF1-E71C-6AF5-F5B8-E6634EBDA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729638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30482D-0101-0DCE-BD5A-69D912C4361F}"/>
              </a:ext>
            </a:extLst>
          </p:cNvPr>
          <p:cNvSpPr txBox="1"/>
          <p:nvPr/>
        </p:nvSpPr>
        <p:spPr>
          <a:xfrm>
            <a:off x="743324" y="1623098"/>
            <a:ext cx="137160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14.8V LiPo Battery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2D6670-DCE2-5939-8758-54812E5989FB}"/>
              </a:ext>
            </a:extLst>
          </p:cNvPr>
          <p:cNvSpPr txBox="1"/>
          <p:nvPr/>
        </p:nvSpPr>
        <p:spPr>
          <a:xfrm>
            <a:off x="743324" y="3226132"/>
            <a:ext cx="163830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A4988 Motor Drivers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32F3CD-8001-A9B1-2260-C79BEE511D0D}"/>
              </a:ext>
            </a:extLst>
          </p:cNvPr>
          <p:cNvSpPr txBox="1"/>
          <p:nvPr/>
        </p:nvSpPr>
        <p:spPr>
          <a:xfrm>
            <a:off x="2512116" y="3226131"/>
            <a:ext cx="163830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A4988 Motor Drivers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C397FC-A822-F218-3E7B-316543C9A7E6}"/>
              </a:ext>
            </a:extLst>
          </p:cNvPr>
          <p:cNvSpPr txBox="1"/>
          <p:nvPr/>
        </p:nvSpPr>
        <p:spPr>
          <a:xfrm>
            <a:off x="2633687" y="1758435"/>
            <a:ext cx="330090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 err="1"/>
              <a:t>HiLetgo</a:t>
            </a:r>
            <a:r>
              <a:rPr lang="en-US" b="1" i="1" dirty="0"/>
              <a:t> 12V to 5V Converter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1F3FE7-E97C-5E46-673C-96A7D25DD226}"/>
              </a:ext>
            </a:extLst>
          </p:cNvPr>
          <p:cNvSpPr txBox="1"/>
          <p:nvPr/>
        </p:nvSpPr>
        <p:spPr>
          <a:xfrm>
            <a:off x="4622167" y="5039349"/>
            <a:ext cx="1231636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USB Speaker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9B3D50-E6C4-2916-5159-0EE1408D8E9E}"/>
              </a:ext>
            </a:extLst>
          </p:cNvPr>
          <p:cNvSpPr txBox="1"/>
          <p:nvPr/>
        </p:nvSpPr>
        <p:spPr>
          <a:xfrm>
            <a:off x="6347000" y="1758435"/>
            <a:ext cx="223651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/>
              <a:t>16x32 LED Display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40ED2D-86F0-01A7-1209-7546108343AF}"/>
              </a:ext>
            </a:extLst>
          </p:cNvPr>
          <p:cNvSpPr txBox="1"/>
          <p:nvPr/>
        </p:nvSpPr>
        <p:spPr>
          <a:xfrm>
            <a:off x="5934591" y="4310443"/>
            <a:ext cx="169790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 err="1"/>
              <a:t>PocketBeagle</a:t>
            </a:r>
            <a:endParaRPr lang="en-US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D21455-50C0-7E6E-D5BF-A223D6887305}"/>
              </a:ext>
            </a:extLst>
          </p:cNvPr>
          <p:cNvSpPr txBox="1"/>
          <p:nvPr/>
        </p:nvSpPr>
        <p:spPr>
          <a:xfrm>
            <a:off x="7099243" y="5167785"/>
            <a:ext cx="60785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/>
              <a:t>IMU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09A299-2CAE-A50E-5B53-765F5E1809B7}"/>
              </a:ext>
            </a:extLst>
          </p:cNvPr>
          <p:cNvSpPr txBox="1"/>
          <p:nvPr/>
        </p:nvSpPr>
        <p:spPr>
          <a:xfrm>
            <a:off x="609600" y="5029287"/>
            <a:ext cx="177202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NEMA 17 Stepper Motor</a:t>
            </a:r>
            <a:endParaRPr lang="en-US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DDDBA5-A90A-E73E-D4A9-CC47B70F19CA}"/>
              </a:ext>
            </a:extLst>
          </p:cNvPr>
          <p:cNvSpPr txBox="1"/>
          <p:nvPr/>
        </p:nvSpPr>
        <p:spPr>
          <a:xfrm>
            <a:off x="2512116" y="5029286"/>
            <a:ext cx="177202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NEMA 17 Stepper Motor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FE20C2E-2661-4B3B-96A6-2CFE74038C1A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114924" y="1943101"/>
            <a:ext cx="518763" cy="31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861B64-EE8B-3061-5D80-E332B2D8029D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429124" y="2269429"/>
            <a:ext cx="0" cy="2802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D54378-FAF3-631C-626E-7470F5C6ECB4}"/>
              </a:ext>
            </a:extLst>
          </p:cNvPr>
          <p:cNvCxnSpPr>
            <a:cxnSpLocks/>
          </p:cNvCxnSpPr>
          <p:nvPr/>
        </p:nvCxnSpPr>
        <p:spPr>
          <a:xfrm>
            <a:off x="1755832" y="3872462"/>
            <a:ext cx="0" cy="11696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E2BF990-485A-3881-B314-323C6667B493}"/>
              </a:ext>
            </a:extLst>
          </p:cNvPr>
          <p:cNvCxnSpPr>
            <a:cxnSpLocks/>
          </p:cNvCxnSpPr>
          <p:nvPr/>
        </p:nvCxnSpPr>
        <p:spPr>
          <a:xfrm>
            <a:off x="3013132" y="3872462"/>
            <a:ext cx="0" cy="11568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99F7C8C-D759-2B45-5EB3-C633D6D243C9}"/>
              </a:ext>
            </a:extLst>
          </p:cNvPr>
          <p:cNvCxnSpPr>
            <a:cxnSpLocks/>
          </p:cNvCxnSpPr>
          <p:nvPr/>
        </p:nvCxnSpPr>
        <p:spPr>
          <a:xfrm>
            <a:off x="5501838" y="2915760"/>
            <a:ext cx="0" cy="15793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6470CA-771B-AE5A-85C5-31162F1CA6CC}"/>
              </a:ext>
            </a:extLst>
          </p:cNvPr>
          <p:cNvCxnSpPr>
            <a:cxnSpLocks/>
          </p:cNvCxnSpPr>
          <p:nvPr/>
        </p:nvCxnSpPr>
        <p:spPr>
          <a:xfrm>
            <a:off x="1071469" y="2585893"/>
            <a:ext cx="0" cy="6597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A36BDD9-36AD-0687-5004-B86C956E418F}"/>
              </a:ext>
            </a:extLst>
          </p:cNvPr>
          <p:cNvCxnSpPr>
            <a:cxnSpLocks/>
          </p:cNvCxnSpPr>
          <p:nvPr/>
        </p:nvCxnSpPr>
        <p:spPr>
          <a:xfrm flipH="1">
            <a:off x="1071469" y="2566397"/>
            <a:ext cx="2259797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EC7DC94-3050-2DCF-B330-B186D84DCFE5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562474" y="2915760"/>
            <a:ext cx="0" cy="31037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69BFC17-F2E4-D0B9-CF8D-B6C321D38F5E}"/>
              </a:ext>
            </a:extLst>
          </p:cNvPr>
          <p:cNvCxnSpPr>
            <a:cxnSpLocks/>
          </p:cNvCxnSpPr>
          <p:nvPr/>
        </p:nvCxnSpPr>
        <p:spPr>
          <a:xfrm flipH="1">
            <a:off x="1562474" y="2915760"/>
            <a:ext cx="396050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23858D9-1796-40FB-AF2E-4C88101AAD3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331266" y="2566397"/>
            <a:ext cx="0" cy="6597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D80D583-6D18-886F-F40E-B6AA5B4722F3}"/>
              </a:ext>
            </a:extLst>
          </p:cNvPr>
          <p:cNvCxnSpPr>
            <a:cxnSpLocks/>
          </p:cNvCxnSpPr>
          <p:nvPr/>
        </p:nvCxnSpPr>
        <p:spPr>
          <a:xfrm>
            <a:off x="3896082" y="2915760"/>
            <a:ext cx="0" cy="2893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FC3ABBD-02B2-4216-A937-5289B803AEBD}"/>
              </a:ext>
            </a:extLst>
          </p:cNvPr>
          <p:cNvCxnSpPr>
            <a:cxnSpLocks/>
          </p:cNvCxnSpPr>
          <p:nvPr/>
        </p:nvCxnSpPr>
        <p:spPr>
          <a:xfrm>
            <a:off x="1603432" y="3859616"/>
            <a:ext cx="0" cy="11696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D676DC2-7566-22BB-7F19-0E67EE45B54D}"/>
              </a:ext>
            </a:extLst>
          </p:cNvPr>
          <p:cNvCxnSpPr>
            <a:cxnSpLocks/>
          </p:cNvCxnSpPr>
          <p:nvPr/>
        </p:nvCxnSpPr>
        <p:spPr>
          <a:xfrm>
            <a:off x="1429124" y="3872462"/>
            <a:ext cx="0" cy="11696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48E6311-E6EE-BDB4-C099-1465FDBFE1CB}"/>
              </a:ext>
            </a:extLst>
          </p:cNvPr>
          <p:cNvCxnSpPr>
            <a:cxnSpLocks/>
          </p:cNvCxnSpPr>
          <p:nvPr/>
        </p:nvCxnSpPr>
        <p:spPr>
          <a:xfrm>
            <a:off x="1260532" y="3872462"/>
            <a:ext cx="0" cy="11696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EC6DF2D-594D-B836-27D1-4D2E94515A54}"/>
              </a:ext>
            </a:extLst>
          </p:cNvPr>
          <p:cNvCxnSpPr>
            <a:cxnSpLocks/>
          </p:cNvCxnSpPr>
          <p:nvPr/>
        </p:nvCxnSpPr>
        <p:spPr>
          <a:xfrm>
            <a:off x="3203632" y="3859615"/>
            <a:ext cx="0" cy="11696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B6EFE73-F2B2-CBF9-8EE2-F239552AE80D}"/>
              </a:ext>
            </a:extLst>
          </p:cNvPr>
          <p:cNvCxnSpPr>
            <a:cxnSpLocks/>
          </p:cNvCxnSpPr>
          <p:nvPr/>
        </p:nvCxnSpPr>
        <p:spPr>
          <a:xfrm>
            <a:off x="3398128" y="3859614"/>
            <a:ext cx="0" cy="11696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014B7B7-C198-81BA-B0F3-4A6C81DBF82E}"/>
              </a:ext>
            </a:extLst>
          </p:cNvPr>
          <p:cNvCxnSpPr>
            <a:cxnSpLocks/>
          </p:cNvCxnSpPr>
          <p:nvPr/>
        </p:nvCxnSpPr>
        <p:spPr>
          <a:xfrm>
            <a:off x="3584632" y="3859614"/>
            <a:ext cx="0" cy="11696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B9FB4F2-7C48-A177-7EB2-8B6D4A2C7CAE}"/>
              </a:ext>
            </a:extLst>
          </p:cNvPr>
          <p:cNvCxnSpPr>
            <a:cxnSpLocks/>
          </p:cNvCxnSpPr>
          <p:nvPr/>
        </p:nvCxnSpPr>
        <p:spPr>
          <a:xfrm>
            <a:off x="1908232" y="3859617"/>
            <a:ext cx="0" cy="11696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4E34DE7-ACB6-45CA-C0AD-BD3A9F7462DF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5934591" y="1943101"/>
            <a:ext cx="41240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893BE2E-A874-1118-CD52-2176E89C106D}"/>
              </a:ext>
            </a:extLst>
          </p:cNvPr>
          <p:cNvSpPr txBox="1"/>
          <p:nvPr/>
        </p:nvSpPr>
        <p:spPr>
          <a:xfrm>
            <a:off x="851491" y="2269429"/>
            <a:ext cx="513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err="1"/>
              <a:t>Vmot</a:t>
            </a:r>
            <a:endParaRPr lang="en-US" sz="1100" i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010044E-DFAD-670E-F83F-9E8136BC90E2}"/>
              </a:ext>
            </a:extLst>
          </p:cNvPr>
          <p:cNvSpPr txBox="1"/>
          <p:nvPr/>
        </p:nvSpPr>
        <p:spPr>
          <a:xfrm>
            <a:off x="4802912" y="2975850"/>
            <a:ext cx="720069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GPIO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 dirty="0"/>
              <a:t>Step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 dirty="0"/>
              <a:t>Dir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 dirty="0"/>
              <a:t>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 dirty="0"/>
              <a:t>Sleep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D05ED7C-86D6-E7E5-54FB-6F3BFB78BA68}"/>
              </a:ext>
            </a:extLst>
          </p:cNvPr>
          <p:cNvSpPr txBox="1"/>
          <p:nvPr/>
        </p:nvSpPr>
        <p:spPr>
          <a:xfrm>
            <a:off x="914640" y="4008227"/>
            <a:ext cx="6865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1A</a:t>
            </a:r>
          </a:p>
          <a:p>
            <a:r>
              <a:rPr lang="en-US" sz="1100" i="1" dirty="0"/>
              <a:t>1B</a:t>
            </a:r>
          </a:p>
          <a:p>
            <a:r>
              <a:rPr lang="en-US" sz="1100" i="1" dirty="0"/>
              <a:t>2A</a:t>
            </a:r>
          </a:p>
          <a:p>
            <a:r>
              <a:rPr lang="en-US" sz="1100" i="1" dirty="0"/>
              <a:t>2B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FC04A0E-121D-5798-831F-B630E54B1807}"/>
              </a:ext>
            </a:extLst>
          </p:cNvPr>
          <p:cNvSpPr txBox="1"/>
          <p:nvPr/>
        </p:nvSpPr>
        <p:spPr>
          <a:xfrm>
            <a:off x="2671058" y="3974194"/>
            <a:ext cx="6865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1A</a:t>
            </a:r>
          </a:p>
          <a:p>
            <a:r>
              <a:rPr lang="en-US" sz="1100" i="1" dirty="0"/>
              <a:t>1B</a:t>
            </a:r>
          </a:p>
          <a:p>
            <a:r>
              <a:rPr lang="en-US" sz="1100" i="1" dirty="0"/>
              <a:t>2A</a:t>
            </a:r>
          </a:p>
          <a:p>
            <a:r>
              <a:rPr lang="en-US" sz="1100" i="1" dirty="0"/>
              <a:t>2B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9B40EE0-8B72-D7E1-BD70-64CA479A40AD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237985" y="4495109"/>
            <a:ext cx="69660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6DAC41E-13F5-829B-42B8-2C68DF1D80B6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237985" y="4495109"/>
            <a:ext cx="0" cy="5442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27A3E96-04A0-46F0-90A2-F93964F54776}"/>
              </a:ext>
            </a:extLst>
          </p:cNvPr>
          <p:cNvSpPr txBox="1"/>
          <p:nvPr/>
        </p:nvSpPr>
        <p:spPr>
          <a:xfrm>
            <a:off x="4535822" y="4492892"/>
            <a:ext cx="9898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Powered USB Hub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62CE40E-4E8C-E2B2-A042-75A046072D2A}"/>
              </a:ext>
            </a:extLst>
          </p:cNvPr>
          <p:cNvCxnSpPr>
            <a:cxnSpLocks/>
          </p:cNvCxnSpPr>
          <p:nvPr/>
        </p:nvCxnSpPr>
        <p:spPr>
          <a:xfrm>
            <a:off x="6754246" y="4679775"/>
            <a:ext cx="0" cy="6262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2B24DE3-45E6-197F-BB5C-A9373ECDEDEB}"/>
              </a:ext>
            </a:extLst>
          </p:cNvPr>
          <p:cNvCxnSpPr>
            <a:cxnSpLocks/>
          </p:cNvCxnSpPr>
          <p:nvPr/>
        </p:nvCxnSpPr>
        <p:spPr>
          <a:xfrm>
            <a:off x="6594532" y="4679775"/>
            <a:ext cx="0" cy="7786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3C380BC-98CA-84AD-275D-F7601CF918CA}"/>
              </a:ext>
            </a:extLst>
          </p:cNvPr>
          <p:cNvCxnSpPr>
            <a:cxnSpLocks/>
          </p:cNvCxnSpPr>
          <p:nvPr/>
        </p:nvCxnSpPr>
        <p:spPr>
          <a:xfrm flipH="1">
            <a:off x="6754246" y="5306050"/>
            <a:ext cx="34499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115888D-A8B4-55B7-E1D2-B4D9FB726CEB}"/>
              </a:ext>
            </a:extLst>
          </p:cNvPr>
          <p:cNvCxnSpPr>
            <a:cxnSpLocks/>
          </p:cNvCxnSpPr>
          <p:nvPr/>
        </p:nvCxnSpPr>
        <p:spPr>
          <a:xfrm flipH="1">
            <a:off x="6594532" y="5458450"/>
            <a:ext cx="50471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C8E3B841-39AF-8A8A-F996-DB75B7D07A26}"/>
              </a:ext>
            </a:extLst>
          </p:cNvPr>
          <p:cNvSpPr txBox="1"/>
          <p:nvPr/>
        </p:nvSpPr>
        <p:spPr>
          <a:xfrm>
            <a:off x="6013516" y="4951363"/>
            <a:ext cx="6608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P2_9 to SCL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41632AC-2773-7AAE-1F3B-C326E4AE6190}"/>
              </a:ext>
            </a:extLst>
          </p:cNvPr>
          <p:cNvSpPr txBox="1"/>
          <p:nvPr/>
        </p:nvSpPr>
        <p:spPr>
          <a:xfrm>
            <a:off x="6754246" y="4708336"/>
            <a:ext cx="6608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P2_11 to SDL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FC4B93F-C571-825A-0B89-B80F0FCF3782}"/>
              </a:ext>
            </a:extLst>
          </p:cNvPr>
          <p:cNvSpPr txBox="1"/>
          <p:nvPr/>
        </p:nvSpPr>
        <p:spPr>
          <a:xfrm>
            <a:off x="5991067" y="3257533"/>
            <a:ext cx="158638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Bluetooth USB Adapter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8B5A891-FFBC-91A9-4238-DE4C9DA0B0C2}"/>
              </a:ext>
            </a:extLst>
          </p:cNvPr>
          <p:cNvCxnSpPr>
            <a:cxnSpLocks/>
          </p:cNvCxnSpPr>
          <p:nvPr/>
        </p:nvCxnSpPr>
        <p:spPr>
          <a:xfrm>
            <a:off x="5740950" y="3629650"/>
            <a:ext cx="0" cy="8575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1A07519-8E4C-76CD-B3DD-5BE492094712}"/>
              </a:ext>
            </a:extLst>
          </p:cNvPr>
          <p:cNvCxnSpPr>
            <a:cxnSpLocks/>
          </p:cNvCxnSpPr>
          <p:nvPr/>
        </p:nvCxnSpPr>
        <p:spPr>
          <a:xfrm flipH="1">
            <a:off x="5717385" y="3629650"/>
            <a:ext cx="27283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C763ADE7-396A-9286-E882-9CCC0AB3343D}"/>
              </a:ext>
            </a:extLst>
          </p:cNvPr>
          <p:cNvSpPr txBox="1"/>
          <p:nvPr/>
        </p:nvSpPr>
        <p:spPr>
          <a:xfrm>
            <a:off x="5726994" y="3910334"/>
            <a:ext cx="9898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Powered USB Hub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B55AEDF-7D75-90EF-A0EB-094CDDBA6063}"/>
              </a:ext>
            </a:extLst>
          </p:cNvPr>
          <p:cNvCxnSpPr>
            <a:cxnSpLocks/>
          </p:cNvCxnSpPr>
          <p:nvPr/>
        </p:nvCxnSpPr>
        <p:spPr>
          <a:xfrm>
            <a:off x="7634373" y="4582150"/>
            <a:ext cx="41240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63D813D-04CF-9E19-E3E0-953051ADF5FD}"/>
              </a:ext>
            </a:extLst>
          </p:cNvPr>
          <p:cNvCxnSpPr>
            <a:cxnSpLocks/>
          </p:cNvCxnSpPr>
          <p:nvPr/>
        </p:nvCxnSpPr>
        <p:spPr>
          <a:xfrm>
            <a:off x="8044901" y="2127767"/>
            <a:ext cx="0" cy="245438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3A974095-264D-84BB-139F-D8E2AB86A6FA}"/>
              </a:ext>
            </a:extLst>
          </p:cNvPr>
          <p:cNvSpPr txBox="1"/>
          <p:nvPr/>
        </p:nvSpPr>
        <p:spPr>
          <a:xfrm>
            <a:off x="8044901" y="2246785"/>
            <a:ext cx="6608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CLK</a:t>
            </a:r>
          </a:p>
          <a:p>
            <a:r>
              <a:rPr lang="en-US" sz="1100" dirty="0"/>
              <a:t>LA</a:t>
            </a:r>
          </a:p>
          <a:p>
            <a:r>
              <a:rPr lang="en-US" sz="1100" dirty="0"/>
              <a:t>OE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E3AB69D4-E235-D612-9759-DA3E26464F00}"/>
              </a:ext>
            </a:extLst>
          </p:cNvPr>
          <p:cNvCxnSpPr>
            <a:cxnSpLocks/>
          </p:cNvCxnSpPr>
          <p:nvPr/>
        </p:nvCxnSpPr>
        <p:spPr>
          <a:xfrm>
            <a:off x="7634373" y="4418211"/>
            <a:ext cx="20620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E43ABD2-4933-1591-C431-7D040FB23056}"/>
              </a:ext>
            </a:extLst>
          </p:cNvPr>
          <p:cNvCxnSpPr>
            <a:cxnSpLocks/>
          </p:cNvCxnSpPr>
          <p:nvPr/>
        </p:nvCxnSpPr>
        <p:spPr>
          <a:xfrm flipH="1" flipV="1">
            <a:off x="7826132" y="2143816"/>
            <a:ext cx="14445" cy="22743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EF72EA63-0091-FC80-7B18-5C2F2FC29F25}"/>
              </a:ext>
            </a:extLst>
          </p:cNvPr>
          <p:cNvSpPr txBox="1"/>
          <p:nvPr/>
        </p:nvSpPr>
        <p:spPr>
          <a:xfrm>
            <a:off x="6822464" y="2309346"/>
            <a:ext cx="1053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 GPIO Pins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48FA2CB-2824-8498-C9F0-B78A52AE5A86}"/>
              </a:ext>
            </a:extLst>
          </p:cNvPr>
          <p:cNvSpPr txBox="1"/>
          <p:nvPr/>
        </p:nvSpPr>
        <p:spPr>
          <a:xfrm>
            <a:off x="8983549" y="1764650"/>
            <a:ext cx="2227027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ESP32 WROOM 32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DE47699-AAD8-9542-6AC1-E79B1AFA7627}"/>
              </a:ext>
            </a:extLst>
          </p:cNvPr>
          <p:cNvSpPr txBox="1"/>
          <p:nvPr/>
        </p:nvSpPr>
        <p:spPr>
          <a:xfrm>
            <a:off x="8667504" y="4983119"/>
            <a:ext cx="197819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Joystick Module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011E98F-0E2C-5358-9034-40675B4B0233}"/>
              </a:ext>
            </a:extLst>
          </p:cNvPr>
          <p:cNvSpPr txBox="1"/>
          <p:nvPr/>
        </p:nvSpPr>
        <p:spPr>
          <a:xfrm>
            <a:off x="8667504" y="4381558"/>
            <a:ext cx="197819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Joystick Module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1796D2D-C171-2464-05BB-192FA5D9AAF2}"/>
              </a:ext>
            </a:extLst>
          </p:cNvPr>
          <p:cNvCxnSpPr>
            <a:cxnSpLocks/>
            <a:stCxn id="133" idx="3"/>
          </p:cNvCxnSpPr>
          <p:nvPr/>
        </p:nvCxnSpPr>
        <p:spPr>
          <a:xfrm>
            <a:off x="7577447" y="3580699"/>
            <a:ext cx="156655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C9F233B3-12F2-82FA-0B07-8ECE18A93929}"/>
              </a:ext>
            </a:extLst>
          </p:cNvPr>
          <p:cNvSpPr txBox="1"/>
          <p:nvPr/>
        </p:nvSpPr>
        <p:spPr>
          <a:xfrm>
            <a:off x="8140950" y="3130144"/>
            <a:ext cx="11684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Bluetooth Serial (SPP)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DD24C98-E4E7-D1F9-299D-869100632D30}"/>
              </a:ext>
            </a:extLst>
          </p:cNvPr>
          <p:cNvCxnSpPr>
            <a:cxnSpLocks/>
          </p:cNvCxnSpPr>
          <p:nvPr/>
        </p:nvCxnSpPr>
        <p:spPr>
          <a:xfrm>
            <a:off x="10645700" y="4582150"/>
            <a:ext cx="2509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C1C78B9-641E-C5E8-327B-2925A36A4E3F}"/>
              </a:ext>
            </a:extLst>
          </p:cNvPr>
          <p:cNvCxnSpPr>
            <a:cxnSpLocks/>
          </p:cNvCxnSpPr>
          <p:nvPr/>
        </p:nvCxnSpPr>
        <p:spPr>
          <a:xfrm>
            <a:off x="10866400" y="2136572"/>
            <a:ext cx="30200" cy="244557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3206343-24C5-B7E1-3C1D-E7239290DCFB}"/>
              </a:ext>
            </a:extLst>
          </p:cNvPr>
          <p:cNvCxnSpPr>
            <a:cxnSpLocks/>
          </p:cNvCxnSpPr>
          <p:nvPr/>
        </p:nvCxnSpPr>
        <p:spPr>
          <a:xfrm>
            <a:off x="11087100" y="2127767"/>
            <a:ext cx="20062" cy="30445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5496A572-08AB-B872-928E-FEA8266F2D0A}"/>
              </a:ext>
            </a:extLst>
          </p:cNvPr>
          <p:cNvCxnSpPr>
            <a:cxnSpLocks/>
          </p:cNvCxnSpPr>
          <p:nvPr/>
        </p:nvCxnSpPr>
        <p:spPr>
          <a:xfrm>
            <a:off x="10645700" y="5169697"/>
            <a:ext cx="4414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B89B4B95-7C0E-AB01-8165-42024D3F0EA9}"/>
              </a:ext>
            </a:extLst>
          </p:cNvPr>
          <p:cNvSpPr txBox="1"/>
          <p:nvPr/>
        </p:nvSpPr>
        <p:spPr>
          <a:xfrm>
            <a:off x="10670416" y="4596197"/>
            <a:ext cx="4523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VRx</a:t>
            </a:r>
            <a:endParaRPr lang="en-US" sz="1100" dirty="0"/>
          </a:p>
          <a:p>
            <a:r>
              <a:rPr lang="en-US" sz="1100" dirty="0" err="1"/>
              <a:t>Vry</a:t>
            </a:r>
            <a:endParaRPr lang="en-US" sz="1100" dirty="0"/>
          </a:p>
          <a:p>
            <a:r>
              <a:rPr lang="en-US" sz="1100" dirty="0"/>
              <a:t>SW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2B85914-1E60-E45F-0265-13BEC412E651}"/>
              </a:ext>
            </a:extLst>
          </p:cNvPr>
          <p:cNvSpPr txBox="1"/>
          <p:nvPr/>
        </p:nvSpPr>
        <p:spPr>
          <a:xfrm>
            <a:off x="10489613" y="3825504"/>
            <a:ext cx="45236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VRx</a:t>
            </a:r>
            <a:endParaRPr lang="en-US" sz="1100" dirty="0"/>
          </a:p>
          <a:p>
            <a:r>
              <a:rPr lang="en-US" sz="1100" dirty="0" err="1"/>
              <a:t>Vry</a:t>
            </a:r>
            <a:endParaRPr lang="en-US" sz="1100" dirty="0"/>
          </a:p>
          <a:p>
            <a:r>
              <a:rPr lang="en-US" sz="1100" dirty="0"/>
              <a:t>SW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8679A30-B8C3-7887-F6E3-97665D850569}"/>
              </a:ext>
            </a:extLst>
          </p:cNvPr>
          <p:cNvSpPr txBox="1"/>
          <p:nvPr/>
        </p:nvSpPr>
        <p:spPr>
          <a:xfrm>
            <a:off x="9355550" y="3445209"/>
            <a:ext cx="103141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5V LiPo Battery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FAD210AD-E4CD-1BD8-13EF-78AA584C6DA5}"/>
              </a:ext>
            </a:extLst>
          </p:cNvPr>
          <p:cNvCxnSpPr>
            <a:cxnSpLocks/>
          </p:cNvCxnSpPr>
          <p:nvPr/>
        </p:nvCxnSpPr>
        <p:spPr>
          <a:xfrm flipV="1">
            <a:off x="9131750" y="2143816"/>
            <a:ext cx="0" cy="14270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F67890C5-2731-BCED-78E3-E4903176B503}"/>
              </a:ext>
            </a:extLst>
          </p:cNvPr>
          <p:cNvCxnSpPr>
            <a:cxnSpLocks/>
          </p:cNvCxnSpPr>
          <p:nvPr/>
        </p:nvCxnSpPr>
        <p:spPr>
          <a:xfrm>
            <a:off x="8375337" y="3769835"/>
            <a:ext cx="98021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26C82264-DC0E-A988-CAD9-7A69185BA18D}"/>
              </a:ext>
            </a:extLst>
          </p:cNvPr>
          <p:cNvCxnSpPr>
            <a:cxnSpLocks/>
          </p:cNvCxnSpPr>
          <p:nvPr/>
        </p:nvCxnSpPr>
        <p:spPr>
          <a:xfrm flipV="1">
            <a:off x="8386061" y="3768242"/>
            <a:ext cx="0" cy="13985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C24BFEE5-0FC0-4D27-C27C-EE5F4C9E4F05}"/>
              </a:ext>
            </a:extLst>
          </p:cNvPr>
          <p:cNvCxnSpPr>
            <a:cxnSpLocks/>
          </p:cNvCxnSpPr>
          <p:nvPr/>
        </p:nvCxnSpPr>
        <p:spPr>
          <a:xfrm flipH="1">
            <a:off x="8375337" y="5175926"/>
            <a:ext cx="29216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A558E090-432D-CD71-EAFA-1F8A1CC34666}"/>
              </a:ext>
            </a:extLst>
          </p:cNvPr>
          <p:cNvCxnSpPr>
            <a:cxnSpLocks/>
          </p:cNvCxnSpPr>
          <p:nvPr/>
        </p:nvCxnSpPr>
        <p:spPr>
          <a:xfrm flipH="1">
            <a:off x="8375337" y="4587701"/>
            <a:ext cx="29216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25EE7821-F6C8-FEDB-EDE8-7FFCFC58132E}"/>
              </a:ext>
            </a:extLst>
          </p:cNvPr>
          <p:cNvSpPr txBox="1"/>
          <p:nvPr/>
        </p:nvSpPr>
        <p:spPr>
          <a:xfrm>
            <a:off x="9352451" y="2404683"/>
            <a:ext cx="103141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Voltage</a:t>
            </a:r>
          </a:p>
          <a:p>
            <a:r>
              <a:rPr lang="en-US" b="1" i="1" dirty="0"/>
              <a:t>Divider</a:t>
            </a:r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1DBE49F-A725-1C38-4921-83BC65977970}"/>
              </a:ext>
            </a:extLst>
          </p:cNvPr>
          <p:cNvCxnSpPr>
            <a:cxnSpLocks/>
            <a:stCxn id="196" idx="0"/>
            <a:endCxn id="211" idx="2"/>
          </p:cNvCxnSpPr>
          <p:nvPr/>
        </p:nvCxnSpPr>
        <p:spPr>
          <a:xfrm flipH="1" flipV="1">
            <a:off x="9868156" y="3051014"/>
            <a:ext cx="3099" cy="3941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C5ACD4C1-259A-919A-7268-D14F5E24684C}"/>
              </a:ext>
            </a:extLst>
          </p:cNvPr>
          <p:cNvCxnSpPr>
            <a:cxnSpLocks/>
          </p:cNvCxnSpPr>
          <p:nvPr/>
        </p:nvCxnSpPr>
        <p:spPr>
          <a:xfrm flipV="1">
            <a:off x="9860451" y="2133982"/>
            <a:ext cx="0" cy="2662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 – Robot Components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97C00-2E67-02C5-A9E6-6D657657AB4E}"/>
              </a:ext>
            </a:extLst>
          </p:cNvPr>
          <p:cNvSpPr txBox="1"/>
          <p:nvPr/>
        </p:nvSpPr>
        <p:spPr>
          <a:xfrm>
            <a:off x="285411" y="1402884"/>
            <a:ext cx="3009977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OVONIC LiPo Battery</a:t>
            </a:r>
          </a:p>
          <a:p>
            <a:endParaRPr lang="en-US" dirty="0"/>
          </a:p>
          <a:p>
            <a:r>
              <a:rPr lang="en-US" i="1" dirty="0"/>
              <a:t>14.8V</a:t>
            </a:r>
          </a:p>
          <a:p>
            <a:r>
              <a:rPr lang="en-US" i="1" dirty="0"/>
              <a:t>1300mAh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48D934-9532-9047-DB5B-A128A7F8E0E1}"/>
              </a:ext>
            </a:extLst>
          </p:cNvPr>
          <p:cNvSpPr txBox="1"/>
          <p:nvPr/>
        </p:nvSpPr>
        <p:spPr>
          <a:xfrm>
            <a:off x="54922" y="2760196"/>
            <a:ext cx="3470956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A4988 Motor Driver</a:t>
            </a:r>
          </a:p>
          <a:p>
            <a:endParaRPr lang="en-US" dirty="0"/>
          </a:p>
          <a:p>
            <a:r>
              <a:rPr lang="en-US" b="1" i="1" dirty="0"/>
              <a:t>Motor</a:t>
            </a:r>
          </a:p>
          <a:p>
            <a:r>
              <a:rPr lang="en-US" i="1" dirty="0"/>
              <a:t>Input: 22.2W = (14.8V)(1.5A)</a:t>
            </a:r>
          </a:p>
          <a:p>
            <a:r>
              <a:rPr lang="en-US" i="1" dirty="0"/>
              <a:t>Output: 5.175W = (3.45V)(1.5A)</a:t>
            </a:r>
          </a:p>
          <a:p>
            <a:r>
              <a:rPr lang="en-US" b="1" i="1" dirty="0"/>
              <a:t>Logic</a:t>
            </a:r>
            <a:r>
              <a:rPr lang="en-US" i="1" dirty="0"/>
              <a:t>(From </a:t>
            </a:r>
            <a:r>
              <a:rPr lang="en-US" i="1" dirty="0" err="1"/>
              <a:t>PocketBeagle</a:t>
            </a:r>
            <a:r>
              <a:rPr lang="en-US" i="1" dirty="0"/>
              <a:t>)</a:t>
            </a:r>
            <a:endParaRPr lang="en-US" b="1" i="1" dirty="0"/>
          </a:p>
          <a:p>
            <a:r>
              <a:rPr lang="en-US" i="1" dirty="0"/>
              <a:t>Input: 33mW = (3.3V)(10mA)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2FE0A-D59D-35B9-E5DF-331A6F47BFAF}"/>
              </a:ext>
            </a:extLst>
          </p:cNvPr>
          <p:cNvSpPr txBox="1"/>
          <p:nvPr/>
        </p:nvSpPr>
        <p:spPr>
          <a:xfrm>
            <a:off x="5727207" y="1402884"/>
            <a:ext cx="3300904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 err="1"/>
              <a:t>HiLetgo</a:t>
            </a:r>
            <a:r>
              <a:rPr lang="en-US" b="1" i="1" dirty="0"/>
              <a:t> 12V to 5V Converter</a:t>
            </a:r>
          </a:p>
          <a:p>
            <a:endParaRPr lang="en-US" dirty="0"/>
          </a:p>
          <a:p>
            <a:r>
              <a:rPr lang="en-US" i="1" dirty="0"/>
              <a:t>Input: 14.8V</a:t>
            </a:r>
          </a:p>
          <a:p>
            <a:r>
              <a:rPr lang="en-US" i="1" dirty="0"/>
              <a:t>Output: 5V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6DA9CD-B872-CAFB-CC37-A9FA1B75B718}"/>
              </a:ext>
            </a:extLst>
          </p:cNvPr>
          <p:cNvSpPr txBox="1"/>
          <p:nvPr/>
        </p:nvSpPr>
        <p:spPr>
          <a:xfrm>
            <a:off x="382560" y="4908139"/>
            <a:ext cx="2804999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/>
              <a:t>NEMA 17 Stepper Motor</a:t>
            </a:r>
          </a:p>
          <a:p>
            <a:endParaRPr lang="en-US" dirty="0"/>
          </a:p>
          <a:p>
            <a:r>
              <a:rPr lang="en-US" i="1" dirty="0"/>
              <a:t>Input: </a:t>
            </a:r>
          </a:p>
          <a:p>
            <a:r>
              <a:rPr lang="en-US" i="1" dirty="0"/>
              <a:t>5.175W = (3.45V)(1.5A)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4813C5-7B37-7D68-E05D-714E23D6B069}"/>
              </a:ext>
            </a:extLst>
          </p:cNvPr>
          <p:cNvSpPr txBox="1"/>
          <p:nvPr/>
        </p:nvSpPr>
        <p:spPr>
          <a:xfrm>
            <a:off x="9258300" y="1541385"/>
            <a:ext cx="275588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/>
              <a:t>USB Speaker</a:t>
            </a:r>
          </a:p>
          <a:p>
            <a:endParaRPr lang="en-US" dirty="0"/>
          </a:p>
          <a:p>
            <a:r>
              <a:rPr lang="en-US" i="1" dirty="0"/>
              <a:t>Input: 3W = (5V)(600mA)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8FC2A5-407E-A143-7DF2-1F7B6E444670}"/>
              </a:ext>
            </a:extLst>
          </p:cNvPr>
          <p:cNvSpPr txBox="1"/>
          <p:nvPr/>
        </p:nvSpPr>
        <p:spPr>
          <a:xfrm>
            <a:off x="3633493" y="2760197"/>
            <a:ext cx="3448380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/>
              <a:t>A4988 Motor Driver</a:t>
            </a:r>
          </a:p>
          <a:p>
            <a:endParaRPr lang="en-US" dirty="0"/>
          </a:p>
          <a:p>
            <a:r>
              <a:rPr lang="en-US" b="1" i="1" dirty="0"/>
              <a:t>Motor</a:t>
            </a:r>
          </a:p>
          <a:p>
            <a:r>
              <a:rPr lang="en-US" i="1" dirty="0"/>
              <a:t>Input: 22.2W = (14.8V)(1.5A)</a:t>
            </a:r>
          </a:p>
          <a:p>
            <a:r>
              <a:rPr lang="en-US" i="1" dirty="0"/>
              <a:t>Output: 5.175W = (3.45V)(1.5A)</a:t>
            </a:r>
          </a:p>
          <a:p>
            <a:r>
              <a:rPr lang="en-US" b="1" i="1" dirty="0"/>
              <a:t>Logic</a:t>
            </a:r>
            <a:r>
              <a:rPr lang="en-US" i="1" dirty="0"/>
              <a:t>(From </a:t>
            </a:r>
            <a:r>
              <a:rPr lang="en-US" i="1" dirty="0" err="1"/>
              <a:t>PocketBeagle</a:t>
            </a:r>
            <a:r>
              <a:rPr lang="en-US" i="1" dirty="0"/>
              <a:t>)</a:t>
            </a:r>
          </a:p>
          <a:p>
            <a:r>
              <a:rPr lang="en-US" i="1" dirty="0"/>
              <a:t>Input: 33mW = (3.3V)(10mA)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0D4ECB-AF85-F7BE-C673-9BD2B35A2DA5}"/>
              </a:ext>
            </a:extLst>
          </p:cNvPr>
          <p:cNvSpPr txBox="1"/>
          <p:nvPr/>
        </p:nvSpPr>
        <p:spPr>
          <a:xfrm>
            <a:off x="3955183" y="4908140"/>
            <a:ext cx="2804999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/>
              <a:t>NEMA 17 Stepper Motor</a:t>
            </a:r>
          </a:p>
          <a:p>
            <a:endParaRPr lang="en-US" i="1" dirty="0"/>
          </a:p>
          <a:p>
            <a:r>
              <a:rPr lang="en-US" i="1" dirty="0"/>
              <a:t>Input: </a:t>
            </a:r>
          </a:p>
          <a:p>
            <a:r>
              <a:rPr lang="en-US" i="1" dirty="0"/>
              <a:t>5.175W = (3.45V)(1.5A)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9A772E-F0A7-8A80-462B-20ADC6F8FBEB}"/>
              </a:ext>
            </a:extLst>
          </p:cNvPr>
          <p:cNvSpPr txBox="1"/>
          <p:nvPr/>
        </p:nvSpPr>
        <p:spPr>
          <a:xfrm>
            <a:off x="7434141" y="5190393"/>
            <a:ext cx="314060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/>
              <a:t>IMU Sensor</a:t>
            </a:r>
          </a:p>
          <a:p>
            <a:endParaRPr lang="en-US" dirty="0"/>
          </a:p>
          <a:p>
            <a:r>
              <a:rPr lang="en-US" i="1" dirty="0"/>
              <a:t>Input: 33mW = (3.3V)(10mA)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BAB20B-3221-DBF3-6FD4-FE5FD78E3FC4}"/>
              </a:ext>
            </a:extLst>
          </p:cNvPr>
          <p:cNvSpPr txBox="1"/>
          <p:nvPr/>
        </p:nvSpPr>
        <p:spPr>
          <a:xfrm>
            <a:off x="7344372" y="3881710"/>
            <a:ext cx="3320140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 err="1"/>
              <a:t>PocketBeagle</a:t>
            </a:r>
            <a:endParaRPr lang="en-US" b="1" i="1" dirty="0"/>
          </a:p>
          <a:p>
            <a:endParaRPr lang="en-US" dirty="0"/>
          </a:p>
          <a:p>
            <a:r>
              <a:rPr lang="en-US" i="1" dirty="0"/>
              <a:t>Input: 2.5W = (5V)(500mA)</a:t>
            </a:r>
          </a:p>
          <a:p>
            <a:r>
              <a:rPr lang="en-US" i="1" dirty="0"/>
              <a:t>Output: 33mW = (3.3V)(10mA)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E7FAA1-41D6-0B38-360A-1CA163FE79CC}"/>
              </a:ext>
            </a:extLst>
          </p:cNvPr>
          <p:cNvSpPr txBox="1"/>
          <p:nvPr/>
        </p:nvSpPr>
        <p:spPr>
          <a:xfrm>
            <a:off x="9245587" y="2559996"/>
            <a:ext cx="2236510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/>
              <a:t>16x32 LED Display</a:t>
            </a:r>
          </a:p>
          <a:p>
            <a:endParaRPr lang="en-US" dirty="0"/>
          </a:p>
          <a:p>
            <a:r>
              <a:rPr lang="en-US" i="1" dirty="0"/>
              <a:t>Input(max): </a:t>
            </a:r>
          </a:p>
          <a:p>
            <a:r>
              <a:rPr lang="en-US" i="1" dirty="0"/>
              <a:t>12.5W = (5V)(2.5A)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066D070-A88F-ACE2-B364-28894D9B79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357682" y="2003048"/>
            <a:ext cx="1" cy="7571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397B42-AF41-E061-3740-514BA75FBCB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357683" y="4791522"/>
            <a:ext cx="0" cy="1166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4CF643-50EC-C1CC-84B1-AEEBB97CAE30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1785060" y="4791521"/>
            <a:ext cx="5340" cy="1166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98F8BE6-8E26-810E-F621-1AA45E29739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790400" y="2603213"/>
            <a:ext cx="0" cy="1569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F8D2696-8EFF-3A29-C2D6-D41175EDF512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3295388" y="2003049"/>
            <a:ext cx="24318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629E60-6D91-8484-5F6F-20B38CD7985D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 flipV="1">
            <a:off x="9028111" y="2003049"/>
            <a:ext cx="23018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C97D1F-803D-8A2B-DB1A-4CFB5924E6A6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377659" y="3160161"/>
            <a:ext cx="18679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393404-4C74-6CB1-931B-DE7FB562A36E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H="1" flipV="1">
            <a:off x="9004442" y="5082039"/>
            <a:ext cx="1" cy="108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1B12EB8-9240-F08A-A91B-BAF4441DF18E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377659" y="2603213"/>
            <a:ext cx="0" cy="5569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DEEFBA3-893A-4B89-A915-9AC3B91D935B}"/>
              </a:ext>
            </a:extLst>
          </p:cNvPr>
          <p:cNvCxnSpPr>
            <a:cxnSpLocks/>
          </p:cNvCxnSpPr>
          <p:nvPr/>
        </p:nvCxnSpPr>
        <p:spPr>
          <a:xfrm flipV="1">
            <a:off x="8420100" y="3160161"/>
            <a:ext cx="0" cy="721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2C646-FC4F-164F-CA09-E525CBC52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1ABF-45F6-78BB-B39F-BD15C40E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 – Controllers Components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610D3B-ED57-82EC-09FC-725B9647D70B}"/>
              </a:ext>
            </a:extLst>
          </p:cNvPr>
          <p:cNvSpPr txBox="1"/>
          <p:nvPr/>
        </p:nvSpPr>
        <p:spPr>
          <a:xfrm>
            <a:off x="8542471" y="3986854"/>
            <a:ext cx="282000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/>
              <a:t>Joystick Module</a:t>
            </a:r>
          </a:p>
          <a:p>
            <a:endParaRPr lang="en-US" dirty="0"/>
          </a:p>
          <a:p>
            <a:r>
              <a:rPr lang="en-US" dirty="0"/>
              <a:t>Input: 25mW = (5V)(5mA)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8F1347-6C99-68E6-A1D3-2704B1A6E133}"/>
              </a:ext>
            </a:extLst>
          </p:cNvPr>
          <p:cNvSpPr txBox="1"/>
          <p:nvPr/>
        </p:nvSpPr>
        <p:spPr>
          <a:xfrm>
            <a:off x="1107630" y="3986854"/>
            <a:ext cx="282000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/>
              <a:t>Joystick Module</a:t>
            </a:r>
          </a:p>
          <a:p>
            <a:endParaRPr lang="en-US" dirty="0"/>
          </a:p>
          <a:p>
            <a:r>
              <a:rPr lang="en-US" dirty="0"/>
              <a:t>Input: 25mW = (5V)(5mA)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6EBFBF-79FF-E0E0-35DD-067F1C39BDC4}"/>
              </a:ext>
            </a:extLst>
          </p:cNvPr>
          <p:cNvSpPr txBox="1"/>
          <p:nvPr/>
        </p:nvSpPr>
        <p:spPr>
          <a:xfrm>
            <a:off x="4814237" y="1753601"/>
            <a:ext cx="2563522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/>
              <a:t>5V LiPo Battery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858mW = (5V)(260mA)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3FE915-011C-FDD6-18B4-536CA129D289}"/>
              </a:ext>
            </a:extLst>
          </p:cNvPr>
          <p:cNvSpPr txBox="1"/>
          <p:nvPr/>
        </p:nvSpPr>
        <p:spPr>
          <a:xfrm>
            <a:off x="4691617" y="4638698"/>
            <a:ext cx="2820004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ESP32 WROOM 32</a:t>
            </a:r>
          </a:p>
          <a:p>
            <a:endParaRPr lang="en-US" dirty="0"/>
          </a:p>
          <a:p>
            <a:r>
              <a:rPr lang="en-US" dirty="0"/>
              <a:t>Input: </a:t>
            </a:r>
          </a:p>
          <a:p>
            <a:r>
              <a:rPr lang="en-US" dirty="0"/>
              <a:t>825mW = (3.3V)(250mA)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0C23DD-EB16-E1B6-7BB2-ACB50F704886}"/>
              </a:ext>
            </a:extLst>
          </p:cNvPr>
          <p:cNvCxnSpPr>
            <a:cxnSpLocks/>
          </p:cNvCxnSpPr>
          <p:nvPr/>
        </p:nvCxnSpPr>
        <p:spPr>
          <a:xfrm flipH="1" flipV="1">
            <a:off x="6095998" y="2963300"/>
            <a:ext cx="2" cy="465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48FA71-8ACF-2329-7CE9-70CF5CA4B2C4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9952472" y="2363135"/>
            <a:ext cx="1" cy="1623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EE77C6-1F2E-4F06-D1A1-57546756CF68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2517631" y="2392792"/>
            <a:ext cx="1" cy="15940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4EE60B6-BD85-B3F7-8134-26F7EE447A2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517631" y="2353766"/>
            <a:ext cx="2296606" cy="390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81011F7-40EB-1AC2-BA61-9B1B0F16881E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7377759" y="2353766"/>
            <a:ext cx="25747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33EEC06-8780-7A6D-F9CC-538F7B986E55}"/>
              </a:ext>
            </a:extLst>
          </p:cNvPr>
          <p:cNvSpPr txBox="1"/>
          <p:nvPr/>
        </p:nvSpPr>
        <p:spPr>
          <a:xfrm>
            <a:off x="5167987" y="3429000"/>
            <a:ext cx="185602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/>
              <a:t>Voltage Divider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690289A-B64D-AD1E-7477-7240DE69C402}"/>
              </a:ext>
            </a:extLst>
          </p:cNvPr>
          <p:cNvCxnSpPr>
            <a:cxnSpLocks/>
            <a:stCxn id="15" idx="0"/>
            <a:endCxn id="41" idx="2"/>
          </p:cNvCxnSpPr>
          <p:nvPr/>
        </p:nvCxnSpPr>
        <p:spPr>
          <a:xfrm flipH="1" flipV="1">
            <a:off x="6095998" y="3798332"/>
            <a:ext cx="5621" cy="840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C4AED1B-C938-8C07-FF46-5E02A98621F6}"/>
              </a:ext>
            </a:extLst>
          </p:cNvPr>
          <p:cNvCxnSpPr>
            <a:cxnSpLocks/>
          </p:cNvCxnSpPr>
          <p:nvPr/>
        </p:nvCxnSpPr>
        <p:spPr>
          <a:xfrm>
            <a:off x="2517631" y="5453628"/>
            <a:ext cx="21739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AA8BFF6-636D-385C-631B-686A59D7361A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2517631" y="4910184"/>
            <a:ext cx="1" cy="5434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4A07A81-8673-4B38-923E-6376027C96BE}"/>
              </a:ext>
            </a:extLst>
          </p:cNvPr>
          <p:cNvCxnSpPr>
            <a:cxnSpLocks/>
          </p:cNvCxnSpPr>
          <p:nvPr/>
        </p:nvCxnSpPr>
        <p:spPr>
          <a:xfrm>
            <a:off x="7511621" y="5453628"/>
            <a:ext cx="24408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3DBB941-9888-B135-AC69-C919D1F9F0EB}"/>
              </a:ext>
            </a:extLst>
          </p:cNvPr>
          <p:cNvCxnSpPr>
            <a:cxnSpLocks/>
          </p:cNvCxnSpPr>
          <p:nvPr/>
        </p:nvCxnSpPr>
        <p:spPr>
          <a:xfrm flipV="1">
            <a:off x="9952472" y="4910184"/>
            <a:ext cx="1" cy="5434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37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75EC-B7CA-4218-0586-C8F3C342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3C960-D56E-41CC-3AB5-794D8BA6BDC5}"/>
              </a:ext>
            </a:extLst>
          </p:cNvPr>
          <p:cNvSpPr txBox="1"/>
          <p:nvPr/>
        </p:nvSpPr>
        <p:spPr>
          <a:xfrm>
            <a:off x="1423590" y="1866900"/>
            <a:ext cx="1941557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/>
              <a:t>User Input</a:t>
            </a:r>
          </a:p>
          <a:p>
            <a:endParaRPr lang="en-US" dirty="0"/>
          </a:p>
          <a:p>
            <a:r>
              <a:rPr lang="en-US" dirty="0"/>
              <a:t>Joystick Modules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138E7-3437-FF60-B846-BFBC26132FFF}"/>
              </a:ext>
            </a:extLst>
          </p:cNvPr>
          <p:cNvSpPr txBox="1"/>
          <p:nvPr/>
        </p:nvSpPr>
        <p:spPr>
          <a:xfrm>
            <a:off x="3552378" y="1866900"/>
            <a:ext cx="1326004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/>
              <a:t>User Input</a:t>
            </a:r>
          </a:p>
          <a:p>
            <a:endParaRPr lang="en-US" dirty="0"/>
          </a:p>
          <a:p>
            <a:r>
              <a:rPr lang="en-US" dirty="0"/>
              <a:t>Buttons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B889A6-3C13-EC4D-377D-B027FB9C0CB3}"/>
              </a:ext>
            </a:extLst>
          </p:cNvPr>
          <p:cNvSpPr txBox="1"/>
          <p:nvPr/>
        </p:nvSpPr>
        <p:spPr>
          <a:xfrm>
            <a:off x="1423590" y="3099999"/>
            <a:ext cx="3454792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/>
              <a:t>ESP32 - Controller</a:t>
            </a:r>
          </a:p>
          <a:p>
            <a:endParaRPr lang="en-US" dirty="0"/>
          </a:p>
          <a:p>
            <a:r>
              <a:rPr lang="en-US" i="1" dirty="0"/>
              <a:t>Class: </a:t>
            </a:r>
            <a:r>
              <a:rPr lang="en-US" dirty="0"/>
              <a:t>Controller Input Reading </a:t>
            </a:r>
          </a:p>
          <a:p>
            <a:r>
              <a:rPr lang="en-US" dirty="0"/>
              <a:t>and Processing(C++)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A3A835-4594-50A9-0BC6-0EEA0D4156FD}"/>
              </a:ext>
            </a:extLst>
          </p:cNvPr>
          <p:cNvSpPr txBox="1"/>
          <p:nvPr/>
        </p:nvSpPr>
        <p:spPr>
          <a:xfrm>
            <a:off x="6051101" y="1514814"/>
            <a:ext cx="4680323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IMU Sensor</a:t>
            </a:r>
          </a:p>
          <a:p>
            <a:endParaRPr lang="en-US" dirty="0"/>
          </a:p>
          <a:p>
            <a:r>
              <a:rPr lang="en-US" i="1" dirty="0"/>
              <a:t>Class:</a:t>
            </a:r>
            <a:r>
              <a:rPr lang="en-US" dirty="0"/>
              <a:t> Reads and Filters IMU Data</a:t>
            </a:r>
          </a:p>
          <a:p>
            <a:endParaRPr lang="en-US" dirty="0"/>
          </a:p>
          <a:p>
            <a:r>
              <a:rPr lang="en-US" i="1" dirty="0"/>
              <a:t>Class:</a:t>
            </a:r>
            <a:r>
              <a:rPr lang="en-US" dirty="0"/>
              <a:t> Runs Balance Control Algorithm(PID)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97DD3-DAD5-E387-5C9B-9A2F03CAAE35}"/>
              </a:ext>
            </a:extLst>
          </p:cNvPr>
          <p:cNvSpPr txBox="1"/>
          <p:nvPr/>
        </p:nvSpPr>
        <p:spPr>
          <a:xfrm>
            <a:off x="8858577" y="3106114"/>
            <a:ext cx="2723823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/>
              <a:t>Motor Drivers</a:t>
            </a:r>
          </a:p>
          <a:p>
            <a:endParaRPr lang="en-US" dirty="0"/>
          </a:p>
          <a:p>
            <a:r>
              <a:rPr lang="en-US" i="1" dirty="0"/>
              <a:t>Class: </a:t>
            </a:r>
            <a:r>
              <a:rPr lang="en-US" dirty="0"/>
              <a:t>Motor Speed and </a:t>
            </a:r>
          </a:p>
          <a:p>
            <a:r>
              <a:rPr lang="en-US" dirty="0"/>
              <a:t>Directions(PWM)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D02203-34E7-E168-7895-F9DE7A786DD5}"/>
              </a:ext>
            </a:extLst>
          </p:cNvPr>
          <p:cNvSpPr txBox="1"/>
          <p:nvPr/>
        </p:nvSpPr>
        <p:spPr>
          <a:xfrm>
            <a:off x="6422988" y="3238498"/>
            <a:ext cx="1967205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/>
              <a:t>Pocket Beagle</a:t>
            </a:r>
          </a:p>
          <a:p>
            <a:endParaRPr lang="en-US" dirty="0"/>
          </a:p>
          <a:p>
            <a:r>
              <a:rPr lang="en-US" dirty="0"/>
              <a:t>Python and Linux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93B22C-10E2-9666-BB5A-19975A7104E8}"/>
              </a:ext>
            </a:extLst>
          </p:cNvPr>
          <p:cNvSpPr txBox="1"/>
          <p:nvPr/>
        </p:nvSpPr>
        <p:spPr>
          <a:xfrm>
            <a:off x="7063494" y="4408184"/>
            <a:ext cx="2655535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/>
              <a:t>USB Bluetooth</a:t>
            </a:r>
          </a:p>
          <a:p>
            <a:endParaRPr lang="en-US" dirty="0"/>
          </a:p>
          <a:p>
            <a:r>
              <a:rPr lang="en-US" i="1" dirty="0"/>
              <a:t>Class:</a:t>
            </a:r>
            <a:r>
              <a:rPr lang="en-US" dirty="0"/>
              <a:t> A2DP Sink</a:t>
            </a:r>
          </a:p>
          <a:p>
            <a:endParaRPr lang="en-US" dirty="0"/>
          </a:p>
          <a:p>
            <a:r>
              <a:rPr lang="en-US" i="1" dirty="0"/>
              <a:t>Class: </a:t>
            </a:r>
            <a:r>
              <a:rPr lang="en-US" dirty="0"/>
              <a:t>SPP Control 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58CAB3-D45E-C4BA-5DA9-CB087BBEA402}"/>
              </a:ext>
            </a:extLst>
          </p:cNvPr>
          <p:cNvSpPr txBox="1"/>
          <p:nvPr/>
        </p:nvSpPr>
        <p:spPr>
          <a:xfrm>
            <a:off x="1712130" y="4685183"/>
            <a:ext cx="2877711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/>
              <a:t>Separate Cellular Device</a:t>
            </a:r>
          </a:p>
          <a:p>
            <a:endParaRPr lang="en-US" dirty="0"/>
          </a:p>
          <a:p>
            <a:r>
              <a:rPr lang="en-US" i="1" dirty="0"/>
              <a:t>Class: </a:t>
            </a:r>
            <a:r>
              <a:rPr lang="en-US" dirty="0"/>
              <a:t>A2DP Source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B258C3-566E-0D4E-A7C3-386923DCA350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394369" y="2790230"/>
            <a:ext cx="0" cy="308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959C12-5168-2759-76BE-60577E4DA931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208849" y="2790230"/>
            <a:ext cx="6531" cy="308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4C36D3-DBE2-D9EF-CAD6-58E392006990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>
            <a:off x="4589841" y="5146848"/>
            <a:ext cx="24736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790D8D-4B53-BBE0-91A7-82967BA82CE9}"/>
              </a:ext>
            </a:extLst>
          </p:cNvPr>
          <p:cNvCxnSpPr>
            <a:cxnSpLocks/>
            <a:stCxn id="11" idx="1"/>
            <a:endCxn id="7" idx="3"/>
          </p:cNvCxnSpPr>
          <p:nvPr/>
        </p:nvCxnSpPr>
        <p:spPr>
          <a:xfrm flipH="1">
            <a:off x="4878382" y="3700163"/>
            <a:ext cx="154460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8333AE-5A07-15E9-B6E4-B7A6386C4D34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7406591" y="4161828"/>
            <a:ext cx="0" cy="2463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E71A7F7-40DC-EE43-EDAB-00186614B2B0}"/>
              </a:ext>
            </a:extLst>
          </p:cNvPr>
          <p:cNvCxnSpPr>
            <a:cxnSpLocks/>
          </p:cNvCxnSpPr>
          <p:nvPr/>
        </p:nvCxnSpPr>
        <p:spPr>
          <a:xfrm flipV="1">
            <a:off x="5638738" y="3708691"/>
            <a:ext cx="0" cy="10529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A073804-A150-89CD-705E-8FCED08F0A4E}"/>
              </a:ext>
            </a:extLst>
          </p:cNvPr>
          <p:cNvCxnSpPr>
            <a:cxnSpLocks/>
          </p:cNvCxnSpPr>
          <p:nvPr/>
        </p:nvCxnSpPr>
        <p:spPr>
          <a:xfrm flipH="1">
            <a:off x="5626792" y="4755377"/>
            <a:ext cx="14367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ED4B30C-C089-2519-2C63-CF460B36D150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 flipV="1">
            <a:off x="8390193" y="3700163"/>
            <a:ext cx="468384" cy="6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FAA3EF6-DAFC-964D-0A34-5781F8195874}"/>
              </a:ext>
            </a:extLst>
          </p:cNvPr>
          <p:cNvCxnSpPr>
            <a:cxnSpLocks/>
          </p:cNvCxnSpPr>
          <p:nvPr/>
        </p:nvCxnSpPr>
        <p:spPr>
          <a:xfrm flipV="1">
            <a:off x="7411162" y="2992142"/>
            <a:ext cx="0" cy="2463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3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360842"/>
              </p:ext>
            </p:extLst>
          </p:nvPr>
        </p:nvGraphicFramePr>
        <p:xfrm>
          <a:off x="609600" y="1295400"/>
          <a:ext cx="9541030" cy="4348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40594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EDES301</a:t>
                      </a:r>
                    </a:p>
                    <a:p>
                      <a:pPr algn="ctr"/>
                      <a:r>
                        <a:rPr lang="en-US" dirty="0"/>
                        <a:t> to Buy?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NEMA 17 Stepper Motors (2) – </a:t>
                      </a:r>
                      <a:r>
                        <a:rPr lang="en-US" dirty="0">
                          <a:hlinkClick r:id="rId3"/>
                        </a:rPr>
                        <a:t>Amazon 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$19.98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A4988 Motor Drivers (5) – </a:t>
                      </a:r>
                      <a:r>
                        <a:rPr lang="en-US" dirty="0">
                          <a:hlinkClick r:id="rId4"/>
                        </a:rPr>
                        <a:t>Amazon 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Joystick Modules (2) – </a:t>
                      </a:r>
                      <a:r>
                        <a:rPr lang="en-US" dirty="0">
                          <a:hlinkClick r:id="rId5"/>
                        </a:rPr>
                        <a:t>Amazon 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USB Speaker (1) – </a:t>
                      </a:r>
                      <a:r>
                        <a:rPr lang="en-US" dirty="0">
                          <a:hlinkClick r:id="rId6"/>
                        </a:rPr>
                        <a:t>Amazon 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$16.98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USB Bluetooth (1) – </a:t>
                      </a:r>
                      <a:r>
                        <a:rPr lang="en-US" dirty="0">
                          <a:hlinkClick r:id="rId7"/>
                        </a:rPr>
                        <a:t>Amazon 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IMU (1) – </a:t>
                      </a:r>
                      <a:r>
                        <a:rPr lang="en-US" dirty="0">
                          <a:hlinkClick r:id="rId8"/>
                        </a:rPr>
                        <a:t>Amazon 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OVONIC 4S 14.8V 1300mAh LiPo Battery (1) – </a:t>
                      </a:r>
                      <a:r>
                        <a:rPr lang="en-US" dirty="0">
                          <a:hlinkClick r:id="rId9"/>
                        </a:rPr>
                        <a:t>Amazon 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$18.99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12V to 5V Converter (1) – </a:t>
                      </a:r>
                      <a:r>
                        <a:rPr lang="en-US" dirty="0">
                          <a:hlinkClick r:id="rId10"/>
                        </a:rPr>
                        <a:t>Amazon 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859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ESP32 WROOM 32 (1) – </a:t>
                      </a:r>
                      <a:r>
                        <a:rPr lang="en-US" dirty="0">
                          <a:hlinkClick r:id="rId11"/>
                        </a:rPr>
                        <a:t>Amazon 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277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5V LiPo Battery (1) – </a:t>
                      </a:r>
                      <a:r>
                        <a:rPr lang="en-US" dirty="0">
                          <a:hlinkClick r:id="rId12"/>
                        </a:rPr>
                        <a:t>Amazon 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029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14300</TotalTime>
  <Words>657</Words>
  <Application>Microsoft Macintosh PowerPoint</Application>
  <PresentationFormat>Widescreen</PresentationFormat>
  <Paragraphs>190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Diamond Grid 16x9</vt:lpstr>
      <vt:lpstr>EDES 301 Project Proposal  Remote Controlled,  Music Streaming,  Self-Balancing Robot</vt:lpstr>
      <vt:lpstr>Background Information</vt:lpstr>
      <vt:lpstr>System Block Diagram</vt:lpstr>
      <vt:lpstr>Power Block Diagram – Robot Components</vt:lpstr>
      <vt:lpstr>Power Block Diagram – Controllers Components</vt:lpstr>
      <vt:lpstr>Software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Joshua Aviles</cp:lastModifiedBy>
  <cp:revision>416</cp:revision>
  <dcterms:created xsi:type="dcterms:W3CDTF">2018-01-09T20:24:50Z</dcterms:created>
  <dcterms:modified xsi:type="dcterms:W3CDTF">2025-10-25T15:10:46Z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