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69" r:id="rId7"/>
    <p:sldId id="296" r:id="rId8"/>
    <p:sldId id="294" r:id="rId9"/>
    <p:sldId id="293" r:id="rId10"/>
    <p:sldId id="270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8C04A-859F-B946-9915-AB991E411D8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6316-3674-A148-BD4F-512EAB70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7E52-859B-E34B-8194-0968D5938804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674C1-3327-874E-B621-B50A0BD3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74C1-3327-874E-B621-B50A0BD33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74C1-3327-874E-B621-B50A0BD33A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12F5-ADA8-694D-87D0-E4EAB5F362C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9653-8EB2-F541-A4C3-B15B1C2A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hyperlink" Target="http://www.ics.uci.edu/~aburtsev/143A/hw/xv6-vagrant-master.tgz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3813" y="266997"/>
            <a:ext cx="291297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 </a:t>
            </a:r>
            <a:r>
              <a:rPr lang="en-US" sz="7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143A</a:t>
            </a:r>
            <a:endParaRPr lang="en-US" sz="7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5533" y="2967335"/>
            <a:ext cx="902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Principles of Operating Systems</a:t>
            </a:r>
            <a:endParaRPr 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752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53014" y="781397"/>
            <a:ext cx="86770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</a:t>
            </a:r>
            <a:r>
              <a:rPr lang="en-US" sz="9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qemu-nox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3015" y="3516284"/>
            <a:ext cx="9278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make </a:t>
            </a:r>
            <a:r>
              <a:rPr lang="en-US" dirty="0" err="1" smtClean="0"/>
              <a:t>qemu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Build </a:t>
            </a:r>
            <a:r>
              <a:rPr lang="en-US" dirty="0"/>
              <a:t>everything and start </a:t>
            </a:r>
            <a:r>
              <a:rPr lang="en-US" dirty="0" err="1"/>
              <a:t>qemu</a:t>
            </a:r>
            <a:r>
              <a:rPr lang="en-US" dirty="0"/>
              <a:t> with the VGA console in a new window and the serial console in your terminal. To exit, either close the VGA window or press Ctrl-c or Ctrl-a x in your </a:t>
            </a:r>
            <a:r>
              <a:rPr lang="en-US" dirty="0" smtClean="0"/>
              <a:t>terminal.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</a:t>
            </a:r>
            <a:r>
              <a:rPr lang="en-US" dirty="0" err="1" smtClean="0"/>
              <a:t>qemu-nox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</a:t>
            </a:r>
            <a:r>
              <a:rPr lang="en-US" dirty="0"/>
              <a:t> </a:t>
            </a:r>
            <a:r>
              <a:rPr lang="en-US" dirty="0" smtClean="0"/>
              <a:t>make </a:t>
            </a:r>
            <a:r>
              <a:rPr lang="en-US" dirty="0" err="1"/>
              <a:t>qemu</a:t>
            </a:r>
            <a:r>
              <a:rPr lang="en-US" dirty="0"/>
              <a:t>, but run with only the serial console. To exit, press Ctrl-a x. This is particularly useful over SSH connections to Athena dialups because the VGA window consumes a lot of bandwidth.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75981" y="2336429"/>
            <a:ext cx="86770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9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1950" y="1957388"/>
            <a:ext cx="3871913" cy="2843212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9771" y="2181522"/>
            <a:ext cx="324960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XV6</a:t>
            </a:r>
            <a:endParaRPr lang="en-US" sz="15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48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17305" y="500063"/>
            <a:ext cx="2887673" cy="1353263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4158" y="529887"/>
            <a:ext cx="24235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XV6</a:t>
            </a:r>
            <a:endParaRPr lang="en-US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0464" y="2192111"/>
            <a:ext cx="5500686" cy="1912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9154" y="1853326"/>
            <a:ext cx="5296643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QEMU</a:t>
            </a:r>
            <a:endParaRPr lang="en-US" sz="15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7" name="Straight Arrow Connector 6"/>
          <p:cNvCxnSpPr>
            <a:endCxn id="3" idx="2"/>
          </p:cNvCxnSpPr>
          <p:nvPr/>
        </p:nvCxnSpPr>
        <p:spPr>
          <a:xfrm flipH="1" flipV="1">
            <a:off x="6525937" y="1853326"/>
            <a:ext cx="3451" cy="3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0425" y="242887"/>
            <a:ext cx="6429379" cy="47291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7305" y="500063"/>
            <a:ext cx="2887673" cy="1353263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4158" y="529887"/>
            <a:ext cx="24235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XV6</a:t>
            </a:r>
            <a:endParaRPr lang="en-US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6252" y="2163536"/>
            <a:ext cx="4500561" cy="1565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2078" y="2267668"/>
            <a:ext cx="433361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QEMU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9041" y="4134570"/>
            <a:ext cx="5957888" cy="1356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1914" y="4091706"/>
            <a:ext cx="56578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Virtual Box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25937" y="1853326"/>
            <a:ext cx="3451" cy="3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522486" y="3718340"/>
            <a:ext cx="3451" cy="3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0425" y="242887"/>
            <a:ext cx="6429379" cy="47291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7305" y="500063"/>
            <a:ext cx="2887673" cy="1353263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4158" y="529887"/>
            <a:ext cx="24235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XV6</a:t>
            </a:r>
            <a:endParaRPr lang="en-US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6252" y="2163536"/>
            <a:ext cx="4500561" cy="1565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2078" y="2267668"/>
            <a:ext cx="433361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QEMU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9041" y="4134570"/>
            <a:ext cx="5957888" cy="1356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1914" y="4091706"/>
            <a:ext cx="56578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Virtual Box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525937" y="1853326"/>
            <a:ext cx="3451" cy="3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522486" y="3718340"/>
            <a:ext cx="3451" cy="3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28946" y="5702145"/>
            <a:ext cx="4199403" cy="956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1914" y="5568616"/>
            <a:ext cx="565785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Vagrant</a:t>
            </a:r>
            <a:endParaRPr lang="en-US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Up-Down Arrow 14"/>
          <p:cNvSpPr/>
          <p:nvPr/>
        </p:nvSpPr>
        <p:spPr>
          <a:xfrm flipH="1">
            <a:off x="6457949" y="5319978"/>
            <a:ext cx="235985" cy="549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2925" y="3670094"/>
            <a:ext cx="1164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http://</a:t>
            </a:r>
            <a:r>
              <a:rPr lang="en-US" sz="3600" dirty="0" err="1"/>
              <a:t>www.ics.uci.edu</a:t>
            </a:r>
            <a:r>
              <a:rPr lang="en-US" sz="3600" dirty="0"/>
              <a:t>/~</a:t>
            </a:r>
            <a:r>
              <a:rPr lang="en-US" sz="3600" dirty="0" err="1"/>
              <a:t>aburtsev</a:t>
            </a:r>
            <a:r>
              <a:rPr lang="en-US" sz="3600" dirty="0"/>
              <a:t>/143A/</a:t>
            </a:r>
            <a:r>
              <a:rPr lang="en-US" sz="3600" dirty="0" err="1"/>
              <a:t>hw</a:t>
            </a:r>
            <a:r>
              <a:rPr lang="en-US" sz="3600" dirty="0"/>
              <a:t>/xv6-setup.html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2178" y="1429633"/>
            <a:ext cx="6466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goo.gl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UzpgBP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6554" y="329911"/>
            <a:ext cx="56238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ssh</a:t>
            </a:r>
            <a:r>
              <a:rPr lang="en-US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 Vagrant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066925"/>
            <a:ext cx="11649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</a:t>
            </a:r>
            <a:r>
              <a:rPr lang="en-US" dirty="0"/>
              <a:t> suggest you create a new folder for your ics143a </a:t>
            </a:r>
            <a:r>
              <a:rPr lang="en-US" dirty="0" err="1"/>
              <a:t>homeworks</a:t>
            </a:r>
            <a:r>
              <a:rPr lang="en-US" dirty="0"/>
              <a:t>, </a:t>
            </a:r>
            <a:r>
              <a:rPr lang="en-US" dirty="0" smtClean="0"/>
              <a:t>like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andromeda$mkdir</a:t>
            </a:r>
            <a:r>
              <a:rPr lang="en-US" dirty="0" smtClean="0"/>
              <a:t> </a:t>
            </a:r>
            <a:r>
              <a:rPr lang="en-US" dirty="0"/>
              <a:t>ics143a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/>
              <a:t>into that directory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andromeda$cd</a:t>
            </a:r>
            <a:r>
              <a:rPr lang="en-US" dirty="0" smtClean="0"/>
              <a:t> </a:t>
            </a:r>
            <a:r>
              <a:rPr lang="en-US" dirty="0"/>
              <a:t>ics143a </a:t>
            </a:r>
          </a:p>
          <a:p>
            <a:endParaRPr lang="en-US" dirty="0" smtClean="0"/>
          </a:p>
          <a:p>
            <a:r>
              <a:rPr lang="en-US" dirty="0" smtClean="0"/>
              <a:t>Fetch </a:t>
            </a:r>
            <a:r>
              <a:rPr lang="en-US" dirty="0"/>
              <a:t>a version of the vagrant environment that explains to vagrant what kind of virtual machine you're planning to run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andromeda</a:t>
            </a: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http://www.ics.uci.edu/~</a:t>
            </a:r>
            <a:r>
              <a:rPr lang="en-US" dirty="0" smtClean="0">
                <a:hlinkClick r:id="rId3"/>
              </a:rPr>
              <a:t>aburtsev/143A/hw/xv6-vagrant-master.tgz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andromeda</a:t>
            </a:r>
            <a:r>
              <a:rPr lang="en-US" dirty="0"/>
              <a:t>$ tar -</a:t>
            </a:r>
            <a:r>
              <a:rPr lang="en-US" dirty="0" err="1"/>
              <a:t>xzvf</a:t>
            </a:r>
            <a:r>
              <a:rPr lang="en-US" dirty="0"/>
              <a:t> xv6-vagrant-master.tgz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 </a:t>
            </a:r>
            <a:r>
              <a:rPr lang="en-US" dirty="0"/>
              <a:t>into the new </a:t>
            </a:r>
            <a:r>
              <a:rPr lang="en-US" dirty="0" smtClean="0"/>
              <a:t>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andromeda</a:t>
            </a:r>
            <a:r>
              <a:rPr lang="en-US" dirty="0"/>
              <a:t>$ cd xv6-vagrant-master</a:t>
            </a:r>
          </a:p>
        </p:txBody>
      </p:sp>
    </p:spTree>
    <p:extLst>
      <p:ext uri="{BB962C8B-B14F-4D97-AF65-F5344CB8AC3E}">
        <p14:creationId xmlns:p14="http://schemas.microsoft.com/office/powerpoint/2010/main" val="6303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8198" y="0"/>
            <a:ext cx="8095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32951" y="0"/>
            <a:ext cx="10926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39</Words>
  <Application>Microsoft Macintosh PowerPoint</Application>
  <PresentationFormat>Widescreen</PresentationFormat>
  <Paragraphs>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</dc:title>
  <dc:creator>Biswadip Maity</dc:creator>
  <cp:lastModifiedBy>Biswadip Maity</cp:lastModifiedBy>
  <cp:revision>41</cp:revision>
  <cp:lastPrinted>2017-09-29T18:15:55Z</cp:lastPrinted>
  <dcterms:created xsi:type="dcterms:W3CDTF">2017-09-28T03:18:32Z</dcterms:created>
  <dcterms:modified xsi:type="dcterms:W3CDTF">2017-10-08T01:43:12Z</dcterms:modified>
</cp:coreProperties>
</file>