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6f83d5eb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6f83d5eb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6f83d5e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6f83d5e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75" y="152400"/>
            <a:ext cx="34209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36" y="152400"/>
            <a:ext cx="33532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