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a07ced1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a07ced1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687" y="522138"/>
            <a:ext cx="9259373" cy="40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625" y="0"/>
            <a:ext cx="9486900" cy="5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