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d0ac81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d0ac81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d0ac81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d0ac81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d0ac81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d0ac81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d0ac81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d0ac8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4d0ac8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4d0ac8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d0ac81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d0ac81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c5dae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c5dae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d0ac81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d0ac81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4d0ac81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4d0ac81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d0ac8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d0ac8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d0ac81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d0ac81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d0ac8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d0ac8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d0ac8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d0ac8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d0ac81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d0ac81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d0ac8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d0ac8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-1400" r="1400" t="0"/>
          <a:stretch/>
        </p:blipFill>
        <p:spPr>
          <a:xfrm>
            <a:off x="20850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