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4d0ac819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4d0ac819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4d0ac819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4d0ac819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4d0ac819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4d0ac819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4d0ac819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4d0ac819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4d0ac819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4d0ac819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4d0ac819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4d0ac819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cc5dae5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cc5dae5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8df183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8df183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4d0ac819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4d0ac819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4d0ac819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4d0ac819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4d0ac819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4d0ac819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4d0ac819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4d0ac819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4d0ac81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4d0ac81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4d0ac819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4d0ac819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4d0ac819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4d0ac81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4d0ac819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4d0ac819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Central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Chauntea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East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Exynn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Flatcoat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Grumbar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Holdfast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8 - Justice Bringers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9 - Kelemvor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10 -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11 - Myrkul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12 - Talos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13 - Veronna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14 - West Side Minaria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15 - Zehir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16 - Hadaar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17 - Laughing Knives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414338"/>
            <a:ext cx="43148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414338"/>
            <a:ext cx="43148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414338"/>
            <a:ext cx="4314825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9"/>
          <p:cNvSpPr txBox="1"/>
          <p:nvPr/>
        </p:nvSpPr>
        <p:spPr>
          <a:xfrm>
            <a:off x="152400" y="152400"/>
            <a:ext cx="30000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1 - Central Minaria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2 - Chauntea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3 - East Side Minaria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4 - Exynn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5 - Flatcoat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6 - Grumbar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7 - Holdfast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8 - Justice Bringers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9 - Kelemvor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10 - Minaria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11 - Myrkul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12 - Talos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13 - Veronna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14 - West Side Minaria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15 - Zehir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16 - Hadaar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17 - Laughing Knives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-1400" r="1400" t="0"/>
          <a:stretch/>
        </p:blipFill>
        <p:spPr>
          <a:xfrm>
            <a:off x="2085025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414338"/>
            <a:ext cx="43148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576263"/>
            <a:ext cx="39909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