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d0ac81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d0ac81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d0ac81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d0ac81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d0ac81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d0ac81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d0ac81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d0ac8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4d0ac8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4d0ac8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d0ac81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d0ac81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c5dae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c5dae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df183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df183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39ed2c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39ed2c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18 - Peralat Sword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19 - Peralat Armor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20 - Peralat Shield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39ed2c5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39ed2c5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18 - Peralat Sword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19 - Peralat Armor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20 - Peralat Shield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d0ac81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d0ac81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39ed2c5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39ed2c5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18 - Peralat Sword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19 - </a:t>
            </a:r>
            <a:r>
              <a:rPr lang="en">
                <a:solidFill>
                  <a:schemeClr val="dk1"/>
                </a:solidFill>
              </a:rPr>
              <a:t>Peralat Armor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20 - Peralat Shield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4d0ac81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4d0ac81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d0ac8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d0ac8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d0ac81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d0ac81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d0ac8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d0ac8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d0ac8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d0ac8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d0ac81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d0ac81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d0ac8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d0ac8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-1400" r="1400" t="0"/>
          <a:stretch/>
        </p:blipFill>
        <p:spPr>
          <a:xfrm>
            <a:off x="20850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