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Central Minaria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Chauntea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East Side Minaria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Exynn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Flatcoat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Grumbar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Holdfast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Justice Bringers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9 - Kelemvor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Minaria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11 - Myrkul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12 - Talos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13 - </a:t>
            </a:r>
            <a:r>
              <a:rPr lang="en"/>
              <a:t>Veronna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14 - West Side Minaria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d0ac81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d0ac81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d0ac81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d0ac81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d0ac81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d0ac81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d0ac81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d0ac8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4d0ac8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4d0ac8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d0ac81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d0ac81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d0ac81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d0ac81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4d0ac81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4d0ac81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d0ac8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d0ac8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d0ac81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d0ac81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d0ac8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d0ac8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d0ac8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d0ac8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d0ac81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d0ac81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d0ac8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d0ac8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-1400" r="1400" t="0"/>
          <a:stretch/>
        </p:blipFill>
        <p:spPr>
          <a:xfrm>
            <a:off x="20850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