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Canyon </a:t>
            </a:r>
            <a:r>
              <a:rPr lang="en"/>
              <a:t>Beginning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Canyon Circle after Maze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Blue Wild Magic Wisp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Blue Wild Magic Pixie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Blue Wild Magic Bear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Schools of Magic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535055c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535055c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Canyon Beginning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Canyon Circle after Maze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Blue Wild Magic Wisp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Blue Wild Magic Pixie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Blue Wild Magic Bear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Schools of Magic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535055c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535055c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Canyon Beginning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Canyon Circle after Maze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Blue Wild Magic Wisp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Blue Wild Magic Pixie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Blue Wild Magic Bear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Schools of Magic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4242e7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4242e7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Canyon Beginning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Canyon Circle after Maze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Blue Wild Magic Wisp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Blue Wild Magic Pixie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Blue Wild Magic Bear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Schools of Magic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94242e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94242e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Canyon Beginning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Canyon Circle after Maze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Blue Wild Magic Wisp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Blue Wild Magic Pixie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Blue Wild Magic Bear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Schools of Magic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a07ced1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a07ced1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Canyon Beginning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Canyon Circle after Maze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Blue Wild Magic Wisp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Blue Wild Magic Pixie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Blue Wild Magic Bear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Schools of Magic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475" y="0"/>
            <a:ext cx="37110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87" y="152400"/>
            <a:ext cx="347001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7175" y="-192025"/>
            <a:ext cx="11515524" cy="53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87" y="152400"/>
            <a:ext cx="34700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88" y="152400"/>
            <a:ext cx="42328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6174" l="0" r="67140" t="12478"/>
          <a:stretch/>
        </p:blipFill>
        <p:spPr>
          <a:xfrm>
            <a:off x="2491850" y="292127"/>
            <a:ext cx="4160304" cy="45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9625" y="0"/>
            <a:ext cx="9486900" cy="50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