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5a925fa4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5a925fa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5f763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5f763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5a925fa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5a925fa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5a925fa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5a925fa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5a925fa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5a925fa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038" y="152400"/>
            <a:ext cx="27919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3660" l="0" r="0" t="0"/>
          <a:stretch/>
        </p:blipFill>
        <p:spPr>
          <a:xfrm>
            <a:off x="2687175" y="38825"/>
            <a:ext cx="3769650" cy="50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13" y="152400"/>
            <a:ext cx="564598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913" y="152400"/>
            <a:ext cx="365016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00" y="152400"/>
            <a:ext cx="322298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325" y="152400"/>
            <a:ext cx="2862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