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Town Square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The Moon 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The Thoughtful Baker 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The Flowing Hammer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Day Dream Library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5300ff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5300ff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Town Square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The Moon Market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The Thoughtful Baker 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The Flowing Hammer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Day Dream Library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5300ffa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5300ffa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Town Square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The Moon Market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The Thoughtful Baker 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The Flowing Hammer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Day Dream Library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5300ffa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5300ffa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Town Square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The Moon Market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The Thoughtful Baker 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The Flowing Hammer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Day Dream Library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5300ffa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5300ffa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Town Square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The Moon Market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The Thoughtful Baker 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The Flowing Hammer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Day Dream Library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125" y="0"/>
            <a:ext cx="101637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446800" cy="5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12742" l="0" r="0" t="12957"/>
          <a:stretch/>
        </p:blipFill>
        <p:spPr>
          <a:xfrm>
            <a:off x="0" y="23863"/>
            <a:ext cx="9144000" cy="5095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