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6e43fba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6e43fba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6e43fba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6e43fba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2043" l="13459" r="15213" t="5440"/>
          <a:stretch/>
        </p:blipFill>
        <p:spPr>
          <a:xfrm>
            <a:off x="571425" y="426774"/>
            <a:ext cx="3653425" cy="3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43111" l="27083" r="27725" t="10456"/>
          <a:stretch/>
        </p:blipFill>
        <p:spPr>
          <a:xfrm>
            <a:off x="4773825" y="371975"/>
            <a:ext cx="3812224" cy="3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54545" l="15033" r="18300" t="2778"/>
          <a:stretch/>
        </p:blipFill>
        <p:spPr>
          <a:xfrm>
            <a:off x="398650" y="847975"/>
            <a:ext cx="4173350" cy="34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39897" l="16421" r="13249" t="15821"/>
          <a:stretch/>
        </p:blipFill>
        <p:spPr>
          <a:xfrm>
            <a:off x="4983900" y="847975"/>
            <a:ext cx="3855627" cy="3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54041" l="26960" r="10457" t="3194"/>
          <a:stretch/>
        </p:blipFill>
        <p:spPr>
          <a:xfrm>
            <a:off x="4916825" y="847975"/>
            <a:ext cx="3906283" cy="34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25" y="847975"/>
            <a:ext cx="3819885" cy="3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