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4dc884cc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4dc884c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100" y="-1695725"/>
            <a:ext cx="10148199" cy="6839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