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d3ce7b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d3ce7b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e9aba5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e9aba5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fd3ce7bb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fd3ce7b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d3ce7b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d3ce7b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fd3ce7b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fd3ce7b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9aba50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e9aba5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ebcf7c7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ebcf7c7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Massmine for the Masses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Moore, Logan Hornbuckle, Patricia Tanzer, Morgan McIntyre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12325" y="319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changes!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913200" y="1552700"/>
            <a:ext cx="456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Smaller!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Faster!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Lighter!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Better!</a:t>
            </a:r>
            <a:br>
              <a:rPr lang="en"/>
            </a:br>
            <a:br>
              <a:rPr lang="en"/>
            </a:br>
            <a:r>
              <a:rPr lang="en"/>
              <a:t>Making it local, making it Docker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00" y="1897326"/>
            <a:ext cx="3811975" cy="17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of Massmine for the masses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888600" y="1031925"/>
            <a:ext cx="76185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Query models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Analysis models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 models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MassMine Integration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flow, just local!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29000"/>
            <a:ext cx="2760000" cy="17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875" y="1307850"/>
            <a:ext cx="443794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UI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73850" y="1307850"/>
            <a:ext cx="70389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Using Django 2.1.7 to create Query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Connecting to Massmine socket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Query Interface will build Massmine Query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Determine best format / parsing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 Massmine Query:</a:t>
            </a:r>
            <a:endParaRPr/>
          </a:p>
          <a:p>
            <a:pPr indent="0" lvl="0" marL="342900" marR="889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99998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Fetch some data first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massmine --task</a:t>
            </a:r>
            <a:r>
              <a:rPr b="1" lang="en" sz="10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twitter-search --count</a:t>
            </a:r>
            <a:r>
              <a:rPr b="1" lang="en" sz="10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00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--query</a:t>
            </a:r>
            <a:r>
              <a:rPr b="1" lang="en" sz="10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love --output</a:t>
            </a:r>
            <a:r>
              <a:rPr b="1" lang="en" sz="10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mydata.json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000">
                <a:solidFill>
                  <a:srgbClr val="99998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Convert the JSON from above into .csv, keeping the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000">
                <a:solidFill>
                  <a:srgbClr val="99998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"text" and "user:screen_name" fields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jsan --input</a:t>
            </a:r>
            <a:r>
              <a:rPr b="1" lang="en" sz="10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mydata.json --output</a:t>
            </a:r>
            <a:r>
              <a:rPr b="1" lang="en" sz="10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mydata.csv --keep text user:screen_name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327150" y="408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UI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001050" y="3650125"/>
            <a:ext cx="26118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Working on password hints, non-admin changes to profile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-3310" l="18214" r="40798" t="3310"/>
          <a:stretch/>
        </p:blipFill>
        <p:spPr>
          <a:xfrm>
            <a:off x="585475" y="933025"/>
            <a:ext cx="3535225" cy="24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309" y="1419325"/>
            <a:ext cx="5116116" cy="33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74375" y="354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Feb 19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5574025" y="4150375"/>
            <a:ext cx="23931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Making better time this week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125" y="810125"/>
            <a:ext cx="5180900" cy="3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38" y="2012250"/>
            <a:ext cx="52292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175175" y="377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Backlog: Feb. 19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4409775" y="116050"/>
            <a:ext cx="35112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Still a good bit todo, but broken down further and has further breaking down to go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50" y="1065709"/>
            <a:ext cx="9143999" cy="3981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