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497c7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497c7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bcf7c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bcf7c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bcf7c7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bcf7c7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69c968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69c968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 will present this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c089c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c089c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major obstacle for database management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bcf7c7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bcf7c7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05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300425" y="3799500"/>
            <a:ext cx="2648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a lot to do...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25" y="1807575"/>
            <a:ext cx="3705150" cy="29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50" y="1099025"/>
            <a:ext cx="4959300" cy="2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we’ve done...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Patti: database template and login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Josh: login page and work on massmine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Logan: tweet database and code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Morgan: </a:t>
            </a:r>
            <a:r>
              <a:rPr lang="en"/>
              <a:t>analysis</a:t>
            </a:r>
            <a:r>
              <a:rPr lang="en"/>
              <a:t> database and code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following are features MassMine doesn’t implement, but creates a better user experience.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 user information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Store collected Twitter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and update new users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gather Twitter data. The mass of data collected by a query is a ‘study’.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perform basic analysis on this Twitter data.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chose a web application as the best way to complete these goals.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41100" y="290600"/>
            <a:ext cx="7038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usage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425" y="855975"/>
            <a:ext cx="6091801" cy="41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connection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9681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for the masses will implement the following security measures…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At-rest encryption of user authorization keys, usernames, and Twitter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Passwords will be salted and hashed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will be be accessed via an https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Built-in security features within the Django framework used to prevent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scripting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site request forgery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measures to prevent: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Injection attacks (input validation)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The Tweet Object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52550" y="1251400"/>
            <a:ext cx="20808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 around 50 fields:</a:t>
            </a:r>
            <a:br>
              <a:rPr lang="en"/>
            </a:b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275" y="1307850"/>
            <a:ext cx="457854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39350" y="444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in MongoDB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551775" y="1603850"/>
            <a:ext cx="268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database creation all follows this format: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00" y="1700000"/>
            <a:ext cx="4618449" cy="223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73900" y="40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5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5900138" y="3361950"/>
            <a:ext cx="22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Sprint past week: On target!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75" y="1238625"/>
            <a:ext cx="4850650" cy="34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75" y="780500"/>
            <a:ext cx="4286249" cy="2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