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7d3b35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7d3b35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6129fa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6129fa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8d11213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8d1121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4f80ae6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4f80ae6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eb898f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eb898f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18d689bc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218d689bc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n5cKBAqh4C6i2FqDgM2RNebXOFkPpKac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288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Assorted updates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914400" y="1567550"/>
            <a:ext cx="3762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Sensitive data encrypted!</a:t>
            </a:r>
            <a:br>
              <a:rPr lang="en" sz="1800"/>
            </a:br>
            <a:br>
              <a:rPr lang="en" sz="1800"/>
            </a:br>
            <a:r>
              <a:rPr lang="en" sz="1800"/>
              <a:t>Script can now validate each user with massmine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300" y="1266825"/>
            <a:ext cx="42672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mining! Plotly! Killing your darlings!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25" y="1307850"/>
            <a:ext cx="576190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6385825" y="1307850"/>
            <a:ext cx="26382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be done: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Same analysis but hashtags?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By date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 histograms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increase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usability?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Sentiment analysis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Graph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600" y="1176750"/>
            <a:ext cx="4016001" cy="35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5546350" y="1379100"/>
            <a:ext cx="2938200" cy="31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nix: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Active Authors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Popular Authors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Mentioned accounts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Language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 Device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-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Country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48687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Page Progress Update: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059650" y="1503825"/>
            <a:ext cx="3915300" cy="3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Now successfully storing Tweets to database!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Progress: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Validating User Oauth Key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Creating new study with each query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DO: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Make these tasks </a:t>
            </a:r>
            <a:r>
              <a:rPr lang="en"/>
              <a:t>Asynchronous </a:t>
            </a:r>
            <a:r>
              <a:rPr lang="en"/>
              <a:t> using Shared Tasks implemented by Celery</a:t>
            </a:r>
            <a:endParaRPr/>
          </a:p>
        </p:txBody>
      </p:sp>
      <p:pic>
        <p:nvPicPr>
          <p:cNvPr id="163" name="Google Shape;163;p17" title="query_capture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825" y="1503825"/>
            <a:ext cx="3864250" cy="289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Integration Update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longer using a CSV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Piped directly into python to be saved into a study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View Past Studies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Successfully pulls all of a user’s studies from the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Next step is a pretty drop down menu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918850" y="302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April 2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567100" y="4253750"/>
            <a:ext cx="33441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Almost there. Integration of query page and its dependencies remains open.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838" y="1316925"/>
            <a:ext cx="4717886" cy="355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50" y="1452625"/>
            <a:ext cx="3343975" cy="263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139375" y="462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April 9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139375" y="1636300"/>
            <a:ext cx="4772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Priorities: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Query page interact with study model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Massmine command asynchronous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Massmine query validates user credentials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</a:rPr>
              <a:t>Analysis graphs for sentiment analysis and date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5101650" y="1759950"/>
            <a:ext cx="27237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Coming up: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 docker image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Complete documentation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Make videos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575" y="914825"/>
            <a:ext cx="1946120" cy="36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