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6129fa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6129fa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927e6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927e6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218d689b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218d689b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1e793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1e793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6129fa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6129fa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e54f79d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e54f79d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e54f79d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e54f79d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6129fa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6129f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927e6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927e6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f80ae6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f80ae6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f80ae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f80ae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oshCMoore/Massmine-for-the-Masses/tree/master" TargetMode="External"/><Relationship Id="rId4" Type="http://schemas.openxmlformats.org/officeDocument/2006/relationships/hyperlink" Target="https://github.com/JoshCMoore/Massmine-for-the-Masses/tree/master" TargetMode="External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gone public!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37625" y="1447825"/>
            <a:ext cx="29379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https://github.com/JoshCMoore/Massmine-for-the-Masses/tree/maste</a:t>
            </a:r>
            <a:r>
              <a:rPr lang="en" u="sng">
                <a:solidFill>
                  <a:schemeClr val="hlink"/>
                </a:solidFill>
                <a:hlinkClick r:id="rId4"/>
              </a:rPr>
              <a:t>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is live!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 without paying for Windows 10 Pro;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Docker CE for linux (command line only) 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015" y="934738"/>
            <a:ext cx="4701360" cy="35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89200" y="30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19 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422975" y="903488"/>
            <a:ext cx="2660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missing key parts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0" y="2660238"/>
            <a:ext cx="3330328" cy="212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900" y="793775"/>
            <a:ext cx="4675276" cy="4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63" y="1421880"/>
            <a:ext cx="3764051" cy="103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381800" y="40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885250" y="1515825"/>
            <a:ext cx="3356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Waiting on some of the same pieces, additional dependent backlogs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0" y="2479725"/>
            <a:ext cx="4081674" cy="2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175" y="975350"/>
            <a:ext cx="5258124" cy="1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774" y="2553875"/>
            <a:ext cx="3799519" cy="24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139375" y="46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Mar. 26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111850" y="1636300"/>
            <a:ext cx="477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Priorities: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Tweet model &amp; parsing data - Logan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Study Model - Josh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Asynchronous</a:t>
            </a:r>
            <a:r>
              <a:rPr lang="en">
                <a:solidFill>
                  <a:srgbClr val="FFFFFF"/>
                </a:solidFill>
              </a:rPr>
              <a:t> django views - Patti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Stream system output to django - Morgan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5580575" y="1849750"/>
            <a:ext cx="27237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Secondary goals: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Solve encryption of oauth key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Installation script for source building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Docker image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Graphs drawing from some database - Morgan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450" y="393750"/>
            <a:ext cx="1650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Celery?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7550" y="1980896"/>
            <a:ext cx="55677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Brokers and workers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175" y="259078"/>
            <a:ext cx="5567700" cy="375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75" y="28104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650" y="3266425"/>
            <a:ext cx="1736775" cy="15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Encryption...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286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avoid having encryption key on github &amp; docker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Workaround may be possible, but key sits right next to database, and our users have physical access...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650" y="810999"/>
            <a:ext cx="2963750" cy="3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old documentation models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86325" y="1033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ERM                                                        System Overview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25" y="1567562"/>
            <a:ext cx="4538725" cy="3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925" y="844900"/>
            <a:ext cx="3651375" cy="41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play with plotly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27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‘cufflinks’ and why is it necessary?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descr="https://cdn.discordapp.com/attachments/428543506429247489/557376104151646209/unknown.png"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50" y="1097925"/>
            <a:ext cx="4757350" cy="3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Analysis graphs!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668" y="156427"/>
            <a:ext cx="3136960" cy="185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00" y="2084992"/>
            <a:ext cx="3136951" cy="290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550" y="2084999"/>
            <a:ext cx="3055205" cy="29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is talking to Django!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945800" y="1307850"/>
            <a:ext cx="18057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more 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more JSON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025" y="1307849"/>
            <a:ext cx="5375768" cy="27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Page Progress Update: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SQLite DB connected to Query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Query -&gt; Table Creation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Working: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Difficulties Storing Tweet Data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977" y="1048113"/>
            <a:ext cx="3323001" cy="39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JSON data from MassMine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63" y="1028700"/>
            <a:ext cx="3613075" cy="2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1028700" y="1028700"/>
            <a:ext cx="32988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Ideal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 to string then using json.loads() create JSON format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Problems with format of terminal output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 Each Tweet to List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List contains Tweet data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042588" y="3381700"/>
            <a:ext cx="36714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DO: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parsing / storing algorithm as an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asynchronous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Connect to Study Model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