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 will present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caa11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caa11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will present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69c968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69c968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MassMine is not user friendly for non-tech savvy researchers.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will present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69c968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69c968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we wanted to implement this project in a way that other </a:t>
            </a:r>
            <a:r>
              <a:rPr lang="en"/>
              <a:t>universities could host this application with ease.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 will present this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69c968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69c968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 will present this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85d3c2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85d3c2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e69c968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e69c968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oshCMoore/Massmine-for-the-Masses" TargetMode="External"/><Relationship Id="rId4" Type="http://schemas.openxmlformats.org/officeDocument/2006/relationships/hyperlink" Target="https://www.massmine.org/" TargetMode="External"/><Relationship Id="rId5" Type="http://schemas.openxmlformats.org/officeDocument/2006/relationships/hyperlink" Target="https://www.mongodb.com/" TargetMode="External"/><Relationship Id="rId6" Type="http://schemas.openxmlformats.org/officeDocument/2006/relationships/hyperlink" Target="https://www.django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MassMine?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477000" cy="22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is a command line tool designed for researchers to simplify the collection and use of data from online sources such as social media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www.massmine.org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MassMine for the Masses?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 application that…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Facilitates using the MassMine tool for researchers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an analysis feature without user having to interact with command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Saves prior studies and analyses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studies of big data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Domain, Intended Users, and Area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be used by…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Researchers interested in gathering data from Twitter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Universities that want to host and implement their own version of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areas involved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 this project are…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Big data/data analysis - This project will involve large sets of metadata that must be parsed through and organized efficiently.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Database management - There will be several databases used and maintained within the scope of this project.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application/web application security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76900" y="1567550"/>
            <a:ext cx="733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Store user information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Store collected Twitter 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and update new users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 users to gather Twitter data. The mass of data collected by a query is a ‘study’.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 users to perform basic analysis on this Twitter data.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chose a web application as the best way to complete these goals.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implement the following security measures…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At-rest encryption of user authorization keys, usernames, and Twitter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Passwords will be salted and hashed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site will be be accessed via an https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Built-in security features within the Django framework used to prevent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scripting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request forgery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measures to prevent: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Injection attacks (input validation)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34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347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user interfaces: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databases: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 formulas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instances of Massmine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25" y="370789"/>
            <a:ext cx="3475502" cy="410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6037075" y="1567550"/>
            <a:ext cx="229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 far so good!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5080" l="26062" r="22613" t="21611"/>
          <a:stretch/>
        </p:blipFill>
        <p:spPr>
          <a:xfrm>
            <a:off x="1249525" y="1096975"/>
            <a:ext cx="4693075" cy="37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Massmine: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https://www.massmine.org/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MongoDB: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https://www.mongodb.com/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https://www.djangoproject.com/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