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f95b2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f95b2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f95b29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f95b29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JOSH: need to explain how we’re designing our MassMine integration.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f95b2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f95b2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f95b29d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f95b29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10e51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10e51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cbea1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cbea1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Patti? Going over 4.1 essentially.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8ee017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8ee017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f95b29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f95b29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and I/O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497c7c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497c7c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analyses? Try to list all from memory.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cbea14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cbea14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10e514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10e51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497c7c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497c7c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in place.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GUI Analysis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052550" y="1500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Server: Apache 2.4.38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 page allows connection, internal pages require authentication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must support at least 25 </a:t>
            </a:r>
            <a:r>
              <a:rPr lang="en" sz="1800"/>
              <a:t>simultaneous</a:t>
            </a:r>
            <a:r>
              <a:rPr lang="en" sz="1800"/>
              <a:t> user sessions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Design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236925" y="1307850"/>
            <a:ext cx="191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0" y="1098725"/>
            <a:ext cx="8038300" cy="3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Analysis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052550" y="1537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initiates instance of Massmine for each uncompleted user query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Instance closed when server finished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constantly monitors massmine ports for output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42153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6744350" y="1667550"/>
            <a:ext cx="18381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leaves us space for an extra sprint to fix whatever comes 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88" y="1192525"/>
            <a:ext cx="6012926" cy="37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model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2631275" y="2533325"/>
            <a:ext cx="2505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407634" cy="35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29925" y="32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12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5574025" y="3551150"/>
            <a:ext cx="23931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 of last minute catch-up, but still moving ahead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" y="1317650"/>
            <a:ext cx="4293926" cy="34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450" y="1033950"/>
            <a:ext cx="5025901" cy="22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115900" y="3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12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37275" y="3799500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actually completed things!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75" y="1355300"/>
            <a:ext cx="37814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50" y="1392325"/>
            <a:ext cx="4359375" cy="219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Database Management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GUI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79575" y="1307850"/>
            <a:ext cx="1117800" cy="3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0" y="991475"/>
            <a:ext cx="5749675" cy="39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6037825" y="1144875"/>
            <a:ext cx="29115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must be authenticated to access database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inserted from Web GUI must pass input validation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Input/Output: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In: User information, tweets from Massmine, authentication response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Out: Tweets from massmine as part of analysis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67850" y="44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Analysis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 to 100 TB requested for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100 socket connections to insert into tweet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25 users to access user database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 ‘documents’ in JSON format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creation (DBMT)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226900" y="2126150"/>
            <a:ext cx="35658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76750"/>
            <a:ext cx="5045024" cy="3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Design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568525" y="1058025"/>
            <a:ext cx="31170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can’t write their analysis criteria outright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Tweets from other users’ studies may not be retrieved from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Input/Output: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In: Analysis requirements from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Out: Prompt user for query, and the analysis results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8025"/>
            <a:ext cx="4061274" cy="3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Analysis Subsystem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65280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 type </a:t>
            </a:r>
            <a:r>
              <a:rPr lang="en" sz="1800"/>
              <a:t>functions</a:t>
            </a:r>
            <a:r>
              <a:rPr lang="en" sz="1800"/>
              <a:t> as filter on set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filters applied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Graphics update </a:t>
            </a:r>
            <a:r>
              <a:rPr lang="en" sz="1800"/>
              <a:t>continuously</a:t>
            </a:r>
            <a:r>
              <a:rPr lang="en" sz="1800"/>
              <a:t> until analysis complete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GUI mockup login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5" y="1451700"/>
            <a:ext cx="4400250" cy="27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146" y="923138"/>
            <a:ext cx="4759179" cy="3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GUI Design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24003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75" y="1254538"/>
            <a:ext cx="59436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956075" y="3461125"/>
            <a:ext cx="72261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Additional pages are the user management page, the query page, and the analysis page.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